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66" r:id="rId4"/>
    <p:sldId id="259" r:id="rId5"/>
    <p:sldId id="261" r:id="rId6"/>
    <p:sldId id="262" r:id="rId7"/>
    <p:sldId id="263" r:id="rId8"/>
    <p:sldId id="264" r:id="rId9"/>
    <p:sldId id="271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02B"/>
    <a:srgbClr val="008E4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076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6A73F03-F70F-43D2-BD2A-855832A9E5F5}" type="datetimeFigureOut">
              <a:rPr lang="ru-RU" smtClean="0"/>
              <a:pPr/>
              <a:t>04.01.2013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EFAE974-39D3-4D4E-A73E-9A017F73A4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3F03-F70F-43D2-BD2A-855832A9E5F5}" type="datetimeFigureOut">
              <a:rPr lang="ru-RU" smtClean="0"/>
              <a:pPr/>
              <a:t>04.01.2013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AE974-39D3-4D4E-A73E-9A017F73A4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3F03-F70F-43D2-BD2A-855832A9E5F5}" type="datetimeFigureOut">
              <a:rPr lang="ru-RU" smtClean="0"/>
              <a:pPr/>
              <a:t>04.01.2013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AE974-39D3-4D4E-A73E-9A017F73A4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6A73F03-F70F-43D2-BD2A-855832A9E5F5}" type="datetimeFigureOut">
              <a:rPr lang="ru-RU" smtClean="0"/>
              <a:pPr/>
              <a:t>04.01.2013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EFAE974-39D3-4D4E-A73E-9A017F73A4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6A73F03-F70F-43D2-BD2A-855832A9E5F5}" type="datetimeFigureOut">
              <a:rPr lang="ru-RU" smtClean="0"/>
              <a:pPr/>
              <a:t>04.01.2013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EFAE974-39D3-4D4E-A73E-9A017F73A4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3F03-F70F-43D2-BD2A-855832A9E5F5}" type="datetimeFigureOut">
              <a:rPr lang="ru-RU" smtClean="0"/>
              <a:pPr/>
              <a:t>04.01.2013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AE974-39D3-4D4E-A73E-9A017F73A4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3F03-F70F-43D2-BD2A-855832A9E5F5}" type="datetimeFigureOut">
              <a:rPr lang="ru-RU" smtClean="0"/>
              <a:pPr/>
              <a:t>04.01.2013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AE974-39D3-4D4E-A73E-9A017F73A4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6A73F03-F70F-43D2-BD2A-855832A9E5F5}" type="datetimeFigureOut">
              <a:rPr lang="ru-RU" smtClean="0"/>
              <a:pPr/>
              <a:t>04.01.2013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EFAE974-39D3-4D4E-A73E-9A017F73A4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3F03-F70F-43D2-BD2A-855832A9E5F5}" type="datetimeFigureOut">
              <a:rPr lang="ru-RU" smtClean="0"/>
              <a:pPr/>
              <a:t>04.01.2013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AE974-39D3-4D4E-A73E-9A017F73A4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6A73F03-F70F-43D2-BD2A-855832A9E5F5}" type="datetimeFigureOut">
              <a:rPr lang="ru-RU" smtClean="0"/>
              <a:pPr/>
              <a:t>04.01.2013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EFAE974-39D3-4D4E-A73E-9A017F73A4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6A73F03-F70F-43D2-BD2A-855832A9E5F5}" type="datetimeFigureOut">
              <a:rPr lang="ru-RU" smtClean="0"/>
              <a:pPr/>
              <a:t>04.01.2013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EFAE974-39D3-4D4E-A73E-9A017F73A4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6A73F03-F70F-43D2-BD2A-855832A9E5F5}" type="datetimeFigureOut">
              <a:rPr lang="ru-RU" smtClean="0"/>
              <a:pPr/>
              <a:t>04.01.2013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EFAE974-39D3-4D4E-A73E-9A017F73A4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4480" y="142852"/>
            <a:ext cx="7143800" cy="1714512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FFC000"/>
                </a:solidFill>
              </a:rPr>
              <a:t>С праздником!!!!         </a:t>
            </a:r>
            <a:r>
              <a:rPr lang="ru-RU" dirty="0" smtClean="0">
                <a:solidFill>
                  <a:srgbClr val="FFC000"/>
                </a:solidFill>
              </a:rPr>
              <a:t>Дорогие наши родители!!!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2511216"/>
            <a:ext cx="7632848" cy="250196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Семья-это счастье , любовь и удача!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    Семья-это летом поездки на дачу,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         Семья- праздники, семейные даты, 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              Подарки ,покупки, приятные траты</a:t>
            </a:r>
            <a:r>
              <a:rPr lang="en-US" sz="2400" dirty="0" smtClean="0">
                <a:solidFill>
                  <a:srgbClr val="FF0000"/>
                </a:solidFill>
              </a:rPr>
              <a:t>!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то0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57232"/>
            <a:ext cx="1768091" cy="23574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7467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Любимые Мамули!!!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DSCF2577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3428999"/>
            <a:ext cx="4000528" cy="3000397"/>
          </a:xfrm>
        </p:spPr>
      </p:pic>
      <p:pic>
        <p:nvPicPr>
          <p:cNvPr id="9" name="Рисунок 8" descr="SDC113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1" y="3429000"/>
            <a:ext cx="4095779" cy="307183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28728" y="1142984"/>
            <a:ext cx="36433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Много мам на белом свете,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Всей душой их любят дети. Только мама есть одна,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Всех дороже мне она.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Кто она? Отвечу я: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Это мамочка моя!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:\2 отсканированное фото\doc6.jpg"/>
          <p:cNvPicPr/>
          <p:nvPr/>
        </p:nvPicPr>
        <p:blipFill>
          <a:blip r:embed="rId2" cstate="print"/>
          <a:srcRect l="25395" t="63605" r="18529" b="2907"/>
          <a:stretch>
            <a:fillRect/>
          </a:stretch>
        </p:blipFill>
        <p:spPr bwMode="auto">
          <a:xfrm>
            <a:off x="571472" y="142852"/>
            <a:ext cx="385765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SAM_3030.JPG"/>
          <p:cNvPicPr>
            <a:picLocks noChangeAspect="1"/>
          </p:cNvPicPr>
          <p:nvPr/>
        </p:nvPicPr>
        <p:blipFill>
          <a:blip r:embed="rId3" cstate="print"/>
          <a:srcRect l="5839" t="2190" r="12409"/>
          <a:stretch>
            <a:fillRect/>
          </a:stretch>
        </p:blipFill>
        <p:spPr>
          <a:xfrm>
            <a:off x="6715140" y="3429000"/>
            <a:ext cx="2000264" cy="3190897"/>
          </a:xfrm>
          <a:prstGeom prst="rect">
            <a:avLst/>
          </a:prstGeom>
        </p:spPr>
      </p:pic>
      <p:pic>
        <p:nvPicPr>
          <p:cNvPr id="6" name="Рисунок 5" descr="C:\Documents and Settings\Admin\Local Settings\Temporary Internet Files\Content.Word\doc11.jpg"/>
          <p:cNvPicPr/>
          <p:nvPr/>
        </p:nvPicPr>
        <p:blipFill>
          <a:blip r:embed="rId4" cstate="print"/>
          <a:srcRect l="24930" t="32709" r="19697" b="20705"/>
          <a:stretch>
            <a:fillRect/>
          </a:stretch>
        </p:blipFill>
        <p:spPr bwMode="auto">
          <a:xfrm rot="16200000">
            <a:off x="-214346" y="4143380"/>
            <a:ext cx="321471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:\отсканированное фото\doc8.jpg"/>
          <p:cNvPicPr/>
          <p:nvPr/>
        </p:nvPicPr>
        <p:blipFill>
          <a:blip r:embed="rId5" cstate="print"/>
          <a:srcRect l="26296" t="74170" r="42421"/>
          <a:stretch>
            <a:fillRect/>
          </a:stretch>
        </p:blipFill>
        <p:spPr bwMode="auto">
          <a:xfrm>
            <a:off x="5214942" y="214290"/>
            <a:ext cx="278608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:\2 отсканированное фото\фото\Катя.JPG"/>
          <p:cNvPicPr/>
          <p:nvPr/>
        </p:nvPicPr>
        <p:blipFill>
          <a:blip r:embed="rId6" cstate="print"/>
          <a:srcRect l="25007" t="71471" r="24300"/>
          <a:stretch>
            <a:fillRect/>
          </a:stretch>
        </p:blipFill>
        <p:spPr bwMode="auto">
          <a:xfrm>
            <a:off x="2857488" y="3571876"/>
            <a:ext cx="357190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00B0F0"/>
                </a:solidFill>
              </a:rPr>
              <a:t>   Любимые  папули!!!</a:t>
            </a:r>
            <a:endParaRPr lang="ru-RU" sz="4400" dirty="0">
              <a:solidFill>
                <a:srgbClr val="00B0F0"/>
              </a:solidFill>
            </a:endParaRPr>
          </a:p>
        </p:txBody>
      </p:sp>
      <p:pic>
        <p:nvPicPr>
          <p:cNvPr id="5" name="Рисунок 4" descr="SAM_0001.JPG"/>
          <p:cNvPicPr>
            <a:picLocks noChangeAspect="1"/>
          </p:cNvPicPr>
          <p:nvPr/>
        </p:nvPicPr>
        <p:blipFill>
          <a:blip r:embed="rId2" cstate="print"/>
          <a:srcRect b="12766"/>
          <a:stretch>
            <a:fillRect/>
          </a:stretch>
        </p:blipFill>
        <p:spPr>
          <a:xfrm>
            <a:off x="357158" y="1071546"/>
            <a:ext cx="2026835" cy="2357454"/>
          </a:xfrm>
          <a:prstGeom prst="rect">
            <a:avLst/>
          </a:prstGeom>
        </p:spPr>
      </p:pic>
      <p:pic>
        <p:nvPicPr>
          <p:cNvPr id="6" name="Содержимое 3" descr="DSCF2579.JPG"/>
          <p:cNvPicPr>
            <a:picLocks noChangeAspect="1"/>
          </p:cNvPicPr>
          <p:nvPr/>
        </p:nvPicPr>
        <p:blipFill>
          <a:blip r:embed="rId3" cstate="print"/>
          <a:srcRect l="21636" r="25256" b="35484"/>
          <a:stretch>
            <a:fillRect/>
          </a:stretch>
        </p:blipFill>
        <p:spPr>
          <a:xfrm>
            <a:off x="6429388" y="285728"/>
            <a:ext cx="2266371" cy="33575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6050" y="1000108"/>
            <a:ext cx="3214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У меня есть папа!</a:t>
            </a:r>
            <a:br>
              <a:rPr lang="ru-RU" b="1" dirty="0">
                <a:solidFill>
                  <a:srgbClr val="00B0F0"/>
                </a:solidFill>
              </a:rPr>
            </a:br>
            <a:r>
              <a:rPr lang="ru-RU" b="1" dirty="0">
                <a:solidFill>
                  <a:srgbClr val="00B0F0"/>
                </a:solidFill>
              </a:rPr>
              <a:t>Спросите, какой он?</a:t>
            </a:r>
            <a:br>
              <a:rPr lang="ru-RU" b="1" dirty="0">
                <a:solidFill>
                  <a:srgbClr val="00B0F0"/>
                </a:solidFill>
              </a:rPr>
            </a:br>
            <a:r>
              <a:rPr lang="ru-RU" b="1" dirty="0">
                <a:solidFill>
                  <a:srgbClr val="00B0F0"/>
                </a:solidFill>
              </a:rPr>
              <a:t>Самый СИЛЬНЫЙ папа,</a:t>
            </a:r>
            <a:br>
              <a:rPr lang="ru-RU" b="1" dirty="0">
                <a:solidFill>
                  <a:srgbClr val="00B0F0"/>
                </a:solidFill>
              </a:rPr>
            </a:br>
            <a:r>
              <a:rPr lang="ru-RU" b="1" dirty="0">
                <a:solidFill>
                  <a:srgbClr val="00B0F0"/>
                </a:solidFill>
              </a:rPr>
              <a:t>Самый ХРАБРЫЙ воин!</a:t>
            </a:r>
            <a:br>
              <a:rPr lang="ru-RU" b="1" dirty="0">
                <a:solidFill>
                  <a:srgbClr val="00B0F0"/>
                </a:solidFill>
              </a:rPr>
            </a:br>
            <a:r>
              <a:rPr lang="ru-RU" b="1" dirty="0">
                <a:solidFill>
                  <a:srgbClr val="00B0F0"/>
                </a:solidFill>
              </a:rPr>
              <a:t>Добрый. Умный самый.</a:t>
            </a:r>
            <a:br>
              <a:rPr lang="ru-RU" b="1" dirty="0">
                <a:solidFill>
                  <a:srgbClr val="00B0F0"/>
                </a:solidFill>
              </a:rPr>
            </a:br>
            <a:r>
              <a:rPr lang="ru-RU" b="1" dirty="0">
                <a:solidFill>
                  <a:srgbClr val="00B0F0"/>
                </a:solidFill>
              </a:rPr>
              <a:t>Как не похвалиться.</a:t>
            </a:r>
            <a:br>
              <a:rPr lang="ru-RU" b="1" dirty="0">
                <a:solidFill>
                  <a:srgbClr val="00B0F0"/>
                </a:solidFill>
              </a:rPr>
            </a:br>
            <a:r>
              <a:rPr lang="ru-RU" b="1" dirty="0" smtClean="0">
                <a:solidFill>
                  <a:srgbClr val="00B0F0"/>
                </a:solidFill>
              </a:rPr>
              <a:t>Папой </a:t>
            </a:r>
            <a:r>
              <a:rPr lang="ru-RU" b="1" dirty="0">
                <a:solidFill>
                  <a:srgbClr val="00B0F0"/>
                </a:solidFill>
              </a:rPr>
              <a:t>только с мамой</a:t>
            </a:r>
            <a:br>
              <a:rPr lang="ru-RU" b="1" dirty="0">
                <a:solidFill>
                  <a:srgbClr val="00B0F0"/>
                </a:solidFill>
              </a:rPr>
            </a:br>
            <a:r>
              <a:rPr lang="ru-RU" b="1" dirty="0">
                <a:solidFill>
                  <a:srgbClr val="00B0F0"/>
                </a:solidFill>
              </a:rPr>
              <a:t>Можно поделиться.</a:t>
            </a:r>
            <a:br>
              <a:rPr lang="ru-RU" b="1" dirty="0">
                <a:solidFill>
                  <a:srgbClr val="00B0F0"/>
                </a:solidFill>
              </a:rPr>
            </a:br>
            <a:r>
              <a:rPr lang="ru-RU" b="1" dirty="0">
                <a:solidFill>
                  <a:srgbClr val="00B0F0"/>
                </a:solidFill>
              </a:rPr>
              <a:t>У меня есть папа!</a:t>
            </a:r>
            <a:br>
              <a:rPr lang="ru-RU" b="1" dirty="0">
                <a:solidFill>
                  <a:srgbClr val="00B0F0"/>
                </a:solidFill>
              </a:rPr>
            </a:br>
            <a:r>
              <a:rPr lang="ru-RU" b="1" dirty="0">
                <a:solidFill>
                  <a:srgbClr val="00B0F0"/>
                </a:solidFill>
              </a:rPr>
              <a:t>Всё равно, какой он!</a:t>
            </a:r>
            <a:br>
              <a:rPr lang="ru-RU" b="1" dirty="0">
                <a:solidFill>
                  <a:srgbClr val="00B0F0"/>
                </a:solidFill>
              </a:rPr>
            </a:br>
            <a:r>
              <a:rPr lang="ru-RU" b="1" dirty="0">
                <a:solidFill>
                  <a:srgbClr val="00B0F0"/>
                </a:solidFill>
              </a:rPr>
              <a:t>Лучший в мире папа,</a:t>
            </a:r>
            <a:br>
              <a:rPr lang="ru-RU" b="1" dirty="0">
                <a:solidFill>
                  <a:srgbClr val="00B0F0"/>
                </a:solidFill>
              </a:rPr>
            </a:br>
            <a:r>
              <a:rPr lang="ru-RU" b="1" dirty="0">
                <a:solidFill>
                  <a:srgbClr val="00B0F0"/>
                </a:solidFill>
              </a:rPr>
              <a:t>Потому что МОЙ ОН!</a:t>
            </a:r>
          </a:p>
        </p:txBody>
      </p:sp>
      <p:pic>
        <p:nvPicPr>
          <p:cNvPr id="7" name="Рисунок 6" descr="C:\Documents and Settings\Admin\Рабочий стол\ЧЕРНАЯ МОЯ 26.11 12\отсканированное фото\doc9.jpg"/>
          <p:cNvPicPr/>
          <p:nvPr/>
        </p:nvPicPr>
        <p:blipFill>
          <a:blip r:embed="rId4" cstate="print"/>
          <a:srcRect l="16996" t="34651" r="14698" b="32326"/>
          <a:stretch>
            <a:fillRect/>
          </a:stretch>
        </p:blipFill>
        <p:spPr bwMode="auto">
          <a:xfrm>
            <a:off x="5715008" y="4357694"/>
            <a:ext cx="298608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:\2 отсканированное фото\doc10.jpg"/>
          <p:cNvPicPr/>
          <p:nvPr/>
        </p:nvPicPr>
        <p:blipFill>
          <a:blip r:embed="rId2" cstate="print"/>
          <a:srcRect l="30569" t="68139" r="13576"/>
          <a:stretch>
            <a:fillRect/>
          </a:stretch>
        </p:blipFill>
        <p:spPr bwMode="auto">
          <a:xfrm rot="16200000">
            <a:off x="4500564" y="3857627"/>
            <a:ext cx="3000396" cy="25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:\отсканированное фото\doc3.jpg"/>
          <p:cNvPicPr/>
          <p:nvPr/>
        </p:nvPicPr>
        <p:blipFill>
          <a:blip r:embed="rId3" cstate="print"/>
          <a:srcRect l="26768" t="37555" r="29499" b="36668"/>
          <a:stretch>
            <a:fillRect/>
          </a:stretch>
        </p:blipFill>
        <p:spPr bwMode="auto">
          <a:xfrm>
            <a:off x="3857620" y="142852"/>
            <a:ext cx="442915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285728"/>
            <a:ext cx="3500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Папочка любимый- </a:t>
            </a:r>
          </a:p>
          <a:p>
            <a:r>
              <a:rPr lang="ru-RU" sz="2400" b="1" dirty="0" smtClean="0">
                <a:solidFill>
                  <a:srgbClr val="00B050"/>
                </a:solidFill>
              </a:rPr>
              <a:t>мы с тобой похожи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Взгляд один и тот же</a:t>
            </a:r>
            <a:br>
              <a:rPr lang="ru-RU" sz="2400" b="1" dirty="0" smtClean="0">
                <a:solidFill>
                  <a:srgbClr val="00B050"/>
                </a:solidFill>
              </a:rPr>
            </a:br>
            <a:r>
              <a:rPr lang="ru-RU" sz="2400" b="1" dirty="0" smtClean="0">
                <a:solidFill>
                  <a:srgbClr val="00B050"/>
                </a:solidFill>
              </a:rPr>
              <a:t>Носик очень схожий!</a:t>
            </a:r>
            <a:endParaRPr lang="ru-RU" sz="2400" b="1" dirty="0"/>
          </a:p>
        </p:txBody>
      </p:sp>
      <p:pic>
        <p:nvPicPr>
          <p:cNvPr id="7" name="Рисунок 6" descr="I:\2 отсканированное фото\doc6.jpg"/>
          <p:cNvPicPr/>
          <p:nvPr/>
        </p:nvPicPr>
        <p:blipFill>
          <a:blip r:embed="rId4" cstate="print"/>
          <a:srcRect l="42651" t="34053" r="29567" b="43929"/>
          <a:stretch>
            <a:fillRect/>
          </a:stretch>
        </p:blipFill>
        <p:spPr bwMode="auto">
          <a:xfrm>
            <a:off x="285720" y="2428868"/>
            <a:ext cx="3500462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500042"/>
            <a:ext cx="5357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У меня есть бабушка любимая,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Добрая, хорошая, красивая!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Рисунок 3" descr="C:\Documents and Settings\Admin\Local Settings\Temporary Internet Files\Content.Word\101.jpg"/>
          <p:cNvPicPr/>
          <p:nvPr/>
        </p:nvPicPr>
        <p:blipFill>
          <a:blip r:embed="rId2" cstate="print"/>
          <a:srcRect l="5848" t="26198" r="18117"/>
          <a:stretch>
            <a:fillRect/>
          </a:stretch>
        </p:blipFill>
        <p:spPr bwMode="auto">
          <a:xfrm rot="16200000">
            <a:off x="2357422" y="3143248"/>
            <a:ext cx="292895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Admin\Local Settings\Temporary Internet Files\Content.Word\IMG_04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714356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:\отсканированное фото\doc3.jpg"/>
          <p:cNvPicPr/>
          <p:nvPr/>
        </p:nvPicPr>
        <p:blipFill>
          <a:blip r:embed="rId4" cstate="print"/>
          <a:srcRect l="35800" t="68488" r="17828" b="4800"/>
          <a:stretch>
            <a:fillRect/>
          </a:stretch>
        </p:blipFill>
        <p:spPr bwMode="auto">
          <a:xfrm>
            <a:off x="5214942" y="3857628"/>
            <a:ext cx="350046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:\отсканированное фото\doc4.jpg"/>
          <p:cNvPicPr/>
          <p:nvPr/>
        </p:nvPicPr>
        <p:blipFill>
          <a:blip r:embed="rId5" cstate="print"/>
          <a:srcRect l="14048" t="68023" r="25848"/>
          <a:stretch>
            <a:fillRect/>
          </a:stretch>
        </p:blipFill>
        <p:spPr bwMode="auto">
          <a:xfrm rot="5400000">
            <a:off x="41840" y="1958368"/>
            <a:ext cx="2786081" cy="201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3438" y="928670"/>
            <a:ext cx="4000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Мой дедуля дорогой,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Мы гордимся все тобой!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I:\2 отсканированное фото\doc9.jpg"/>
          <p:cNvPicPr/>
          <p:nvPr/>
        </p:nvPicPr>
        <p:blipFill>
          <a:blip r:embed="rId2" cstate="print"/>
          <a:srcRect l="19562" t="62325" r="16462" b="4768"/>
          <a:stretch>
            <a:fillRect/>
          </a:stretch>
        </p:blipFill>
        <p:spPr bwMode="auto">
          <a:xfrm>
            <a:off x="4714876" y="3500438"/>
            <a:ext cx="357190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dmin\Local Settings\Temporary Internet Files\Content.Word\doc4.jpg"/>
          <p:cNvPicPr/>
          <p:nvPr/>
        </p:nvPicPr>
        <p:blipFill>
          <a:blip r:embed="rId3" cstate="print"/>
          <a:srcRect r="11376"/>
          <a:stretch>
            <a:fillRect/>
          </a:stretch>
        </p:blipFill>
        <p:spPr bwMode="auto">
          <a:xfrm>
            <a:off x="571472" y="357166"/>
            <a:ext cx="392909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:\от саши а\P1030451.JPG"/>
          <p:cNvPicPr/>
          <p:nvPr/>
        </p:nvPicPr>
        <p:blipFill>
          <a:blip r:embed="rId4" cstate="print"/>
          <a:srcRect l="21246" t="12605" r="22235" b="23291"/>
          <a:stretch>
            <a:fillRect/>
          </a:stretch>
        </p:blipFill>
        <p:spPr bwMode="auto">
          <a:xfrm>
            <a:off x="642910" y="3500438"/>
            <a:ext cx="335758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Local Settings\Temporary Internet Files\Content.Word\doc3.jpg"/>
          <p:cNvPicPr/>
          <p:nvPr/>
        </p:nvPicPr>
        <p:blipFill>
          <a:blip r:embed="rId2" cstate="print"/>
          <a:srcRect l="30564" r="25332" b="17522"/>
          <a:stretch>
            <a:fillRect/>
          </a:stretch>
        </p:blipFill>
        <p:spPr bwMode="auto">
          <a:xfrm>
            <a:off x="5572132" y="142852"/>
            <a:ext cx="314327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57864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entury" pitchFamily="18" charset="0"/>
                <a:ea typeface="Times New Roman" pitchFamily="18" charset="0"/>
                <a:cs typeface="Times New Roman" pitchFamily="18" charset="0"/>
              </a:rPr>
              <a:t>Семья – это то, что с тобою всегда. 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entury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entury" pitchFamily="18" charset="0"/>
                <a:ea typeface="Times New Roman" pitchFamily="18" charset="0"/>
                <a:cs typeface="Times New Roman" pitchFamily="18" charset="0"/>
              </a:rPr>
              <a:t>Пусть мчатся секунды, недели, года, 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entury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entury" pitchFamily="18" charset="0"/>
                <a:ea typeface="Times New Roman" pitchFamily="18" charset="0"/>
                <a:cs typeface="Times New Roman" pitchFamily="18" charset="0"/>
              </a:rPr>
              <a:t>Но стены родные, отчий твой дом – 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entury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entury" pitchFamily="18" charset="0"/>
                <a:ea typeface="Times New Roman" pitchFamily="18" charset="0"/>
                <a:cs typeface="Times New Roman" pitchFamily="18" charset="0"/>
              </a:rPr>
              <a:t>Сердце навеки останется в нем!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entury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l="29341" t="42643" r="37493" b="43316"/>
          <a:stretch>
            <a:fillRect/>
          </a:stretch>
        </p:blipFill>
        <p:spPr bwMode="auto">
          <a:xfrm>
            <a:off x="5286380" y="4143380"/>
            <a:ext cx="350046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:\2 отсканированное фото\doc7.jpg"/>
          <p:cNvPicPr/>
          <p:nvPr/>
        </p:nvPicPr>
        <p:blipFill>
          <a:blip r:embed="rId4" cstate="print"/>
          <a:srcRect l="20684" t="24070" r="24960" b="42929"/>
          <a:stretch>
            <a:fillRect/>
          </a:stretch>
        </p:blipFill>
        <p:spPr bwMode="auto">
          <a:xfrm>
            <a:off x="2071670" y="3929066"/>
            <a:ext cx="314327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 l="19779" t="27057" r="9621" b="38757"/>
          <a:stretch>
            <a:fillRect/>
          </a:stretch>
        </p:blipFill>
        <p:spPr bwMode="auto">
          <a:xfrm>
            <a:off x="285720" y="1714488"/>
            <a:ext cx="3205186" cy="213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:\2 отсканированное фото\doc9.jpg"/>
          <p:cNvPicPr/>
          <p:nvPr/>
        </p:nvPicPr>
        <p:blipFill>
          <a:blip r:embed="rId2" cstate="print"/>
          <a:srcRect l="14752" t="27350" r="20228" b="43605"/>
          <a:stretch>
            <a:fillRect/>
          </a:stretch>
        </p:blipFill>
        <p:spPr bwMode="auto">
          <a:xfrm>
            <a:off x="142844" y="142852"/>
            <a:ext cx="435771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I:\отсканированное фото\doc6.jpg"/>
          <p:cNvPicPr/>
          <p:nvPr/>
        </p:nvPicPr>
        <p:blipFill>
          <a:blip r:embed="rId3" cstate="print"/>
          <a:srcRect l="25719" t="38026" r="23960" b="38936"/>
          <a:stretch>
            <a:fillRect/>
          </a:stretch>
        </p:blipFill>
        <p:spPr bwMode="auto">
          <a:xfrm>
            <a:off x="142844" y="3357562"/>
            <a:ext cx="421484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I:\Презентация 6-а\картинки\0_53b92_ad4a4f73_XL.jpg"/>
          <p:cNvPicPr>
            <a:picLocks noChangeAspect="1" noChangeArrowheads="1"/>
          </p:cNvPicPr>
          <p:nvPr/>
        </p:nvPicPr>
        <p:blipFill>
          <a:blip r:embed="rId4" cstate="print"/>
          <a:srcRect l="46353" t="82759" r="10271"/>
          <a:stretch>
            <a:fillRect/>
          </a:stretch>
        </p:blipFill>
        <p:spPr bwMode="auto">
          <a:xfrm>
            <a:off x="4786314" y="285728"/>
            <a:ext cx="4000528" cy="1736053"/>
          </a:xfrm>
          <a:prstGeom prst="rect">
            <a:avLst/>
          </a:prstGeom>
          <a:noFill/>
        </p:spPr>
      </p:pic>
      <p:pic>
        <p:nvPicPr>
          <p:cNvPr id="7" name="Рисунок 6" descr="I:\2 отсканированное фото\doc8.jpg"/>
          <p:cNvPicPr/>
          <p:nvPr/>
        </p:nvPicPr>
        <p:blipFill>
          <a:blip r:embed="rId5" cstate="print"/>
          <a:srcRect l="19882" t="63372" r="11010" b="3372"/>
          <a:stretch>
            <a:fillRect/>
          </a:stretch>
        </p:blipFill>
        <p:spPr bwMode="auto">
          <a:xfrm>
            <a:off x="4643438" y="3357562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333</TotalTime>
  <Words>107</Words>
  <Application>Microsoft Office PowerPoint</Application>
  <PresentationFormat>Экран (4:3)</PresentationFormat>
  <Paragraphs>18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Эркер</vt:lpstr>
      <vt:lpstr>С праздником!!!!         Дорогие наши родители!!!</vt:lpstr>
      <vt:lpstr>Любимые Мамули!!!</vt:lpstr>
      <vt:lpstr>Слайд 3</vt:lpstr>
      <vt:lpstr>   Любимые  папули!!!</vt:lpstr>
      <vt:lpstr>Слайд 5</vt:lpstr>
      <vt:lpstr>Слайд 6</vt:lpstr>
      <vt:lpstr>Слайд 7</vt:lpstr>
      <vt:lpstr>Слайд 8</vt:lpstr>
      <vt:lpstr>Слайд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Школа</dc:creator>
  <cp:lastModifiedBy>Admin</cp:lastModifiedBy>
  <cp:revision>50</cp:revision>
  <dcterms:created xsi:type="dcterms:W3CDTF">2012-11-28T08:58:35Z</dcterms:created>
  <dcterms:modified xsi:type="dcterms:W3CDTF">2013-01-04T10:01:24Z</dcterms:modified>
</cp:coreProperties>
</file>