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95734-1F51-498D-BF6D-D8DDCE5F5813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12A49-7D6C-421A-B51E-7EF577373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759E-5625-4089-841B-313B830D9783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E740-E84E-4A47-9E2F-B98979E69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9BB6-8F9E-463A-9699-E2AD640CF43A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2FCCE-7D6F-48F1-9C3D-CB940CC6F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552F-28EB-4360-83DA-7966646BB251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660D-1802-4382-A7D9-4F809EAF3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475B-2345-492F-B07D-EA4038D37F47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3F2E-691E-45A0-B279-0A412889C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D71B-3D07-44B1-AE3B-D9AD0C62567F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779FD-3B23-418D-B56C-9DDB667D2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1011-5807-459C-9BF9-68F5A7FB588B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A2BA-0A4C-4288-AE68-8E10B128E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52440-C16D-4E08-B928-EAE2E10982A1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63D7-4138-4499-8DCF-064DE3F38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96C0-F82C-479D-A1D5-4093494CF890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8A000-A3A1-4442-B723-CF74D7165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C8C4-EF6A-4828-AAA6-48023A588791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E1F6E-4B34-45DB-856F-AC8B8DF3F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CC27-4719-4719-A47E-61F792171CFE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B5D8-D22B-423E-BD40-689528729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01B73-C748-431E-B690-C214993F670A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A433A3-F8B8-4E3B-B0A0-FB24A1FCB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rtsait.ru/art/z/zabolotsky/main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11188" y="115888"/>
            <a:ext cx="7772400" cy="1470025"/>
          </a:xfrm>
        </p:spPr>
        <p:txBody>
          <a:bodyPr/>
          <a:lstStyle/>
          <a:p>
            <a:r>
              <a:rPr lang="ru-RU" b="1" smtClean="0"/>
              <a:t>Михаил</a:t>
            </a:r>
            <a:r>
              <a:rPr lang="ru-RU" smtClean="0"/>
              <a:t> </a:t>
            </a:r>
            <a:r>
              <a:rPr lang="ru-RU" b="1" smtClean="0"/>
              <a:t>Юрьевич</a:t>
            </a:r>
            <a:r>
              <a:rPr lang="ru-RU" smtClean="0"/>
              <a:t> </a:t>
            </a:r>
            <a:r>
              <a:rPr lang="ru-RU" b="1" smtClean="0"/>
              <a:t>Лермонтов</a:t>
            </a:r>
            <a:r>
              <a:rPr lang="ru-RU" smtClean="0"/>
              <a:t> 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(1814-1841)</a:t>
            </a:r>
          </a:p>
        </p:txBody>
      </p:sp>
      <p:pic>
        <p:nvPicPr>
          <p:cNvPr id="13314" name="Рисунок 3" descr="лермонтов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00213"/>
            <a:ext cx="4587875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 descr="«Крестовая гора»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15888"/>
            <a:ext cx="6481762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203575" y="5805488"/>
            <a:ext cx="288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«Крестовая гора»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4824413" cy="62642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Михаил </a:t>
            </a:r>
            <a:r>
              <a:rPr lang="ru-RU" dirty="0"/>
              <a:t>Юрьевич Лермонтов не был ни великим, ни даже широко известным русским живописцем. Он был Лермонтовым — гениальным отечественным поэтом, писателем, удивительным певцом грусти, скептиком, романтиком и патриотом. Поэтому его любое соприкосновение с живописью представляет для нас большой интерес.</a:t>
            </a:r>
          </a:p>
        </p:txBody>
      </p:sp>
      <p:pic>
        <p:nvPicPr>
          <p:cNvPr id="14338" name="Рисунок 3" descr="Автопортрет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33375"/>
            <a:ext cx="41068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5724525" y="5732463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1837 году</a:t>
            </a:r>
            <a:r>
              <a:rPr lang="en-US" sz="1600">
                <a:latin typeface="Calibri" pitchFamily="34" charset="0"/>
              </a:rPr>
              <a:t> </a:t>
            </a:r>
            <a:r>
              <a:rPr lang="ru-RU" sz="1600">
                <a:latin typeface="Calibri" pitchFamily="34" charset="0"/>
              </a:rPr>
              <a:t>на Кавказе, в ссылке. </a:t>
            </a:r>
            <a:r>
              <a:rPr lang="ru-RU" sz="1600" b="1">
                <a:latin typeface="Calibri" pitchFamily="34" charset="0"/>
              </a:rPr>
              <a:t>Автопортрет</a:t>
            </a:r>
            <a:r>
              <a:rPr lang="ru-RU" sz="1600">
                <a:latin typeface="Calibri" pitchFamily="34" charset="0"/>
              </a:rPr>
              <a:t> на фоне кавказского пейзажа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60350"/>
            <a:ext cx="7272337" cy="17287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 семейному преданию Миша Лермонтов стал раньше рисовать, нежели писать стихи. Детское увлечение он пронес через всю жизнь.</a:t>
            </a:r>
          </a:p>
        </p:txBody>
      </p:sp>
      <p:pic>
        <p:nvPicPr>
          <p:cNvPr id="15362" name="Рисунок 3" descr="800px-Paintings_by_Mikhail_Lermontov,_18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133600"/>
            <a:ext cx="7559675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84213" y="5876925"/>
            <a:ext cx="23034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1825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5888"/>
            <a:ext cx="4356100" cy="5905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1830-е годы М. Лермонтов брал уроки рисования и живописи у </a:t>
            </a:r>
            <a:r>
              <a:rPr lang="ru-RU" dirty="0" smtClean="0"/>
              <a:t>художника П.Е.</a:t>
            </a:r>
            <a:r>
              <a:rPr lang="ru-RU" dirty="0" smtClean="0">
                <a:hlinkClick r:id="rId2"/>
              </a:rPr>
              <a:t> </a:t>
            </a:r>
            <a:r>
              <a:rPr lang="ru-RU" dirty="0" smtClean="0"/>
              <a:t>Заболотского — ученика А.Г. Варнека и А.Е. Егорова по </a:t>
            </a:r>
            <a:r>
              <a:rPr lang="ru-RU" dirty="0"/>
              <a:t>Академии художеств (автора, пожалуй, самого известного портрета поэта 1837 года написания).</a:t>
            </a:r>
          </a:p>
        </p:txBody>
      </p:sp>
      <p:pic>
        <p:nvPicPr>
          <p:cNvPr id="16386" name="Рисунок 3" descr="1837 uj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60350"/>
            <a:ext cx="37179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364163" y="5300663"/>
            <a:ext cx="26638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Лермонтов в ментике л.-гв. Гусарского полка (1837)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02138" cy="4581525"/>
          </a:xfrm>
        </p:spPr>
        <p:txBody>
          <a:bodyPr/>
          <a:lstStyle/>
          <a:p>
            <a:r>
              <a:rPr lang="ru-RU" smtClean="0"/>
              <a:t> До нашего времени дошли многие рисунки поэта, выполненные им для своих произведений.</a:t>
            </a:r>
          </a:p>
        </p:txBody>
      </p:sp>
      <p:pic>
        <p:nvPicPr>
          <p:cNvPr id="17410" name="Рисунок 3" descr="Lermontov_Duel_Pero_Chernila_1832-3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15888"/>
            <a:ext cx="40767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4" descr="Paintings_by_Mikhail_Lermontov,_1832-34_Troik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2565400"/>
            <a:ext cx="4008438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5" descr="ljlj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3213100"/>
            <a:ext cx="45720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11638" cy="6165850"/>
          </a:xfrm>
        </p:spPr>
        <p:txBody>
          <a:bodyPr/>
          <a:lstStyle/>
          <a:p>
            <a:r>
              <a:rPr lang="ru-RU" smtClean="0"/>
              <a:t> Во время ссылки в действующую армию на Кавказ М.Ю. Лермонтов выполняет основные художественные работы: путевые наброски, виды Кавказа, портретные миниатюры, сцены боевых действий.</a:t>
            </a:r>
          </a:p>
        </p:txBody>
      </p:sp>
      <p:pic>
        <p:nvPicPr>
          <p:cNvPr id="18434" name="Рисунок 3" descr="«Нападение»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88913"/>
            <a:ext cx="4794250" cy="39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5651500" y="4221163"/>
            <a:ext cx="2160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«Нападение»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 descr="«Тифлис»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5888"/>
            <a:ext cx="7416800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708400" y="609282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«Тифлис»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«Военно-грузинская дорога близ Мцхета»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4000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2555875" y="6211888"/>
            <a:ext cx="3455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«Военно-грузинская дорога близ Мцхета»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«Эльбрус при восходе солнца»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03263"/>
            <a:ext cx="91440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2987675" y="6092825"/>
            <a:ext cx="34559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«Эльбрус при восходе солнца»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160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Михаил Юрьевич Лермонтов  (1814-1841)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 Юрьевич Лермонтов  (1814-1841)</dc:title>
  <dc:creator>polina</dc:creator>
  <cp:lastModifiedBy>User</cp:lastModifiedBy>
  <cp:revision>5</cp:revision>
  <dcterms:created xsi:type="dcterms:W3CDTF">2013-01-18T04:17:17Z</dcterms:created>
  <dcterms:modified xsi:type="dcterms:W3CDTF">2013-03-06T20:05:09Z</dcterms:modified>
</cp:coreProperties>
</file>