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  <p:sldId id="270" r:id="rId16"/>
    <p:sldId id="271" r:id="rId17"/>
    <p:sldId id="273" r:id="rId18"/>
    <p:sldId id="272" r:id="rId19"/>
    <p:sldId id="274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E39B5-67FB-4A95-8603-66F2CD560296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2214554"/>
            <a:ext cx="7200928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92906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836712"/>
            <a:ext cx="640871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Приветствуем </a:t>
            </a:r>
          </a:p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участников </a:t>
            </a:r>
          </a:p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конференции 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5974" y="5589240"/>
            <a:ext cx="48926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24 марта 2012 г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Ольга Владимировна\Мои документы\Мои рисунки\сова\с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609" t="291" r="8891" b="8203"/>
          <a:stretch>
            <a:fillRect/>
          </a:stretch>
        </p:blipFill>
        <p:spPr bwMode="auto">
          <a:xfrm>
            <a:off x="2123728" y="260648"/>
            <a:ext cx="3984553" cy="615798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484784"/>
            <a:ext cx="590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492896"/>
            <a:ext cx="6765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3573016"/>
            <a:ext cx="6110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4653136"/>
            <a:ext cx="643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1484784"/>
            <a:ext cx="4236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мекалистые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2492896"/>
            <a:ext cx="4641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ригинальные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3573016"/>
            <a:ext cx="4732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нимательные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4653136"/>
            <a:ext cx="3013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ктивные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4" name="Picture 2" descr="C:\Documents and Settings\Ольга Владимировна\Мои документы\Мои рисунки\сова\с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609" t="291" r="8891" b="8203"/>
          <a:stretch>
            <a:fillRect/>
          </a:stretch>
        </p:blipFill>
        <p:spPr bwMode="auto">
          <a:xfrm>
            <a:off x="467544" y="1484784"/>
            <a:ext cx="292854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68760"/>
            <a:ext cx="763284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районная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научно-практическая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конференция </a:t>
            </a:r>
          </a:p>
          <a:p>
            <a:pPr algn="ctr"/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«Я ПОЗНАЮ МИР»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Documents and Settings\Ольга Владимировна\Мои документы\Мои рисунки\сова\с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609" t="291" r="8891" b="8203"/>
          <a:stretch>
            <a:fillRect/>
          </a:stretch>
        </p:blipFill>
        <p:spPr bwMode="auto">
          <a:xfrm>
            <a:off x="179512" y="188641"/>
            <a:ext cx="1368152" cy="211443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Секции: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Великий и могучий</a:t>
            </a:r>
          </a:p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Точные науки</a:t>
            </a:r>
          </a:p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Окружающий мир (история)</a:t>
            </a:r>
          </a:p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Окружающий мир (краеведение)</a:t>
            </a:r>
          </a:p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удивительный мир животных</a:t>
            </a:r>
          </a:p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Твоё здоровье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Documents and Settings\Ольга Владимировна\Мои документы\Мои рисунки\сова\сова.jpg"/>
          <p:cNvPicPr>
            <a:picLocks noChangeAspect="1" noChangeArrowheads="1"/>
          </p:cNvPicPr>
          <p:nvPr/>
        </p:nvPicPr>
        <p:blipFill>
          <a:blip r:embed="rId2" cstate="print"/>
          <a:srcRect l="9609" t="291" r="8891" b="8203"/>
          <a:stretch>
            <a:fillRect/>
          </a:stretch>
        </p:blipFill>
        <p:spPr bwMode="auto">
          <a:xfrm>
            <a:off x="7236296" y="260648"/>
            <a:ext cx="1632402" cy="252281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Ольга Владимировна\Мои документы\Мои рисунки\сова\с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609" t="291" r="8891" b="8203"/>
          <a:stretch>
            <a:fillRect/>
          </a:stretch>
        </p:blipFill>
        <p:spPr bwMode="auto">
          <a:xfrm>
            <a:off x="7236296" y="260648"/>
            <a:ext cx="1632402" cy="252281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-900608" y="2060848"/>
            <a:ext cx="876874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Ни пуха,</a:t>
            </a:r>
          </a:p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					ни пера!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Ольга Владимировна\Мои документы\Мои рисунки\сова\сова.jpg"/>
          <p:cNvPicPr>
            <a:picLocks noChangeAspect="1" noChangeArrowheads="1"/>
          </p:cNvPicPr>
          <p:nvPr/>
        </p:nvPicPr>
        <p:blipFill>
          <a:blip r:embed="rId2" cstate="print"/>
          <a:srcRect l="9609" t="291" r="8891" b="8203"/>
          <a:stretch>
            <a:fillRect/>
          </a:stretch>
        </p:blipFill>
        <p:spPr bwMode="auto">
          <a:xfrm>
            <a:off x="7236296" y="260648"/>
            <a:ext cx="1632402" cy="252281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-38170" y="2967335"/>
            <a:ext cx="92203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Поздравляем!!!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Конфедератка- символ мудрости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Documents and Settings\Ольга Владимировна\Рабочий стол\0699134c67.jpg"/>
          <p:cNvPicPr>
            <a:picLocks noGrp="1"/>
          </p:cNvPicPr>
          <p:nvPr>
            <p:ph idx="1"/>
          </p:nvPr>
        </p:nvPicPr>
        <p:blipFill>
          <a:blip r:embed="rId2" cstate="print"/>
          <a:srcRect l="68115" t="76368" r="924" b="7722"/>
          <a:stretch>
            <a:fillRect/>
          </a:stretch>
        </p:blipFill>
        <p:spPr bwMode="auto">
          <a:xfrm>
            <a:off x="2123728" y="4437112"/>
            <a:ext cx="13681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Ольга Владимировна\Мои документы\Мои рисунки\сова\сова.jpg"/>
          <p:cNvPicPr>
            <a:picLocks noChangeAspect="1" noChangeArrowheads="1"/>
          </p:cNvPicPr>
          <p:nvPr/>
        </p:nvPicPr>
        <p:blipFill>
          <a:blip r:embed="rId3" cstate="print"/>
          <a:srcRect l="9609" t="291" r="8891" b="8203"/>
          <a:stretch>
            <a:fillRect/>
          </a:stretch>
        </p:blipFill>
        <p:spPr bwMode="auto">
          <a:xfrm>
            <a:off x="7380312" y="4005064"/>
            <a:ext cx="1632402" cy="252281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5" descr="C:\Documents and Settings\Ольга Владимировна\Рабочий стол\0699134c67.jpg"/>
          <p:cNvPicPr>
            <a:picLocks/>
          </p:cNvPicPr>
          <p:nvPr/>
        </p:nvPicPr>
        <p:blipFill>
          <a:blip r:embed="rId2" cstate="print"/>
          <a:srcRect l="68021" t="30229" b="53861"/>
          <a:stretch>
            <a:fillRect/>
          </a:stretch>
        </p:blipFill>
        <p:spPr bwMode="auto">
          <a:xfrm>
            <a:off x="3923928" y="2924944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5" descr="C:\Documents and Settings\Ольга Владимировна\Рабочий стол\0699134c67.jpg"/>
          <p:cNvPicPr>
            <a:picLocks/>
          </p:cNvPicPr>
          <p:nvPr/>
        </p:nvPicPr>
        <p:blipFill>
          <a:blip r:embed="rId2" cstate="print"/>
          <a:srcRect l="70179" t="7955" b="76135"/>
          <a:stretch>
            <a:fillRect/>
          </a:stretch>
        </p:blipFill>
        <p:spPr bwMode="auto">
          <a:xfrm>
            <a:off x="2195736" y="2924944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5" descr="C:\Documents and Settings\Ольга Владимировна\Рабочий стол\0699134c67.jpg"/>
          <p:cNvPicPr>
            <a:picLocks/>
          </p:cNvPicPr>
          <p:nvPr/>
        </p:nvPicPr>
        <p:blipFill>
          <a:blip r:embed="rId2" cstate="print"/>
          <a:srcRect l="36673" t="9175" r="34430" b="76506"/>
          <a:stretch>
            <a:fillRect/>
          </a:stretch>
        </p:blipFill>
        <p:spPr bwMode="auto">
          <a:xfrm>
            <a:off x="3779912" y="1484784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5" descr="C:\Documents and Settings\Ольга Владимировна\Рабочий стол\0699134c67.jpg"/>
          <p:cNvPicPr>
            <a:picLocks/>
          </p:cNvPicPr>
          <p:nvPr/>
        </p:nvPicPr>
        <p:blipFill>
          <a:blip r:embed="rId2" cstate="print"/>
          <a:srcRect l="4034" t="8327" r="69133" b="77354"/>
          <a:stretch>
            <a:fillRect/>
          </a:stretch>
        </p:blipFill>
        <p:spPr bwMode="auto">
          <a:xfrm>
            <a:off x="2195736" y="1412776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5" descr="C:\Documents and Settings\Ольга Владимировна\Рабочий стол\0699134c67.jpg"/>
          <p:cNvPicPr>
            <a:picLocks/>
          </p:cNvPicPr>
          <p:nvPr/>
        </p:nvPicPr>
        <p:blipFill>
          <a:blip r:embed="rId2" cstate="print"/>
          <a:srcRect l="34849" t="31635" r="34189" b="54046"/>
          <a:stretch>
            <a:fillRect/>
          </a:stretch>
        </p:blipFill>
        <p:spPr bwMode="auto">
          <a:xfrm>
            <a:off x="3923928" y="4509120"/>
            <a:ext cx="1368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1772816"/>
            <a:ext cx="22367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филология</a:t>
            </a:r>
            <a:endParaRPr lang="ru-RU" sz="28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068960"/>
            <a:ext cx="168289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Точные </a:t>
            </a:r>
          </a:p>
          <a:p>
            <a:pPr algn="ctr"/>
            <a:r>
              <a:rPr lang="ru-RU" sz="28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науки</a:t>
            </a:r>
            <a:endParaRPr lang="ru-RU" sz="28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941168"/>
            <a:ext cx="23642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краеведение</a:t>
            </a:r>
            <a:endParaRPr lang="ru-RU" sz="2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64088" y="4797152"/>
            <a:ext cx="19129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зоология</a:t>
            </a:r>
            <a:endParaRPr lang="ru-RU" sz="28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7564" y="3212976"/>
            <a:ext cx="2369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валеология</a:t>
            </a:r>
            <a:endParaRPr lang="ru-RU" sz="28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13360" y="1772816"/>
            <a:ext cx="17061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история</a:t>
            </a:r>
            <a:endParaRPr lang="ru-RU" sz="28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Ольга Владимировна\Мои документы\Мои рисунки\сова\сова.jpg"/>
          <p:cNvPicPr>
            <a:picLocks noChangeAspect="1" noChangeArrowheads="1"/>
          </p:cNvPicPr>
          <p:nvPr/>
        </p:nvPicPr>
        <p:blipFill>
          <a:blip r:embed="rId2" cstate="print"/>
          <a:srcRect l="9609" t="291" r="8891" b="8203"/>
          <a:stretch>
            <a:fillRect/>
          </a:stretch>
        </p:blipFill>
        <p:spPr bwMode="auto">
          <a:xfrm>
            <a:off x="7236296" y="260648"/>
            <a:ext cx="1632402" cy="252281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-38170" y="2967335"/>
            <a:ext cx="92203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Поздравляем!!!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 НПК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Ольга Владимировна\Мои документы\Мои рисунки\сова\с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609" t="291" r="8891" b="8203"/>
          <a:stretch>
            <a:fillRect/>
          </a:stretch>
        </p:blipFill>
        <p:spPr bwMode="auto">
          <a:xfrm>
            <a:off x="7668344" y="4869160"/>
            <a:ext cx="1286888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991761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Да, знают взрослые и знают даже дети,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И даже дети, и даже дети: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Науки школьные – важнейшие на свете,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Их изучать продолжим мы с тобой!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 НПК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Ольга Владимировна\Мои документы\Мои рисунки\сова\с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609" t="291" r="8891" b="8203"/>
          <a:stretch>
            <a:fillRect/>
          </a:stretch>
        </p:blipFill>
        <p:spPr bwMode="auto">
          <a:xfrm>
            <a:off x="7668344" y="4509120"/>
            <a:ext cx="1286888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052736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Всё хотим знать про свет и движенье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Про тепло, электроны и звук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Преодолев сомненья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Найдём свои решенья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Мы вместе с лучшей из наук!!!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68760"/>
            <a:ext cx="763284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районная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научно-практическая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конференция </a:t>
            </a:r>
          </a:p>
          <a:p>
            <a:pPr algn="ctr"/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«Я ПОЗНАЮ МИР»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 НПК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Ольга Владимировна\Мои документы\Мои рисунки\сова\с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609" t="291" r="8891" b="8203"/>
          <a:stretch>
            <a:fillRect/>
          </a:stretch>
        </p:blipFill>
        <p:spPr bwMode="auto">
          <a:xfrm>
            <a:off x="7668344" y="4509120"/>
            <a:ext cx="1286888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1340768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привык за победу бороться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нами вместе пускай запоёт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весел – тот смеётся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хочет – тот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добьётся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ищет – тот всегда найдёт!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 НПК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Ольга Владимировна\Мои документы\Мои рисунки\сова\с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609" t="291" r="8891" b="8203"/>
          <a:stretch>
            <a:fillRect/>
          </a:stretch>
        </p:blipFill>
        <p:spPr bwMode="auto">
          <a:xfrm>
            <a:off x="7596336" y="4653136"/>
            <a:ext cx="1286888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329737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Теперь не страшен нам ни дождь, ни даже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ветер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дождь, ни ветер, ни дождь, ни ветер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Ведь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все явления изучим мы на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свете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всё на свете мы с тобой поймём!</a:t>
            </a:r>
          </a:p>
          <a:p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 НПК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Ольга Владимировна\Мои документы\Мои рисунки\сова\с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609" t="291" r="8891" b="8203"/>
          <a:stretch>
            <a:fillRect/>
          </a:stretch>
        </p:blipFill>
        <p:spPr bwMode="auto">
          <a:xfrm>
            <a:off x="7596336" y="4653136"/>
            <a:ext cx="1286888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052741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Знать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хотим мы про славу 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смелость,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Всех великих учёных мужей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Чтоб сердце загорелось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Гордиться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захотелось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Наукой Родины своей!</a:t>
            </a:r>
          </a:p>
          <a:p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 НПК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Ольга Владимировна\Мои документы\Мои рисунки\сова\с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609" t="291" r="8891" b="8203"/>
          <a:stretch>
            <a:fillRect/>
          </a:stretch>
        </p:blipFill>
        <p:spPr bwMode="auto">
          <a:xfrm>
            <a:off x="7668344" y="4509120"/>
            <a:ext cx="1286888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1340768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привык за победу бороться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нами вместе пускай запоёт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весел – тот смеётся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хочет – тот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добьётся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ищет – тот всегда найдёт!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2214554"/>
            <a:ext cx="7200928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92906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340768"/>
            <a:ext cx="640871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 </a:t>
            </a:r>
            <a:r>
              <a:rPr lang="ru-RU" sz="80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новых встреч </a:t>
            </a:r>
          </a:p>
          <a:p>
            <a:pPr algn="ctr"/>
            <a:r>
              <a:rPr lang="ru-RU" sz="80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2013 году!!!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62882"/>
            <a:ext cx="6768751" cy="50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048672" cy="573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47565"/>
            <a:ext cx="4752528" cy="35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564904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320481" cy="532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20804"/>
            <a:ext cx="3918603" cy="522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96752"/>
            <a:ext cx="2452040" cy="265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5696" y="4149080"/>
            <a:ext cx="54124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ПОЧЕМУ?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91519"/>
            <a:ext cx="6722119" cy="4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r="364" b="4508"/>
          <a:stretch>
            <a:fillRect/>
          </a:stretch>
        </p:blipFill>
        <p:spPr bwMode="auto">
          <a:xfrm>
            <a:off x="4860032" y="548680"/>
            <a:ext cx="4032448" cy="594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0688"/>
            <a:ext cx="849673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6632"/>
            <a:ext cx="3967509" cy="539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5411450"/>
            <a:ext cx="59634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Михаил Васильевич </a:t>
            </a:r>
          </a:p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Ломоносов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4-10</Template>
  <TotalTime>104</TotalTime>
  <Words>298</Words>
  <Application>Microsoft Office PowerPoint</Application>
  <PresentationFormat>Экран (4:3)</PresentationFormat>
  <Paragraphs>102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4-10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Секции:</vt:lpstr>
      <vt:lpstr>Слайд 14</vt:lpstr>
      <vt:lpstr>Слайд 15</vt:lpstr>
      <vt:lpstr>Конфедератка- символ мудрости</vt:lpstr>
      <vt:lpstr>Слайд 17</vt:lpstr>
      <vt:lpstr>Гимн НПК</vt:lpstr>
      <vt:lpstr>Гимн НПК</vt:lpstr>
      <vt:lpstr>Гимн НПК</vt:lpstr>
      <vt:lpstr>Гимн НПК</vt:lpstr>
      <vt:lpstr>Гимн НПК</vt:lpstr>
      <vt:lpstr>Гимн НПК</vt:lpstr>
      <vt:lpstr>Слайд 24</vt:lpstr>
    </vt:vector>
  </TitlesOfParts>
  <Company>МОУ СОШ №1, с.Петрокаменское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Владимировна</dc:creator>
  <cp:lastModifiedBy>Ольга Владимировна</cp:lastModifiedBy>
  <cp:revision>11</cp:revision>
  <dcterms:created xsi:type="dcterms:W3CDTF">2012-03-22T08:00:30Z</dcterms:created>
  <dcterms:modified xsi:type="dcterms:W3CDTF">2012-03-22T09:45:33Z</dcterms:modified>
</cp:coreProperties>
</file>