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9" r:id="rId3"/>
    <p:sldId id="267" r:id="rId4"/>
    <p:sldId id="270" r:id="rId5"/>
    <p:sldId id="268" r:id="rId6"/>
    <p:sldId id="275" r:id="rId7"/>
    <p:sldId id="258" r:id="rId8"/>
    <p:sldId id="266" r:id="rId9"/>
    <p:sldId id="271" r:id="rId10"/>
    <p:sldId id="274" r:id="rId11"/>
    <p:sldId id="272" r:id="rId12"/>
    <p:sldId id="273" r:id="rId13"/>
    <p:sldId id="25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2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AF05F0-7ACC-4BE0-8F64-53C736E0DF42}" type="doc">
      <dgm:prSet loTypeId="urn:microsoft.com/office/officeart/2005/8/layout/hChevron3" loCatId="process" qsTypeId="urn:microsoft.com/office/officeart/2005/8/quickstyle/3d2" qsCatId="3D" csTypeId="urn:microsoft.com/office/officeart/2005/8/colors/accent1_5" csCatId="accent1" phldr="1"/>
      <dgm:spPr/>
    </dgm:pt>
    <dgm:pt modelId="{01C1A74E-B89C-43A7-B641-1A12D698E120}">
      <dgm:prSet phldrT="[Текст]" custT="1"/>
      <dgm:spPr/>
      <dgm:t>
        <a:bodyPr/>
        <a:lstStyle/>
        <a:p>
          <a:endParaRPr lang="ru-RU" sz="20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11D6A8E9-3EF3-4A97-9F64-D0AE44275534}" type="parTrans" cxnId="{4D3E6092-7020-4C44-9292-180220A96392}">
      <dgm:prSet/>
      <dgm:spPr/>
      <dgm:t>
        <a:bodyPr/>
        <a:lstStyle/>
        <a:p>
          <a:endParaRPr lang="ru-RU" sz="20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4E3AC3B1-D8D6-4253-A235-A735A6B8FA25}" type="sibTrans" cxnId="{4D3E6092-7020-4C44-9292-180220A96392}">
      <dgm:prSet/>
      <dgm:spPr/>
      <dgm:t>
        <a:bodyPr/>
        <a:lstStyle/>
        <a:p>
          <a:endParaRPr lang="ru-RU" sz="20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290011C9-394F-43E1-A432-B81EFE269614}">
      <dgm:prSet phldrT="[Текст]" custT="1"/>
      <dgm:spPr/>
      <dgm:t>
        <a:bodyPr/>
        <a:lstStyle/>
        <a:p>
          <a:endParaRPr lang="ru-RU" sz="2000" b="0" cap="none" spc="0" dirty="0" smtClean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12044F77-41E5-4447-B6CB-8E7630EF8532}" type="parTrans" cxnId="{7BAC6FBC-ED98-4254-B777-A8BEB993549E}">
      <dgm:prSet/>
      <dgm:spPr/>
      <dgm:t>
        <a:bodyPr/>
        <a:lstStyle/>
        <a:p>
          <a:endParaRPr lang="ru-RU" sz="20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78FB412E-3477-43D0-A4FF-C94835484C29}" type="sibTrans" cxnId="{7BAC6FBC-ED98-4254-B777-A8BEB993549E}">
      <dgm:prSet/>
      <dgm:spPr/>
      <dgm:t>
        <a:bodyPr/>
        <a:lstStyle/>
        <a:p>
          <a:endParaRPr lang="ru-RU" sz="2000" b="0" cap="none" spc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3C0BA03A-F96D-4879-8505-3953D31B23A4}" type="pres">
      <dgm:prSet presAssocID="{35AF05F0-7ACC-4BE0-8F64-53C736E0DF42}" presName="Name0" presStyleCnt="0">
        <dgm:presLayoutVars>
          <dgm:dir/>
          <dgm:resizeHandles val="exact"/>
        </dgm:presLayoutVars>
      </dgm:prSet>
      <dgm:spPr/>
    </dgm:pt>
    <dgm:pt modelId="{1F018B47-EA25-4978-8B6B-DEAE8A655D89}" type="pres">
      <dgm:prSet presAssocID="{01C1A74E-B89C-43A7-B641-1A12D698E120}" presName="parTxOnly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049438-3BDD-4E6A-B17D-5376C9ABC026}" type="pres">
      <dgm:prSet presAssocID="{4E3AC3B1-D8D6-4253-A235-A735A6B8FA25}" presName="parSpace" presStyleCnt="0"/>
      <dgm:spPr/>
    </dgm:pt>
    <dgm:pt modelId="{ED81754C-0578-4BA2-A85F-CB8F5D04A621}" type="pres">
      <dgm:prSet presAssocID="{290011C9-394F-43E1-A432-B81EFE269614}" presName="parTxOnly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8EFD1C-466F-4D93-8B24-AF158ABE1248}" type="presOf" srcId="{35AF05F0-7ACC-4BE0-8F64-53C736E0DF42}" destId="{3C0BA03A-F96D-4879-8505-3953D31B23A4}" srcOrd="0" destOrd="0" presId="urn:microsoft.com/office/officeart/2005/8/layout/hChevron3"/>
    <dgm:cxn modelId="{7BAC6FBC-ED98-4254-B777-A8BEB993549E}" srcId="{35AF05F0-7ACC-4BE0-8F64-53C736E0DF42}" destId="{290011C9-394F-43E1-A432-B81EFE269614}" srcOrd="1" destOrd="0" parTransId="{12044F77-41E5-4447-B6CB-8E7630EF8532}" sibTransId="{78FB412E-3477-43D0-A4FF-C94835484C29}"/>
    <dgm:cxn modelId="{4D3E6092-7020-4C44-9292-180220A96392}" srcId="{35AF05F0-7ACC-4BE0-8F64-53C736E0DF42}" destId="{01C1A74E-B89C-43A7-B641-1A12D698E120}" srcOrd="0" destOrd="0" parTransId="{11D6A8E9-3EF3-4A97-9F64-D0AE44275534}" sibTransId="{4E3AC3B1-D8D6-4253-A235-A735A6B8FA25}"/>
    <dgm:cxn modelId="{A406A497-4D33-4D3A-B484-CD2CAEC82C86}" type="presOf" srcId="{01C1A74E-B89C-43A7-B641-1A12D698E120}" destId="{1F018B47-EA25-4978-8B6B-DEAE8A655D89}" srcOrd="0" destOrd="0" presId="urn:microsoft.com/office/officeart/2005/8/layout/hChevron3"/>
    <dgm:cxn modelId="{FC512CF6-5BAC-447A-B557-73457340B617}" type="presOf" srcId="{290011C9-394F-43E1-A432-B81EFE269614}" destId="{ED81754C-0578-4BA2-A85F-CB8F5D04A621}" srcOrd="0" destOrd="0" presId="urn:microsoft.com/office/officeart/2005/8/layout/hChevron3"/>
    <dgm:cxn modelId="{44BE2A1A-5DA9-42F3-8DC3-30D471209037}" type="presParOf" srcId="{3C0BA03A-F96D-4879-8505-3953D31B23A4}" destId="{1F018B47-EA25-4978-8B6B-DEAE8A655D89}" srcOrd="0" destOrd="0" presId="urn:microsoft.com/office/officeart/2005/8/layout/hChevron3"/>
    <dgm:cxn modelId="{3BF835BD-D33B-4488-8125-3F170D084A86}" type="presParOf" srcId="{3C0BA03A-F96D-4879-8505-3953D31B23A4}" destId="{9B049438-3BDD-4E6A-B17D-5376C9ABC026}" srcOrd="1" destOrd="0" presId="urn:microsoft.com/office/officeart/2005/8/layout/hChevron3"/>
    <dgm:cxn modelId="{3DC344B0-0002-4643-AF9F-C8FB64031DBB}" type="presParOf" srcId="{3C0BA03A-F96D-4879-8505-3953D31B23A4}" destId="{ED81754C-0578-4BA2-A85F-CB8F5D04A621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F8CED8-BAC0-4EB2-A311-69B2934878FE}" type="doc">
      <dgm:prSet loTypeId="urn:microsoft.com/office/officeart/2005/8/layout/vList3#1" loCatId="list" qsTypeId="urn:microsoft.com/office/officeart/2005/8/quickstyle/3d2" qsCatId="3D" csTypeId="urn:microsoft.com/office/officeart/2005/8/colors/colorful4" csCatId="colorful" phldr="1"/>
      <dgm:spPr/>
    </dgm:pt>
    <dgm:pt modelId="{4B07C987-6642-4893-9692-F5614EDB3886}">
      <dgm:prSet phldrT="[Текст]"/>
      <dgm:spPr/>
      <dgm:t>
        <a:bodyPr/>
        <a:lstStyle/>
        <a:p>
          <a:endParaRPr lang="ru-RU" dirty="0"/>
        </a:p>
      </dgm:t>
    </dgm:pt>
    <dgm:pt modelId="{27766E30-72BA-49BF-BBCF-61B40FD823E1}" type="parTrans" cxnId="{51C4C825-F59B-4C96-96FA-9E2B4F36BB80}">
      <dgm:prSet/>
      <dgm:spPr/>
      <dgm:t>
        <a:bodyPr/>
        <a:lstStyle/>
        <a:p>
          <a:endParaRPr lang="ru-RU"/>
        </a:p>
      </dgm:t>
    </dgm:pt>
    <dgm:pt modelId="{2D324FFE-1304-4634-9D70-B4B87DEA3211}" type="sibTrans" cxnId="{51C4C825-F59B-4C96-96FA-9E2B4F36BB80}">
      <dgm:prSet/>
      <dgm:spPr/>
      <dgm:t>
        <a:bodyPr/>
        <a:lstStyle/>
        <a:p>
          <a:endParaRPr lang="ru-RU"/>
        </a:p>
      </dgm:t>
    </dgm:pt>
    <dgm:pt modelId="{631E7467-2B94-4045-9036-CE8CBFB82466}">
      <dgm:prSet phldrT="[Текст]"/>
      <dgm:spPr/>
      <dgm:t>
        <a:bodyPr/>
        <a:lstStyle/>
        <a:p>
          <a:endParaRPr lang="ru-RU" dirty="0"/>
        </a:p>
      </dgm:t>
    </dgm:pt>
    <dgm:pt modelId="{00224585-988C-4B3E-9AB3-BDE03265355F}" type="parTrans" cxnId="{DD559793-2042-4BB6-9B24-356E3EA1CCDC}">
      <dgm:prSet/>
      <dgm:spPr/>
      <dgm:t>
        <a:bodyPr/>
        <a:lstStyle/>
        <a:p>
          <a:endParaRPr lang="ru-RU"/>
        </a:p>
      </dgm:t>
    </dgm:pt>
    <dgm:pt modelId="{78098EDE-A559-49CB-BB08-67B7DEBD727A}" type="sibTrans" cxnId="{DD559793-2042-4BB6-9B24-356E3EA1CCDC}">
      <dgm:prSet/>
      <dgm:spPr/>
      <dgm:t>
        <a:bodyPr/>
        <a:lstStyle/>
        <a:p>
          <a:endParaRPr lang="ru-RU"/>
        </a:p>
      </dgm:t>
    </dgm:pt>
    <dgm:pt modelId="{9143CDAB-5A11-46C8-B494-419D28BF0E0F}">
      <dgm:prSet phldrT="[Текст]"/>
      <dgm:spPr/>
      <dgm:t>
        <a:bodyPr/>
        <a:lstStyle/>
        <a:p>
          <a:endParaRPr lang="ru-RU" dirty="0"/>
        </a:p>
      </dgm:t>
    </dgm:pt>
    <dgm:pt modelId="{CA97A402-D8F8-4CDA-9DDC-B6BBCB8F0C6B}" type="parTrans" cxnId="{37C89673-828D-4CDD-A812-2BC4B7CC578A}">
      <dgm:prSet/>
      <dgm:spPr/>
      <dgm:t>
        <a:bodyPr/>
        <a:lstStyle/>
        <a:p>
          <a:endParaRPr lang="ru-RU"/>
        </a:p>
      </dgm:t>
    </dgm:pt>
    <dgm:pt modelId="{9BCF5063-0C42-4F34-8B15-97BE399B4E1D}" type="sibTrans" cxnId="{37C89673-828D-4CDD-A812-2BC4B7CC578A}">
      <dgm:prSet/>
      <dgm:spPr/>
      <dgm:t>
        <a:bodyPr/>
        <a:lstStyle/>
        <a:p>
          <a:endParaRPr lang="ru-RU"/>
        </a:p>
      </dgm:t>
    </dgm:pt>
    <dgm:pt modelId="{BBF72417-41CF-4716-81CE-0F8A711A0B68}">
      <dgm:prSet phldrT="[Текст]"/>
      <dgm:spPr/>
      <dgm:t>
        <a:bodyPr/>
        <a:lstStyle/>
        <a:p>
          <a:endParaRPr lang="ru-RU" dirty="0"/>
        </a:p>
      </dgm:t>
    </dgm:pt>
    <dgm:pt modelId="{73166BE5-A5A1-4CCC-9C19-1BA2F7C26BC0}" type="parTrans" cxnId="{B2921351-E762-4625-8E94-EC911D0C7580}">
      <dgm:prSet/>
      <dgm:spPr/>
      <dgm:t>
        <a:bodyPr/>
        <a:lstStyle/>
        <a:p>
          <a:endParaRPr lang="ru-RU"/>
        </a:p>
      </dgm:t>
    </dgm:pt>
    <dgm:pt modelId="{9036B059-0901-400E-999D-5C534FEF52FF}" type="sibTrans" cxnId="{B2921351-E762-4625-8E94-EC911D0C7580}">
      <dgm:prSet/>
      <dgm:spPr/>
      <dgm:t>
        <a:bodyPr/>
        <a:lstStyle/>
        <a:p>
          <a:endParaRPr lang="ru-RU"/>
        </a:p>
      </dgm:t>
    </dgm:pt>
    <dgm:pt modelId="{38503B55-2E62-4C40-805F-DCD8EC5F4E23}">
      <dgm:prSet phldrT="[Текст]"/>
      <dgm:spPr/>
      <dgm:t>
        <a:bodyPr/>
        <a:lstStyle/>
        <a:p>
          <a:endParaRPr lang="ru-RU" dirty="0"/>
        </a:p>
      </dgm:t>
    </dgm:pt>
    <dgm:pt modelId="{14B4B8BC-FD02-44A6-ADBD-58137EDE53C6}" type="parTrans" cxnId="{50A30A9A-DC7E-4F69-B8FE-C1FF6D276B6E}">
      <dgm:prSet/>
      <dgm:spPr/>
      <dgm:t>
        <a:bodyPr/>
        <a:lstStyle/>
        <a:p>
          <a:endParaRPr lang="ru-RU"/>
        </a:p>
      </dgm:t>
    </dgm:pt>
    <dgm:pt modelId="{63849796-8B67-4159-9788-5FC357DDDD9C}" type="sibTrans" cxnId="{50A30A9A-DC7E-4F69-B8FE-C1FF6D276B6E}">
      <dgm:prSet/>
      <dgm:spPr/>
      <dgm:t>
        <a:bodyPr/>
        <a:lstStyle/>
        <a:p>
          <a:endParaRPr lang="ru-RU"/>
        </a:p>
      </dgm:t>
    </dgm:pt>
    <dgm:pt modelId="{EB4718D5-7A14-458D-8BC1-5A25B5A47F84}" type="pres">
      <dgm:prSet presAssocID="{E3F8CED8-BAC0-4EB2-A311-69B2934878FE}" presName="linearFlow" presStyleCnt="0">
        <dgm:presLayoutVars>
          <dgm:dir/>
          <dgm:resizeHandles val="exact"/>
        </dgm:presLayoutVars>
      </dgm:prSet>
      <dgm:spPr/>
    </dgm:pt>
    <dgm:pt modelId="{A5787D86-2B74-44DC-8880-283598CFBE87}" type="pres">
      <dgm:prSet presAssocID="{4B07C987-6642-4893-9692-F5614EDB3886}" presName="composite" presStyleCnt="0"/>
      <dgm:spPr/>
    </dgm:pt>
    <dgm:pt modelId="{790C91DF-B05D-4973-9626-04E0FFA5001C}" type="pres">
      <dgm:prSet presAssocID="{4B07C987-6642-4893-9692-F5614EDB3886}" presName="imgShp" presStyleLbl="fgImgPlace1" presStyleIdx="0" presStyleCnt="5"/>
      <dgm:spPr/>
    </dgm:pt>
    <dgm:pt modelId="{7B897780-6005-49BC-9EAE-D2B00906DB0F}" type="pres">
      <dgm:prSet presAssocID="{4B07C987-6642-4893-9692-F5614EDB3886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082DF9-8AF3-4A6F-9358-CB570A88D42C}" type="pres">
      <dgm:prSet presAssocID="{2D324FFE-1304-4634-9D70-B4B87DEA3211}" presName="spacing" presStyleCnt="0"/>
      <dgm:spPr/>
    </dgm:pt>
    <dgm:pt modelId="{896D9A27-2E51-4793-9A8E-DE7A70101E48}" type="pres">
      <dgm:prSet presAssocID="{631E7467-2B94-4045-9036-CE8CBFB82466}" presName="composite" presStyleCnt="0"/>
      <dgm:spPr/>
    </dgm:pt>
    <dgm:pt modelId="{FB4B4178-AEF9-416A-9A6D-1F4869902735}" type="pres">
      <dgm:prSet presAssocID="{631E7467-2B94-4045-9036-CE8CBFB82466}" presName="imgShp" presStyleLbl="fgImgPlace1" presStyleIdx="1" presStyleCnt="5"/>
      <dgm:spPr/>
    </dgm:pt>
    <dgm:pt modelId="{162950D0-49F1-4F55-B0EC-71CB70848E43}" type="pres">
      <dgm:prSet presAssocID="{631E7467-2B94-4045-9036-CE8CBFB82466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E3DF5D-D750-4D74-9D7B-2C750DF773D1}" type="pres">
      <dgm:prSet presAssocID="{78098EDE-A559-49CB-BB08-67B7DEBD727A}" presName="spacing" presStyleCnt="0"/>
      <dgm:spPr/>
    </dgm:pt>
    <dgm:pt modelId="{09F6AAE7-337E-49E3-B52A-D02A5C9F58AC}" type="pres">
      <dgm:prSet presAssocID="{38503B55-2E62-4C40-805F-DCD8EC5F4E23}" presName="composite" presStyleCnt="0"/>
      <dgm:spPr/>
    </dgm:pt>
    <dgm:pt modelId="{7F7A7EF9-CD52-4F30-A91D-40D432EDB1FE}" type="pres">
      <dgm:prSet presAssocID="{38503B55-2E62-4C40-805F-DCD8EC5F4E23}" presName="imgShp" presStyleLbl="fgImgPlace1" presStyleIdx="2" presStyleCnt="5"/>
      <dgm:spPr/>
    </dgm:pt>
    <dgm:pt modelId="{F68CD0C9-7D75-4A9B-9FDF-8A065ED084AC}" type="pres">
      <dgm:prSet presAssocID="{38503B55-2E62-4C40-805F-DCD8EC5F4E23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BE6F04-C983-47D1-B517-2286314ECE60}" type="pres">
      <dgm:prSet presAssocID="{63849796-8B67-4159-9788-5FC357DDDD9C}" presName="spacing" presStyleCnt="0"/>
      <dgm:spPr/>
    </dgm:pt>
    <dgm:pt modelId="{D2658D9E-F3CF-45F7-90D1-30715FA3FC0A}" type="pres">
      <dgm:prSet presAssocID="{9143CDAB-5A11-46C8-B494-419D28BF0E0F}" presName="composite" presStyleCnt="0"/>
      <dgm:spPr/>
    </dgm:pt>
    <dgm:pt modelId="{D38CEB58-EDC2-4F9C-A6AB-51FBB34C4E03}" type="pres">
      <dgm:prSet presAssocID="{9143CDAB-5A11-46C8-B494-419D28BF0E0F}" presName="imgShp" presStyleLbl="fgImgPlace1" presStyleIdx="3" presStyleCnt="5"/>
      <dgm:spPr/>
    </dgm:pt>
    <dgm:pt modelId="{4BAC3B53-5533-4D6E-ACAC-C0EAF95C234D}" type="pres">
      <dgm:prSet presAssocID="{9143CDAB-5A11-46C8-B494-419D28BF0E0F}" presName="txShp" presStyleLbl="node1" presStyleIdx="3" presStyleCnt="5" custLinFactNeighborY="-29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88049C-2EC1-427C-8A22-0E7C233E3E23}" type="pres">
      <dgm:prSet presAssocID="{9BCF5063-0C42-4F34-8B15-97BE399B4E1D}" presName="spacing" presStyleCnt="0"/>
      <dgm:spPr/>
    </dgm:pt>
    <dgm:pt modelId="{9E1D5C9E-3F46-4F84-8694-F328F0B63BC3}" type="pres">
      <dgm:prSet presAssocID="{BBF72417-41CF-4716-81CE-0F8A711A0B68}" presName="composite" presStyleCnt="0"/>
      <dgm:spPr/>
    </dgm:pt>
    <dgm:pt modelId="{B84D447F-64FF-4E09-A692-7F3E31C2CF36}" type="pres">
      <dgm:prSet presAssocID="{BBF72417-41CF-4716-81CE-0F8A711A0B68}" presName="imgShp" presStyleLbl="fgImgPlace1" presStyleIdx="4" presStyleCnt="5"/>
      <dgm:spPr/>
    </dgm:pt>
    <dgm:pt modelId="{5E9A516F-1E06-4A9C-9305-F626E1D278E2}" type="pres">
      <dgm:prSet presAssocID="{BBF72417-41CF-4716-81CE-0F8A711A0B68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B99410-F1DB-4BD4-8C7E-97AA915845AC}" type="presOf" srcId="{631E7467-2B94-4045-9036-CE8CBFB82466}" destId="{162950D0-49F1-4F55-B0EC-71CB70848E43}" srcOrd="0" destOrd="0" presId="urn:microsoft.com/office/officeart/2005/8/layout/vList3#1"/>
    <dgm:cxn modelId="{B2921351-E762-4625-8E94-EC911D0C7580}" srcId="{E3F8CED8-BAC0-4EB2-A311-69B2934878FE}" destId="{BBF72417-41CF-4716-81CE-0F8A711A0B68}" srcOrd="4" destOrd="0" parTransId="{73166BE5-A5A1-4CCC-9C19-1BA2F7C26BC0}" sibTransId="{9036B059-0901-400E-999D-5C534FEF52FF}"/>
    <dgm:cxn modelId="{508120E4-135C-4F60-8F85-E1C10F817FE2}" type="presOf" srcId="{4B07C987-6642-4893-9692-F5614EDB3886}" destId="{7B897780-6005-49BC-9EAE-D2B00906DB0F}" srcOrd="0" destOrd="0" presId="urn:microsoft.com/office/officeart/2005/8/layout/vList3#1"/>
    <dgm:cxn modelId="{8D5783A7-2950-4329-86E6-FE404B58FF0A}" type="presOf" srcId="{38503B55-2E62-4C40-805F-DCD8EC5F4E23}" destId="{F68CD0C9-7D75-4A9B-9FDF-8A065ED084AC}" srcOrd="0" destOrd="0" presId="urn:microsoft.com/office/officeart/2005/8/layout/vList3#1"/>
    <dgm:cxn modelId="{51C4C825-F59B-4C96-96FA-9E2B4F36BB80}" srcId="{E3F8CED8-BAC0-4EB2-A311-69B2934878FE}" destId="{4B07C987-6642-4893-9692-F5614EDB3886}" srcOrd="0" destOrd="0" parTransId="{27766E30-72BA-49BF-BBCF-61B40FD823E1}" sibTransId="{2D324FFE-1304-4634-9D70-B4B87DEA3211}"/>
    <dgm:cxn modelId="{37C89673-828D-4CDD-A812-2BC4B7CC578A}" srcId="{E3F8CED8-BAC0-4EB2-A311-69B2934878FE}" destId="{9143CDAB-5A11-46C8-B494-419D28BF0E0F}" srcOrd="3" destOrd="0" parTransId="{CA97A402-D8F8-4CDA-9DDC-B6BBCB8F0C6B}" sibTransId="{9BCF5063-0C42-4F34-8B15-97BE399B4E1D}"/>
    <dgm:cxn modelId="{FA8A2233-2CD2-46BB-A407-3B19C995F58B}" type="presOf" srcId="{BBF72417-41CF-4716-81CE-0F8A711A0B68}" destId="{5E9A516F-1E06-4A9C-9305-F626E1D278E2}" srcOrd="0" destOrd="0" presId="urn:microsoft.com/office/officeart/2005/8/layout/vList3#1"/>
    <dgm:cxn modelId="{C638B42A-AD6C-4328-9FFD-8D5391E0C44F}" type="presOf" srcId="{E3F8CED8-BAC0-4EB2-A311-69B2934878FE}" destId="{EB4718D5-7A14-458D-8BC1-5A25B5A47F84}" srcOrd="0" destOrd="0" presId="urn:microsoft.com/office/officeart/2005/8/layout/vList3#1"/>
    <dgm:cxn modelId="{22615CE8-1B83-415E-8BCB-4D614C268C1D}" type="presOf" srcId="{9143CDAB-5A11-46C8-B494-419D28BF0E0F}" destId="{4BAC3B53-5533-4D6E-ACAC-C0EAF95C234D}" srcOrd="0" destOrd="0" presId="urn:microsoft.com/office/officeart/2005/8/layout/vList3#1"/>
    <dgm:cxn modelId="{50A30A9A-DC7E-4F69-B8FE-C1FF6D276B6E}" srcId="{E3F8CED8-BAC0-4EB2-A311-69B2934878FE}" destId="{38503B55-2E62-4C40-805F-DCD8EC5F4E23}" srcOrd="2" destOrd="0" parTransId="{14B4B8BC-FD02-44A6-ADBD-58137EDE53C6}" sibTransId="{63849796-8B67-4159-9788-5FC357DDDD9C}"/>
    <dgm:cxn modelId="{DD559793-2042-4BB6-9B24-356E3EA1CCDC}" srcId="{E3F8CED8-BAC0-4EB2-A311-69B2934878FE}" destId="{631E7467-2B94-4045-9036-CE8CBFB82466}" srcOrd="1" destOrd="0" parTransId="{00224585-988C-4B3E-9AB3-BDE03265355F}" sibTransId="{78098EDE-A559-49CB-BB08-67B7DEBD727A}"/>
    <dgm:cxn modelId="{888F00E8-8560-4B4E-893F-D677F3CB24AC}" type="presParOf" srcId="{EB4718D5-7A14-458D-8BC1-5A25B5A47F84}" destId="{A5787D86-2B74-44DC-8880-283598CFBE87}" srcOrd="0" destOrd="0" presId="urn:microsoft.com/office/officeart/2005/8/layout/vList3#1"/>
    <dgm:cxn modelId="{3C198910-2C3E-4974-B406-E0013593CBA2}" type="presParOf" srcId="{A5787D86-2B74-44DC-8880-283598CFBE87}" destId="{790C91DF-B05D-4973-9626-04E0FFA5001C}" srcOrd="0" destOrd="0" presId="urn:microsoft.com/office/officeart/2005/8/layout/vList3#1"/>
    <dgm:cxn modelId="{65CCC09C-36FF-4507-91F2-6AA3914C702A}" type="presParOf" srcId="{A5787D86-2B74-44DC-8880-283598CFBE87}" destId="{7B897780-6005-49BC-9EAE-D2B00906DB0F}" srcOrd="1" destOrd="0" presId="urn:microsoft.com/office/officeart/2005/8/layout/vList3#1"/>
    <dgm:cxn modelId="{D5AE14FF-701B-44B5-AEED-22281B6E7F56}" type="presParOf" srcId="{EB4718D5-7A14-458D-8BC1-5A25B5A47F84}" destId="{9F082DF9-8AF3-4A6F-9358-CB570A88D42C}" srcOrd="1" destOrd="0" presId="urn:microsoft.com/office/officeart/2005/8/layout/vList3#1"/>
    <dgm:cxn modelId="{18D58A6E-DB9B-47CA-9AB3-9BAC53826C75}" type="presParOf" srcId="{EB4718D5-7A14-458D-8BC1-5A25B5A47F84}" destId="{896D9A27-2E51-4793-9A8E-DE7A70101E48}" srcOrd="2" destOrd="0" presId="urn:microsoft.com/office/officeart/2005/8/layout/vList3#1"/>
    <dgm:cxn modelId="{82294C00-394C-41F4-AFC6-11A32B5CC117}" type="presParOf" srcId="{896D9A27-2E51-4793-9A8E-DE7A70101E48}" destId="{FB4B4178-AEF9-416A-9A6D-1F4869902735}" srcOrd="0" destOrd="0" presId="urn:microsoft.com/office/officeart/2005/8/layout/vList3#1"/>
    <dgm:cxn modelId="{C8ED2B37-30E2-4A9C-9042-C3F5881E1B1C}" type="presParOf" srcId="{896D9A27-2E51-4793-9A8E-DE7A70101E48}" destId="{162950D0-49F1-4F55-B0EC-71CB70848E43}" srcOrd="1" destOrd="0" presId="urn:microsoft.com/office/officeart/2005/8/layout/vList3#1"/>
    <dgm:cxn modelId="{81167199-069E-40E6-B80D-55BE1462EEB0}" type="presParOf" srcId="{EB4718D5-7A14-458D-8BC1-5A25B5A47F84}" destId="{42E3DF5D-D750-4D74-9D7B-2C750DF773D1}" srcOrd="3" destOrd="0" presId="urn:microsoft.com/office/officeart/2005/8/layout/vList3#1"/>
    <dgm:cxn modelId="{E086C4F4-E299-47F5-AE72-D802928BB006}" type="presParOf" srcId="{EB4718D5-7A14-458D-8BC1-5A25B5A47F84}" destId="{09F6AAE7-337E-49E3-B52A-D02A5C9F58AC}" srcOrd="4" destOrd="0" presId="urn:microsoft.com/office/officeart/2005/8/layout/vList3#1"/>
    <dgm:cxn modelId="{7D702DF0-9D89-49A2-982D-D752FB8C3035}" type="presParOf" srcId="{09F6AAE7-337E-49E3-B52A-D02A5C9F58AC}" destId="{7F7A7EF9-CD52-4F30-A91D-40D432EDB1FE}" srcOrd="0" destOrd="0" presId="urn:microsoft.com/office/officeart/2005/8/layout/vList3#1"/>
    <dgm:cxn modelId="{21CAADF8-E408-4AC6-B200-ED47CB0251C6}" type="presParOf" srcId="{09F6AAE7-337E-49E3-B52A-D02A5C9F58AC}" destId="{F68CD0C9-7D75-4A9B-9FDF-8A065ED084AC}" srcOrd="1" destOrd="0" presId="urn:microsoft.com/office/officeart/2005/8/layout/vList3#1"/>
    <dgm:cxn modelId="{5F363809-941C-480C-B024-482A38714654}" type="presParOf" srcId="{EB4718D5-7A14-458D-8BC1-5A25B5A47F84}" destId="{C0BE6F04-C983-47D1-B517-2286314ECE60}" srcOrd="5" destOrd="0" presId="urn:microsoft.com/office/officeart/2005/8/layout/vList3#1"/>
    <dgm:cxn modelId="{4EC5CE15-01F6-4613-9800-9F0984F3F3D4}" type="presParOf" srcId="{EB4718D5-7A14-458D-8BC1-5A25B5A47F84}" destId="{D2658D9E-F3CF-45F7-90D1-30715FA3FC0A}" srcOrd="6" destOrd="0" presId="urn:microsoft.com/office/officeart/2005/8/layout/vList3#1"/>
    <dgm:cxn modelId="{99078B35-ADEB-48EC-81A6-682B4527BA5A}" type="presParOf" srcId="{D2658D9E-F3CF-45F7-90D1-30715FA3FC0A}" destId="{D38CEB58-EDC2-4F9C-A6AB-51FBB34C4E03}" srcOrd="0" destOrd="0" presId="urn:microsoft.com/office/officeart/2005/8/layout/vList3#1"/>
    <dgm:cxn modelId="{6BAC8D07-29F6-4DE0-A1B9-020B75C0CE24}" type="presParOf" srcId="{D2658D9E-F3CF-45F7-90D1-30715FA3FC0A}" destId="{4BAC3B53-5533-4D6E-ACAC-C0EAF95C234D}" srcOrd="1" destOrd="0" presId="urn:microsoft.com/office/officeart/2005/8/layout/vList3#1"/>
    <dgm:cxn modelId="{2C2E7E87-C7D2-4990-A178-075886B1895B}" type="presParOf" srcId="{EB4718D5-7A14-458D-8BC1-5A25B5A47F84}" destId="{2588049C-2EC1-427C-8A22-0E7C233E3E23}" srcOrd="7" destOrd="0" presId="urn:microsoft.com/office/officeart/2005/8/layout/vList3#1"/>
    <dgm:cxn modelId="{55DC2617-8EBE-412E-B37C-85CB3C8EBE9B}" type="presParOf" srcId="{EB4718D5-7A14-458D-8BC1-5A25B5A47F84}" destId="{9E1D5C9E-3F46-4F84-8694-F328F0B63BC3}" srcOrd="8" destOrd="0" presId="urn:microsoft.com/office/officeart/2005/8/layout/vList3#1"/>
    <dgm:cxn modelId="{06A76C48-A912-4A2A-8918-010B4E212A9E}" type="presParOf" srcId="{9E1D5C9E-3F46-4F84-8694-F328F0B63BC3}" destId="{B84D447F-64FF-4E09-A692-7F3E31C2CF36}" srcOrd="0" destOrd="0" presId="urn:microsoft.com/office/officeart/2005/8/layout/vList3#1"/>
    <dgm:cxn modelId="{D4B99C4E-11B5-458A-874B-345576AD8BD2}" type="presParOf" srcId="{9E1D5C9E-3F46-4F84-8694-F328F0B63BC3}" destId="{5E9A516F-1E06-4A9C-9305-F626E1D278E2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F01267-5B83-4BF0-9514-FDF78E63FE19}" type="doc">
      <dgm:prSet loTypeId="urn:microsoft.com/office/officeart/2005/8/layout/vList3#2" loCatId="list" qsTypeId="urn:microsoft.com/office/officeart/2005/8/quickstyle/3d1" qsCatId="3D" csTypeId="urn:microsoft.com/office/officeart/2005/8/colors/colorful4" csCatId="colorful" phldr="1"/>
      <dgm:spPr/>
    </dgm:pt>
    <dgm:pt modelId="{98F6BD14-43BD-48E0-9DD4-5C7D4B296DB4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Спокойное течение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F37959-A7D7-41ED-A8DA-01117405C2D2}" type="parTrans" cxnId="{F1AAD730-358F-493E-86FA-4B711D157235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AD63402-C565-477B-BE58-4C109B4BB428}" type="sibTrans" cxnId="{F1AAD730-358F-493E-86FA-4B711D157235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A8413F-070E-44EB-8515-30A9380DB260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Широкая речная долина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D45959A-45CA-4DC4-8EEB-C3E652C083BD}" type="parTrans" cxnId="{DD3E332D-27AC-4228-B8F1-FCF2420556CF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201B87A-7639-4DD9-B7E3-B83ACD518E5C}" type="sibTrans" cxnId="{DD3E332D-27AC-4228-B8F1-FCF2420556CF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692DCB9-4537-400D-BBD9-4B6FA13E7598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Извилистое русло (</a:t>
          </a: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xmlns:r="http://schemas.openxmlformats.org/officeDocument/2006/relationships" r:id="rId1" action="ppaction://hlinksldjump"/>
            </a:rPr>
            <a:t>меандры и старицы</a:t>
          </a: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9E55AB-2832-439A-8411-840AE1FAFC2B}" type="parTrans" cxnId="{D1A6D901-F8E2-43B0-B155-83E0EC8280EF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779B772-9202-493A-947D-0E4744FEBB16}" type="sibTrans" cxnId="{D1A6D901-F8E2-43B0-B155-83E0EC8280EF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F60A76-34F9-46D5-9C9E-A88E9AE004B1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Большая длина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C8DD4F4-90B0-442F-9420-2C1251433136}" type="parTrans" cxnId="{80CD07A5-02E5-4E95-A3D7-7A5BD04A7E9F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2B5CB6F-2416-4B9C-B463-E9FB788ACA21}" type="sibTrans" cxnId="{80CD07A5-02E5-4E95-A3D7-7A5BD04A7E9F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3B689F-45D4-4931-8418-59DD2F5B6542}" type="pres">
      <dgm:prSet presAssocID="{D2F01267-5B83-4BF0-9514-FDF78E63FE19}" presName="linearFlow" presStyleCnt="0">
        <dgm:presLayoutVars>
          <dgm:dir/>
          <dgm:resizeHandles val="exact"/>
        </dgm:presLayoutVars>
      </dgm:prSet>
      <dgm:spPr/>
    </dgm:pt>
    <dgm:pt modelId="{7A8E5C6D-4241-4549-8C35-5C4B3EC7EEEA}" type="pres">
      <dgm:prSet presAssocID="{98F6BD14-43BD-48E0-9DD4-5C7D4B296DB4}" presName="composite" presStyleCnt="0"/>
      <dgm:spPr/>
    </dgm:pt>
    <dgm:pt modelId="{3CC60692-73D1-400B-BE28-153DE216785B}" type="pres">
      <dgm:prSet presAssocID="{98F6BD14-43BD-48E0-9DD4-5C7D4B296DB4}" presName="imgShp" presStyleLbl="fgImgPlace1" presStyleIdx="0" presStyleCnt="4"/>
      <dgm:spPr/>
    </dgm:pt>
    <dgm:pt modelId="{C28F70B0-CF77-4E5F-8CF8-4D70FE121039}" type="pres">
      <dgm:prSet presAssocID="{98F6BD14-43BD-48E0-9DD4-5C7D4B296DB4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12EC47-4090-42F6-BD29-B4EE9B023F57}" type="pres">
      <dgm:prSet presAssocID="{DAD63402-C565-477B-BE58-4C109B4BB428}" presName="spacing" presStyleCnt="0"/>
      <dgm:spPr/>
    </dgm:pt>
    <dgm:pt modelId="{05323BE2-6E2A-4EAD-9346-47AA084F9B03}" type="pres">
      <dgm:prSet presAssocID="{5AA8413F-070E-44EB-8515-30A9380DB260}" presName="composite" presStyleCnt="0"/>
      <dgm:spPr/>
    </dgm:pt>
    <dgm:pt modelId="{99F1AD8F-1D8C-4093-B827-B9E6D3AF67F9}" type="pres">
      <dgm:prSet presAssocID="{5AA8413F-070E-44EB-8515-30A9380DB260}" presName="imgShp" presStyleLbl="fgImgPlace1" presStyleIdx="1" presStyleCnt="4"/>
      <dgm:spPr/>
    </dgm:pt>
    <dgm:pt modelId="{AF0FE398-325C-474F-A3FE-5F32CF66CB0D}" type="pres">
      <dgm:prSet presAssocID="{5AA8413F-070E-44EB-8515-30A9380DB260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BFB51B-3719-433A-A3BF-F4CB1C47DE75}" type="pres">
      <dgm:prSet presAssocID="{7201B87A-7639-4DD9-B7E3-B83ACD518E5C}" presName="spacing" presStyleCnt="0"/>
      <dgm:spPr/>
    </dgm:pt>
    <dgm:pt modelId="{434726BC-D1CB-4131-937A-2A0F9D9FFF70}" type="pres">
      <dgm:prSet presAssocID="{5692DCB9-4537-400D-BBD9-4B6FA13E7598}" presName="composite" presStyleCnt="0"/>
      <dgm:spPr/>
    </dgm:pt>
    <dgm:pt modelId="{964710C2-9EA6-44AD-8D1B-24C53E1F8AFF}" type="pres">
      <dgm:prSet presAssocID="{5692DCB9-4537-400D-BBD9-4B6FA13E7598}" presName="imgShp" presStyleLbl="fgImgPlace1" presStyleIdx="2" presStyleCnt="4"/>
      <dgm:spPr/>
    </dgm:pt>
    <dgm:pt modelId="{C318D9DA-0536-4DBB-8FEB-E785576EEBE0}" type="pres">
      <dgm:prSet presAssocID="{5692DCB9-4537-400D-BBD9-4B6FA13E7598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A55BAA-1647-49FC-B08B-6CF8281FC26A}" type="pres">
      <dgm:prSet presAssocID="{F779B772-9202-493A-947D-0E4744FEBB16}" presName="spacing" presStyleCnt="0"/>
      <dgm:spPr/>
    </dgm:pt>
    <dgm:pt modelId="{8D70E3E7-F4C9-4959-96AA-67727C122029}" type="pres">
      <dgm:prSet presAssocID="{C7F60A76-34F9-46D5-9C9E-A88E9AE004B1}" presName="composite" presStyleCnt="0"/>
      <dgm:spPr/>
    </dgm:pt>
    <dgm:pt modelId="{2B1E5707-42E3-4E9C-A467-6BBC97C4FAED}" type="pres">
      <dgm:prSet presAssocID="{C7F60A76-34F9-46D5-9C9E-A88E9AE004B1}" presName="imgShp" presStyleLbl="fgImgPlace1" presStyleIdx="3" presStyleCnt="4"/>
      <dgm:spPr/>
    </dgm:pt>
    <dgm:pt modelId="{F464D3E6-D260-458F-9CD4-D13F056FB21C}" type="pres">
      <dgm:prSet presAssocID="{C7F60A76-34F9-46D5-9C9E-A88E9AE004B1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1422BA-3474-47F7-8D47-1B24EEDDE82C}" type="presOf" srcId="{98F6BD14-43BD-48E0-9DD4-5C7D4B296DB4}" destId="{C28F70B0-CF77-4E5F-8CF8-4D70FE121039}" srcOrd="0" destOrd="0" presId="urn:microsoft.com/office/officeart/2005/8/layout/vList3#2"/>
    <dgm:cxn modelId="{A4FBCDB0-51B4-4310-8762-C752F5DB881B}" type="presOf" srcId="{5AA8413F-070E-44EB-8515-30A9380DB260}" destId="{AF0FE398-325C-474F-A3FE-5F32CF66CB0D}" srcOrd="0" destOrd="0" presId="urn:microsoft.com/office/officeart/2005/8/layout/vList3#2"/>
    <dgm:cxn modelId="{7833E88C-B997-4EA3-AB78-246E2742F17D}" type="presOf" srcId="{5692DCB9-4537-400D-BBD9-4B6FA13E7598}" destId="{C318D9DA-0536-4DBB-8FEB-E785576EEBE0}" srcOrd="0" destOrd="0" presId="urn:microsoft.com/office/officeart/2005/8/layout/vList3#2"/>
    <dgm:cxn modelId="{F7CA2B82-9D1C-412F-87D9-BB18FD6D30D6}" type="presOf" srcId="{C7F60A76-34F9-46D5-9C9E-A88E9AE004B1}" destId="{F464D3E6-D260-458F-9CD4-D13F056FB21C}" srcOrd="0" destOrd="0" presId="urn:microsoft.com/office/officeart/2005/8/layout/vList3#2"/>
    <dgm:cxn modelId="{DD3E332D-27AC-4228-B8F1-FCF2420556CF}" srcId="{D2F01267-5B83-4BF0-9514-FDF78E63FE19}" destId="{5AA8413F-070E-44EB-8515-30A9380DB260}" srcOrd="1" destOrd="0" parTransId="{8D45959A-45CA-4DC4-8EEB-C3E652C083BD}" sibTransId="{7201B87A-7639-4DD9-B7E3-B83ACD518E5C}"/>
    <dgm:cxn modelId="{0067891C-E725-4F0E-82AD-D4EA3B905F22}" type="presOf" srcId="{D2F01267-5B83-4BF0-9514-FDF78E63FE19}" destId="{4F3B689F-45D4-4931-8418-59DD2F5B6542}" srcOrd="0" destOrd="0" presId="urn:microsoft.com/office/officeart/2005/8/layout/vList3#2"/>
    <dgm:cxn modelId="{80CD07A5-02E5-4E95-A3D7-7A5BD04A7E9F}" srcId="{D2F01267-5B83-4BF0-9514-FDF78E63FE19}" destId="{C7F60A76-34F9-46D5-9C9E-A88E9AE004B1}" srcOrd="3" destOrd="0" parTransId="{EC8DD4F4-90B0-442F-9420-2C1251433136}" sibTransId="{A2B5CB6F-2416-4B9C-B463-E9FB788ACA21}"/>
    <dgm:cxn modelId="{F1AAD730-358F-493E-86FA-4B711D157235}" srcId="{D2F01267-5B83-4BF0-9514-FDF78E63FE19}" destId="{98F6BD14-43BD-48E0-9DD4-5C7D4B296DB4}" srcOrd="0" destOrd="0" parTransId="{48F37959-A7D7-41ED-A8DA-01117405C2D2}" sibTransId="{DAD63402-C565-477B-BE58-4C109B4BB428}"/>
    <dgm:cxn modelId="{D1A6D901-F8E2-43B0-B155-83E0EC8280EF}" srcId="{D2F01267-5B83-4BF0-9514-FDF78E63FE19}" destId="{5692DCB9-4537-400D-BBD9-4B6FA13E7598}" srcOrd="2" destOrd="0" parTransId="{839E55AB-2832-439A-8411-840AE1FAFC2B}" sibTransId="{F779B772-9202-493A-947D-0E4744FEBB16}"/>
    <dgm:cxn modelId="{6ED6CD2E-CB7A-48B5-AC63-D6600B0FB000}" type="presParOf" srcId="{4F3B689F-45D4-4931-8418-59DD2F5B6542}" destId="{7A8E5C6D-4241-4549-8C35-5C4B3EC7EEEA}" srcOrd="0" destOrd="0" presId="urn:microsoft.com/office/officeart/2005/8/layout/vList3#2"/>
    <dgm:cxn modelId="{57B7A401-C38E-4EA9-96C0-AFC1CEBACADB}" type="presParOf" srcId="{7A8E5C6D-4241-4549-8C35-5C4B3EC7EEEA}" destId="{3CC60692-73D1-400B-BE28-153DE216785B}" srcOrd="0" destOrd="0" presId="urn:microsoft.com/office/officeart/2005/8/layout/vList3#2"/>
    <dgm:cxn modelId="{779B0916-EAC8-4EDB-B8D9-26CE887DA84B}" type="presParOf" srcId="{7A8E5C6D-4241-4549-8C35-5C4B3EC7EEEA}" destId="{C28F70B0-CF77-4E5F-8CF8-4D70FE121039}" srcOrd="1" destOrd="0" presId="urn:microsoft.com/office/officeart/2005/8/layout/vList3#2"/>
    <dgm:cxn modelId="{F11F9D63-FE8E-41A3-A245-65F371C40367}" type="presParOf" srcId="{4F3B689F-45D4-4931-8418-59DD2F5B6542}" destId="{AA12EC47-4090-42F6-BD29-B4EE9B023F57}" srcOrd="1" destOrd="0" presId="urn:microsoft.com/office/officeart/2005/8/layout/vList3#2"/>
    <dgm:cxn modelId="{649E51DC-DCD7-45F1-A305-6A628B7E7F50}" type="presParOf" srcId="{4F3B689F-45D4-4931-8418-59DD2F5B6542}" destId="{05323BE2-6E2A-4EAD-9346-47AA084F9B03}" srcOrd="2" destOrd="0" presId="urn:microsoft.com/office/officeart/2005/8/layout/vList3#2"/>
    <dgm:cxn modelId="{1FB0ED9D-B8B0-4C0E-BC63-B12AC3692F4F}" type="presParOf" srcId="{05323BE2-6E2A-4EAD-9346-47AA084F9B03}" destId="{99F1AD8F-1D8C-4093-B827-B9E6D3AF67F9}" srcOrd="0" destOrd="0" presId="urn:microsoft.com/office/officeart/2005/8/layout/vList3#2"/>
    <dgm:cxn modelId="{BEFB8854-D0B1-4726-A458-AEE981B034B1}" type="presParOf" srcId="{05323BE2-6E2A-4EAD-9346-47AA084F9B03}" destId="{AF0FE398-325C-474F-A3FE-5F32CF66CB0D}" srcOrd="1" destOrd="0" presId="urn:microsoft.com/office/officeart/2005/8/layout/vList3#2"/>
    <dgm:cxn modelId="{913806EB-F87B-4205-AA6B-1C8D90C71426}" type="presParOf" srcId="{4F3B689F-45D4-4931-8418-59DD2F5B6542}" destId="{B7BFB51B-3719-433A-A3BF-F4CB1C47DE75}" srcOrd="3" destOrd="0" presId="urn:microsoft.com/office/officeart/2005/8/layout/vList3#2"/>
    <dgm:cxn modelId="{5ABA143D-6417-4093-B00D-BE4C7943BC62}" type="presParOf" srcId="{4F3B689F-45D4-4931-8418-59DD2F5B6542}" destId="{434726BC-D1CB-4131-937A-2A0F9D9FFF70}" srcOrd="4" destOrd="0" presId="urn:microsoft.com/office/officeart/2005/8/layout/vList3#2"/>
    <dgm:cxn modelId="{A372FF9B-FAA4-4363-BDC9-4E0661530FC4}" type="presParOf" srcId="{434726BC-D1CB-4131-937A-2A0F9D9FFF70}" destId="{964710C2-9EA6-44AD-8D1B-24C53E1F8AFF}" srcOrd="0" destOrd="0" presId="urn:microsoft.com/office/officeart/2005/8/layout/vList3#2"/>
    <dgm:cxn modelId="{7DF5E98B-002F-4E13-8EFA-F9333B0DB0AB}" type="presParOf" srcId="{434726BC-D1CB-4131-937A-2A0F9D9FFF70}" destId="{C318D9DA-0536-4DBB-8FEB-E785576EEBE0}" srcOrd="1" destOrd="0" presId="urn:microsoft.com/office/officeart/2005/8/layout/vList3#2"/>
    <dgm:cxn modelId="{68CE7051-E9B7-48A9-8B40-6E18E8B9A9F0}" type="presParOf" srcId="{4F3B689F-45D4-4931-8418-59DD2F5B6542}" destId="{74A55BAA-1647-49FC-B08B-6CF8281FC26A}" srcOrd="5" destOrd="0" presId="urn:microsoft.com/office/officeart/2005/8/layout/vList3#2"/>
    <dgm:cxn modelId="{57BE8FE4-F1BB-4DEF-ADF2-E0907552EE14}" type="presParOf" srcId="{4F3B689F-45D4-4931-8418-59DD2F5B6542}" destId="{8D70E3E7-F4C9-4959-96AA-67727C122029}" srcOrd="6" destOrd="0" presId="urn:microsoft.com/office/officeart/2005/8/layout/vList3#2"/>
    <dgm:cxn modelId="{5085291C-3DBF-421E-AF4F-CCD0CA1C4B32}" type="presParOf" srcId="{8D70E3E7-F4C9-4959-96AA-67727C122029}" destId="{2B1E5707-42E3-4E9C-A467-6BBC97C4FAED}" srcOrd="0" destOrd="0" presId="urn:microsoft.com/office/officeart/2005/8/layout/vList3#2"/>
    <dgm:cxn modelId="{E4863F51-5283-47DC-93DC-9ECC4B64D129}" type="presParOf" srcId="{8D70E3E7-F4C9-4959-96AA-67727C122029}" destId="{F464D3E6-D260-458F-9CD4-D13F056FB21C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2F01267-5B83-4BF0-9514-FDF78E63FE19}" type="doc">
      <dgm:prSet loTypeId="urn:microsoft.com/office/officeart/2005/8/layout/vList3#3" loCatId="list" qsTypeId="urn:microsoft.com/office/officeart/2005/8/quickstyle/3d1" qsCatId="3D" csTypeId="urn:microsoft.com/office/officeart/2005/8/colors/colorful4" csCatId="colorful" phldr="1"/>
      <dgm:spPr/>
    </dgm:pt>
    <dgm:pt modelId="{98F6BD14-43BD-48E0-9DD4-5C7D4B296DB4}">
      <dgm:prSet phldrT="[Текст]" custT="1"/>
      <dgm:spPr/>
      <dgm:t>
        <a:bodyPr/>
        <a:lstStyle/>
        <a:p>
          <a:r>
            <a:rPr lang="ru-RU" sz="1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Бурный поток</a:t>
          </a:r>
          <a:endParaRPr lang="ru-RU" sz="15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F37959-A7D7-41ED-A8DA-01117405C2D2}" type="parTrans" cxnId="{F1AAD730-358F-493E-86FA-4B711D157235}">
      <dgm:prSet/>
      <dgm:spPr/>
      <dgm:t>
        <a:bodyPr/>
        <a:lstStyle/>
        <a:p>
          <a:endParaRPr lang="ru-RU" sz="15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AD63402-C565-477B-BE58-4C109B4BB428}" type="sibTrans" cxnId="{F1AAD730-358F-493E-86FA-4B711D157235}">
      <dgm:prSet/>
      <dgm:spPr/>
      <dgm:t>
        <a:bodyPr/>
        <a:lstStyle/>
        <a:p>
          <a:endParaRPr lang="ru-RU" sz="15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A8413F-070E-44EB-8515-30A9380DB260}">
      <dgm:prSet phldrT="[Текст]" custT="1"/>
      <dgm:spPr/>
      <dgm:t>
        <a:bodyPr/>
        <a:lstStyle/>
        <a:p>
          <a:r>
            <a:rPr lang="ru-RU" sz="1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Узкое ущелье</a:t>
          </a:r>
          <a:endParaRPr lang="ru-RU" sz="15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D45959A-45CA-4DC4-8EEB-C3E652C083BD}" type="parTrans" cxnId="{DD3E332D-27AC-4228-B8F1-FCF2420556CF}">
      <dgm:prSet/>
      <dgm:spPr/>
      <dgm:t>
        <a:bodyPr/>
        <a:lstStyle/>
        <a:p>
          <a:endParaRPr lang="ru-RU" sz="15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201B87A-7639-4DD9-B7E3-B83ACD518E5C}" type="sibTrans" cxnId="{DD3E332D-27AC-4228-B8F1-FCF2420556CF}">
      <dgm:prSet/>
      <dgm:spPr/>
      <dgm:t>
        <a:bodyPr/>
        <a:lstStyle/>
        <a:p>
          <a:endParaRPr lang="ru-RU" sz="15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692DCB9-4537-400D-BBD9-4B6FA13E7598}">
      <dgm:prSet phldrT="[Текст]" custT="1"/>
      <dgm:spPr/>
      <dgm:t>
        <a:bodyPr/>
        <a:lstStyle/>
        <a:p>
          <a:r>
            <a:rPr lang="ru-RU" sz="1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Прямое русло</a:t>
          </a:r>
          <a:endParaRPr lang="ru-RU" sz="15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9E55AB-2832-439A-8411-840AE1FAFC2B}" type="parTrans" cxnId="{D1A6D901-F8E2-43B0-B155-83E0EC8280EF}">
      <dgm:prSet/>
      <dgm:spPr/>
      <dgm:t>
        <a:bodyPr/>
        <a:lstStyle/>
        <a:p>
          <a:endParaRPr lang="ru-RU" sz="15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779B772-9202-493A-947D-0E4744FEBB16}" type="sibTrans" cxnId="{D1A6D901-F8E2-43B0-B155-83E0EC8280EF}">
      <dgm:prSet/>
      <dgm:spPr/>
      <dgm:t>
        <a:bodyPr/>
        <a:lstStyle/>
        <a:p>
          <a:endParaRPr lang="ru-RU" sz="15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F60A76-34F9-46D5-9C9E-A88E9AE004B1}">
      <dgm:prSet phldrT="[Текст]" custT="1"/>
      <dgm:spPr/>
      <dgm:t>
        <a:bodyPr/>
        <a:lstStyle/>
        <a:p>
          <a:r>
            <a:rPr lang="ru-RU" sz="1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Короткие реки</a:t>
          </a:r>
          <a:endParaRPr lang="ru-RU" sz="15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C8DD4F4-90B0-442F-9420-2C1251433136}" type="parTrans" cxnId="{80CD07A5-02E5-4E95-A3D7-7A5BD04A7E9F}">
      <dgm:prSet/>
      <dgm:spPr/>
      <dgm:t>
        <a:bodyPr/>
        <a:lstStyle/>
        <a:p>
          <a:endParaRPr lang="ru-RU" sz="15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2B5CB6F-2416-4B9C-B463-E9FB788ACA21}" type="sibTrans" cxnId="{80CD07A5-02E5-4E95-A3D7-7A5BD04A7E9F}">
      <dgm:prSet/>
      <dgm:spPr/>
      <dgm:t>
        <a:bodyPr/>
        <a:lstStyle/>
        <a:p>
          <a:endParaRPr lang="ru-RU" sz="15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3B689F-45D4-4931-8418-59DD2F5B6542}" type="pres">
      <dgm:prSet presAssocID="{D2F01267-5B83-4BF0-9514-FDF78E63FE19}" presName="linearFlow" presStyleCnt="0">
        <dgm:presLayoutVars>
          <dgm:dir/>
          <dgm:resizeHandles val="exact"/>
        </dgm:presLayoutVars>
      </dgm:prSet>
      <dgm:spPr/>
    </dgm:pt>
    <dgm:pt modelId="{7A8E5C6D-4241-4549-8C35-5C4B3EC7EEEA}" type="pres">
      <dgm:prSet presAssocID="{98F6BD14-43BD-48E0-9DD4-5C7D4B296DB4}" presName="composite" presStyleCnt="0"/>
      <dgm:spPr/>
    </dgm:pt>
    <dgm:pt modelId="{3CC60692-73D1-400B-BE28-153DE216785B}" type="pres">
      <dgm:prSet presAssocID="{98F6BD14-43BD-48E0-9DD4-5C7D4B296DB4}" presName="imgShp" presStyleLbl="fgImgPlace1" presStyleIdx="0" presStyleCnt="4"/>
      <dgm:spPr/>
    </dgm:pt>
    <dgm:pt modelId="{C28F70B0-CF77-4E5F-8CF8-4D70FE121039}" type="pres">
      <dgm:prSet presAssocID="{98F6BD14-43BD-48E0-9DD4-5C7D4B296DB4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12EC47-4090-42F6-BD29-B4EE9B023F57}" type="pres">
      <dgm:prSet presAssocID="{DAD63402-C565-477B-BE58-4C109B4BB428}" presName="spacing" presStyleCnt="0"/>
      <dgm:spPr/>
    </dgm:pt>
    <dgm:pt modelId="{05323BE2-6E2A-4EAD-9346-47AA084F9B03}" type="pres">
      <dgm:prSet presAssocID="{5AA8413F-070E-44EB-8515-30A9380DB260}" presName="composite" presStyleCnt="0"/>
      <dgm:spPr/>
    </dgm:pt>
    <dgm:pt modelId="{99F1AD8F-1D8C-4093-B827-B9E6D3AF67F9}" type="pres">
      <dgm:prSet presAssocID="{5AA8413F-070E-44EB-8515-30A9380DB260}" presName="imgShp" presStyleLbl="fgImgPlace1" presStyleIdx="1" presStyleCnt="4"/>
      <dgm:spPr/>
    </dgm:pt>
    <dgm:pt modelId="{AF0FE398-325C-474F-A3FE-5F32CF66CB0D}" type="pres">
      <dgm:prSet presAssocID="{5AA8413F-070E-44EB-8515-30A9380DB260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BFB51B-3719-433A-A3BF-F4CB1C47DE75}" type="pres">
      <dgm:prSet presAssocID="{7201B87A-7639-4DD9-B7E3-B83ACD518E5C}" presName="spacing" presStyleCnt="0"/>
      <dgm:spPr/>
    </dgm:pt>
    <dgm:pt modelId="{434726BC-D1CB-4131-937A-2A0F9D9FFF70}" type="pres">
      <dgm:prSet presAssocID="{5692DCB9-4537-400D-BBD9-4B6FA13E7598}" presName="composite" presStyleCnt="0"/>
      <dgm:spPr/>
    </dgm:pt>
    <dgm:pt modelId="{964710C2-9EA6-44AD-8D1B-24C53E1F8AFF}" type="pres">
      <dgm:prSet presAssocID="{5692DCB9-4537-400D-BBD9-4B6FA13E7598}" presName="imgShp" presStyleLbl="fgImgPlace1" presStyleIdx="2" presStyleCnt="4"/>
      <dgm:spPr/>
    </dgm:pt>
    <dgm:pt modelId="{C318D9DA-0536-4DBB-8FEB-E785576EEBE0}" type="pres">
      <dgm:prSet presAssocID="{5692DCB9-4537-400D-BBD9-4B6FA13E7598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A55BAA-1647-49FC-B08B-6CF8281FC26A}" type="pres">
      <dgm:prSet presAssocID="{F779B772-9202-493A-947D-0E4744FEBB16}" presName="spacing" presStyleCnt="0"/>
      <dgm:spPr/>
    </dgm:pt>
    <dgm:pt modelId="{8D70E3E7-F4C9-4959-96AA-67727C122029}" type="pres">
      <dgm:prSet presAssocID="{C7F60A76-34F9-46D5-9C9E-A88E9AE004B1}" presName="composite" presStyleCnt="0"/>
      <dgm:spPr/>
    </dgm:pt>
    <dgm:pt modelId="{2B1E5707-42E3-4E9C-A467-6BBC97C4FAED}" type="pres">
      <dgm:prSet presAssocID="{C7F60A76-34F9-46D5-9C9E-A88E9AE004B1}" presName="imgShp" presStyleLbl="fgImgPlace1" presStyleIdx="3" presStyleCnt="4"/>
      <dgm:spPr/>
    </dgm:pt>
    <dgm:pt modelId="{F464D3E6-D260-458F-9CD4-D13F056FB21C}" type="pres">
      <dgm:prSet presAssocID="{C7F60A76-34F9-46D5-9C9E-A88E9AE004B1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F32CA2-9746-4C80-B4AA-6BFFEEADF76A}" type="presOf" srcId="{5692DCB9-4537-400D-BBD9-4B6FA13E7598}" destId="{C318D9DA-0536-4DBB-8FEB-E785576EEBE0}" srcOrd="0" destOrd="0" presId="urn:microsoft.com/office/officeart/2005/8/layout/vList3#3"/>
    <dgm:cxn modelId="{DD3E332D-27AC-4228-B8F1-FCF2420556CF}" srcId="{D2F01267-5B83-4BF0-9514-FDF78E63FE19}" destId="{5AA8413F-070E-44EB-8515-30A9380DB260}" srcOrd="1" destOrd="0" parTransId="{8D45959A-45CA-4DC4-8EEB-C3E652C083BD}" sibTransId="{7201B87A-7639-4DD9-B7E3-B83ACD518E5C}"/>
    <dgm:cxn modelId="{09A523C8-48C7-40D4-B02F-C9FBF6F21AFF}" type="presOf" srcId="{C7F60A76-34F9-46D5-9C9E-A88E9AE004B1}" destId="{F464D3E6-D260-458F-9CD4-D13F056FB21C}" srcOrd="0" destOrd="0" presId="urn:microsoft.com/office/officeart/2005/8/layout/vList3#3"/>
    <dgm:cxn modelId="{80CD07A5-02E5-4E95-A3D7-7A5BD04A7E9F}" srcId="{D2F01267-5B83-4BF0-9514-FDF78E63FE19}" destId="{C7F60A76-34F9-46D5-9C9E-A88E9AE004B1}" srcOrd="3" destOrd="0" parTransId="{EC8DD4F4-90B0-442F-9420-2C1251433136}" sibTransId="{A2B5CB6F-2416-4B9C-B463-E9FB788ACA21}"/>
    <dgm:cxn modelId="{F1AAD730-358F-493E-86FA-4B711D157235}" srcId="{D2F01267-5B83-4BF0-9514-FDF78E63FE19}" destId="{98F6BD14-43BD-48E0-9DD4-5C7D4B296DB4}" srcOrd="0" destOrd="0" parTransId="{48F37959-A7D7-41ED-A8DA-01117405C2D2}" sibTransId="{DAD63402-C565-477B-BE58-4C109B4BB428}"/>
    <dgm:cxn modelId="{D1A6D901-F8E2-43B0-B155-83E0EC8280EF}" srcId="{D2F01267-5B83-4BF0-9514-FDF78E63FE19}" destId="{5692DCB9-4537-400D-BBD9-4B6FA13E7598}" srcOrd="2" destOrd="0" parTransId="{839E55AB-2832-439A-8411-840AE1FAFC2B}" sibTransId="{F779B772-9202-493A-947D-0E4744FEBB16}"/>
    <dgm:cxn modelId="{594C360B-334B-4FED-921D-D0701A20D059}" type="presOf" srcId="{98F6BD14-43BD-48E0-9DD4-5C7D4B296DB4}" destId="{C28F70B0-CF77-4E5F-8CF8-4D70FE121039}" srcOrd="0" destOrd="0" presId="urn:microsoft.com/office/officeart/2005/8/layout/vList3#3"/>
    <dgm:cxn modelId="{75BDB1F1-CE25-4F13-8BE4-89878A680452}" type="presOf" srcId="{5AA8413F-070E-44EB-8515-30A9380DB260}" destId="{AF0FE398-325C-474F-A3FE-5F32CF66CB0D}" srcOrd="0" destOrd="0" presId="urn:microsoft.com/office/officeart/2005/8/layout/vList3#3"/>
    <dgm:cxn modelId="{D8A94C1E-E150-4749-9C3F-3B785F55EF3C}" type="presOf" srcId="{D2F01267-5B83-4BF0-9514-FDF78E63FE19}" destId="{4F3B689F-45D4-4931-8418-59DD2F5B6542}" srcOrd="0" destOrd="0" presId="urn:microsoft.com/office/officeart/2005/8/layout/vList3#3"/>
    <dgm:cxn modelId="{2AA5D008-A259-4DC2-8AD2-1AF68F60B828}" type="presParOf" srcId="{4F3B689F-45D4-4931-8418-59DD2F5B6542}" destId="{7A8E5C6D-4241-4549-8C35-5C4B3EC7EEEA}" srcOrd="0" destOrd="0" presId="urn:microsoft.com/office/officeart/2005/8/layout/vList3#3"/>
    <dgm:cxn modelId="{5E2D4637-C1CB-46FF-98EE-8EAD7F95AE25}" type="presParOf" srcId="{7A8E5C6D-4241-4549-8C35-5C4B3EC7EEEA}" destId="{3CC60692-73D1-400B-BE28-153DE216785B}" srcOrd="0" destOrd="0" presId="urn:microsoft.com/office/officeart/2005/8/layout/vList3#3"/>
    <dgm:cxn modelId="{49D4F7BC-65C4-41B2-A882-8F2B1F57193D}" type="presParOf" srcId="{7A8E5C6D-4241-4549-8C35-5C4B3EC7EEEA}" destId="{C28F70B0-CF77-4E5F-8CF8-4D70FE121039}" srcOrd="1" destOrd="0" presId="urn:microsoft.com/office/officeart/2005/8/layout/vList3#3"/>
    <dgm:cxn modelId="{DDD36654-6510-4413-9A60-525E6C087D78}" type="presParOf" srcId="{4F3B689F-45D4-4931-8418-59DD2F5B6542}" destId="{AA12EC47-4090-42F6-BD29-B4EE9B023F57}" srcOrd="1" destOrd="0" presId="urn:microsoft.com/office/officeart/2005/8/layout/vList3#3"/>
    <dgm:cxn modelId="{EE59FD3E-0FF6-46A9-9065-C3D64BD3C8D1}" type="presParOf" srcId="{4F3B689F-45D4-4931-8418-59DD2F5B6542}" destId="{05323BE2-6E2A-4EAD-9346-47AA084F9B03}" srcOrd="2" destOrd="0" presId="urn:microsoft.com/office/officeart/2005/8/layout/vList3#3"/>
    <dgm:cxn modelId="{06B94069-7FD4-4EBF-9875-2DDF6497CCC8}" type="presParOf" srcId="{05323BE2-6E2A-4EAD-9346-47AA084F9B03}" destId="{99F1AD8F-1D8C-4093-B827-B9E6D3AF67F9}" srcOrd="0" destOrd="0" presId="urn:microsoft.com/office/officeart/2005/8/layout/vList3#3"/>
    <dgm:cxn modelId="{D6126500-58C3-475A-8FFC-F5E1223AE7E3}" type="presParOf" srcId="{05323BE2-6E2A-4EAD-9346-47AA084F9B03}" destId="{AF0FE398-325C-474F-A3FE-5F32CF66CB0D}" srcOrd="1" destOrd="0" presId="urn:microsoft.com/office/officeart/2005/8/layout/vList3#3"/>
    <dgm:cxn modelId="{9A0897DA-F186-478C-BF4F-78CC0E8ECF86}" type="presParOf" srcId="{4F3B689F-45D4-4931-8418-59DD2F5B6542}" destId="{B7BFB51B-3719-433A-A3BF-F4CB1C47DE75}" srcOrd="3" destOrd="0" presId="urn:microsoft.com/office/officeart/2005/8/layout/vList3#3"/>
    <dgm:cxn modelId="{29C9D4B2-7B60-415D-B582-03B1ECB97216}" type="presParOf" srcId="{4F3B689F-45D4-4931-8418-59DD2F5B6542}" destId="{434726BC-D1CB-4131-937A-2A0F9D9FFF70}" srcOrd="4" destOrd="0" presId="urn:microsoft.com/office/officeart/2005/8/layout/vList3#3"/>
    <dgm:cxn modelId="{8220D787-9747-4283-97E8-CDE21B53B29E}" type="presParOf" srcId="{434726BC-D1CB-4131-937A-2A0F9D9FFF70}" destId="{964710C2-9EA6-44AD-8D1B-24C53E1F8AFF}" srcOrd="0" destOrd="0" presId="urn:microsoft.com/office/officeart/2005/8/layout/vList3#3"/>
    <dgm:cxn modelId="{95056F1C-6E0C-4758-A762-80743F1736B3}" type="presParOf" srcId="{434726BC-D1CB-4131-937A-2A0F9D9FFF70}" destId="{C318D9DA-0536-4DBB-8FEB-E785576EEBE0}" srcOrd="1" destOrd="0" presId="urn:microsoft.com/office/officeart/2005/8/layout/vList3#3"/>
    <dgm:cxn modelId="{44B20A98-E376-4235-8547-E9EDC5C4C411}" type="presParOf" srcId="{4F3B689F-45D4-4931-8418-59DD2F5B6542}" destId="{74A55BAA-1647-49FC-B08B-6CF8281FC26A}" srcOrd="5" destOrd="0" presId="urn:microsoft.com/office/officeart/2005/8/layout/vList3#3"/>
    <dgm:cxn modelId="{E8FE9352-E52F-4EE9-AEA3-87CA0F84B9E3}" type="presParOf" srcId="{4F3B689F-45D4-4931-8418-59DD2F5B6542}" destId="{8D70E3E7-F4C9-4959-96AA-67727C122029}" srcOrd="6" destOrd="0" presId="urn:microsoft.com/office/officeart/2005/8/layout/vList3#3"/>
    <dgm:cxn modelId="{00CFF37F-A6EB-4202-8AA7-31DA9FC12159}" type="presParOf" srcId="{8D70E3E7-F4C9-4959-96AA-67727C122029}" destId="{2B1E5707-42E3-4E9C-A467-6BBC97C4FAED}" srcOrd="0" destOrd="0" presId="urn:microsoft.com/office/officeart/2005/8/layout/vList3#3"/>
    <dgm:cxn modelId="{EDA170A4-1B3B-432A-985D-D1CDD6805F40}" type="presParOf" srcId="{8D70E3E7-F4C9-4959-96AA-67727C122029}" destId="{F464D3E6-D260-458F-9CD4-D13F056FB21C}" srcOrd="1" destOrd="0" presId="urn:microsoft.com/office/officeart/2005/8/layout/vList3#3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278127D-1259-481A-A243-FDB70C719B03}" type="doc">
      <dgm:prSet loTypeId="urn:microsoft.com/office/officeart/2005/8/layout/list1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FD4E766-D5CE-47E5-A2B1-3E64258B9BD3}">
      <dgm:prSet phldrT="[Текст]"/>
      <dgm:spPr/>
      <dgm:t>
        <a:bodyPr/>
        <a:lstStyle/>
        <a:p>
          <a:endParaRPr lang="ru-RU" dirty="0"/>
        </a:p>
      </dgm:t>
    </dgm:pt>
    <dgm:pt modelId="{E3D70612-0D4C-4F97-AB51-CE548B93765A}" type="parTrans" cxnId="{9EE70114-3914-4D2A-891E-7DCEF636E014}">
      <dgm:prSet/>
      <dgm:spPr/>
      <dgm:t>
        <a:bodyPr/>
        <a:lstStyle/>
        <a:p>
          <a:endParaRPr lang="ru-RU"/>
        </a:p>
      </dgm:t>
    </dgm:pt>
    <dgm:pt modelId="{43043D08-8D05-4285-8A0A-8AB31B3CEDB6}" type="sibTrans" cxnId="{9EE70114-3914-4D2A-891E-7DCEF636E014}">
      <dgm:prSet/>
      <dgm:spPr/>
      <dgm:t>
        <a:bodyPr/>
        <a:lstStyle/>
        <a:p>
          <a:endParaRPr lang="ru-RU"/>
        </a:p>
      </dgm:t>
    </dgm:pt>
    <dgm:pt modelId="{7B11E972-1370-4B00-86FD-8E1973ADD09F}">
      <dgm:prSet phldrT="[Текст]" phldr="1"/>
      <dgm:spPr/>
      <dgm:t>
        <a:bodyPr/>
        <a:lstStyle/>
        <a:p>
          <a:endParaRPr lang="ru-RU" dirty="0"/>
        </a:p>
      </dgm:t>
    </dgm:pt>
    <dgm:pt modelId="{804DF9E3-2B57-4539-AFC3-7F3CD17CB759}" type="parTrans" cxnId="{422F1CEA-ECA4-400C-9AB4-1CE7B462BFEA}">
      <dgm:prSet/>
      <dgm:spPr/>
      <dgm:t>
        <a:bodyPr/>
        <a:lstStyle/>
        <a:p>
          <a:endParaRPr lang="ru-RU"/>
        </a:p>
      </dgm:t>
    </dgm:pt>
    <dgm:pt modelId="{8CCA5926-9790-4ED4-BE98-62EACFAE317C}" type="sibTrans" cxnId="{422F1CEA-ECA4-400C-9AB4-1CE7B462BFEA}">
      <dgm:prSet/>
      <dgm:spPr/>
      <dgm:t>
        <a:bodyPr/>
        <a:lstStyle/>
        <a:p>
          <a:endParaRPr lang="ru-RU"/>
        </a:p>
      </dgm:t>
    </dgm:pt>
    <dgm:pt modelId="{B4E46691-96FC-47C1-8C91-CA22B7D3FE6E}" type="pres">
      <dgm:prSet presAssocID="{2278127D-1259-481A-A243-FDB70C719B0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C909FC-3F14-4270-B2A5-7DB846A0B0C8}" type="pres">
      <dgm:prSet presAssocID="{9FD4E766-D5CE-47E5-A2B1-3E64258B9BD3}" presName="parentLin" presStyleCnt="0"/>
      <dgm:spPr/>
    </dgm:pt>
    <dgm:pt modelId="{6E972BA6-3093-4BE0-88DF-CEEF6DE8DFF6}" type="pres">
      <dgm:prSet presAssocID="{9FD4E766-D5CE-47E5-A2B1-3E64258B9BD3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31FB80A0-1F47-400B-8371-D4DC8584ABD7}" type="pres">
      <dgm:prSet presAssocID="{9FD4E766-D5CE-47E5-A2B1-3E64258B9BD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490C03-758C-4A03-A6BB-0AF2C7B17EF4}" type="pres">
      <dgm:prSet presAssocID="{9FD4E766-D5CE-47E5-A2B1-3E64258B9BD3}" presName="negativeSpace" presStyleCnt="0"/>
      <dgm:spPr/>
    </dgm:pt>
    <dgm:pt modelId="{BF0E8C1E-6517-4660-ABE7-1EE55037E3B4}" type="pres">
      <dgm:prSet presAssocID="{9FD4E766-D5CE-47E5-A2B1-3E64258B9BD3}" presName="childText" presStyleLbl="conFgAcc1" presStyleIdx="0" presStyleCnt="2">
        <dgm:presLayoutVars>
          <dgm:bulletEnabled val="1"/>
        </dgm:presLayoutVars>
      </dgm:prSet>
      <dgm:spPr/>
    </dgm:pt>
    <dgm:pt modelId="{508404A1-A54E-4C35-A050-862E17E3DC58}" type="pres">
      <dgm:prSet presAssocID="{43043D08-8D05-4285-8A0A-8AB31B3CEDB6}" presName="spaceBetweenRectangles" presStyleCnt="0"/>
      <dgm:spPr/>
    </dgm:pt>
    <dgm:pt modelId="{681F720B-9E5B-4EC0-9300-A93A230FFF9B}" type="pres">
      <dgm:prSet presAssocID="{7B11E972-1370-4B00-86FD-8E1973ADD09F}" presName="parentLin" presStyleCnt="0"/>
      <dgm:spPr/>
    </dgm:pt>
    <dgm:pt modelId="{E3B294CF-4006-4522-8E1C-A820878208EC}" type="pres">
      <dgm:prSet presAssocID="{7B11E972-1370-4B00-86FD-8E1973ADD09F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128642FA-453D-4859-A544-E4CD240B7A5B}" type="pres">
      <dgm:prSet presAssocID="{7B11E972-1370-4B00-86FD-8E1973ADD09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A310E2-2481-4301-A279-3A3A04D168F5}" type="pres">
      <dgm:prSet presAssocID="{7B11E972-1370-4B00-86FD-8E1973ADD09F}" presName="negativeSpace" presStyleCnt="0"/>
      <dgm:spPr/>
    </dgm:pt>
    <dgm:pt modelId="{DE2A9BFA-415F-4076-BA90-52FC40D08E94}" type="pres">
      <dgm:prSet presAssocID="{7B11E972-1370-4B00-86FD-8E1973ADD09F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BD3CB295-03A2-404D-A05D-07B1D221C9EF}" type="presOf" srcId="{7B11E972-1370-4B00-86FD-8E1973ADD09F}" destId="{128642FA-453D-4859-A544-E4CD240B7A5B}" srcOrd="1" destOrd="0" presId="urn:microsoft.com/office/officeart/2005/8/layout/list1"/>
    <dgm:cxn modelId="{18FF4408-C170-4CD9-B926-0F6F13DF66C6}" type="presOf" srcId="{2278127D-1259-481A-A243-FDB70C719B03}" destId="{B4E46691-96FC-47C1-8C91-CA22B7D3FE6E}" srcOrd="0" destOrd="0" presId="urn:microsoft.com/office/officeart/2005/8/layout/list1"/>
    <dgm:cxn modelId="{422F1CEA-ECA4-400C-9AB4-1CE7B462BFEA}" srcId="{2278127D-1259-481A-A243-FDB70C719B03}" destId="{7B11E972-1370-4B00-86FD-8E1973ADD09F}" srcOrd="1" destOrd="0" parTransId="{804DF9E3-2B57-4539-AFC3-7F3CD17CB759}" sibTransId="{8CCA5926-9790-4ED4-BE98-62EACFAE317C}"/>
    <dgm:cxn modelId="{9EE70114-3914-4D2A-891E-7DCEF636E014}" srcId="{2278127D-1259-481A-A243-FDB70C719B03}" destId="{9FD4E766-D5CE-47E5-A2B1-3E64258B9BD3}" srcOrd="0" destOrd="0" parTransId="{E3D70612-0D4C-4F97-AB51-CE548B93765A}" sibTransId="{43043D08-8D05-4285-8A0A-8AB31B3CEDB6}"/>
    <dgm:cxn modelId="{3E9B806E-C464-4296-8A1C-4BA4C7E053EF}" type="presOf" srcId="{7B11E972-1370-4B00-86FD-8E1973ADD09F}" destId="{E3B294CF-4006-4522-8E1C-A820878208EC}" srcOrd="0" destOrd="0" presId="urn:microsoft.com/office/officeart/2005/8/layout/list1"/>
    <dgm:cxn modelId="{D3E24A48-00B3-4AD4-91AF-17EF9F6FBB6F}" type="presOf" srcId="{9FD4E766-D5CE-47E5-A2B1-3E64258B9BD3}" destId="{6E972BA6-3093-4BE0-88DF-CEEF6DE8DFF6}" srcOrd="0" destOrd="0" presId="urn:microsoft.com/office/officeart/2005/8/layout/list1"/>
    <dgm:cxn modelId="{E23E5283-8869-4C52-904E-5DB8BCAFCBDC}" type="presOf" srcId="{9FD4E766-D5CE-47E5-A2B1-3E64258B9BD3}" destId="{31FB80A0-1F47-400B-8371-D4DC8584ABD7}" srcOrd="1" destOrd="0" presId="urn:microsoft.com/office/officeart/2005/8/layout/list1"/>
    <dgm:cxn modelId="{EC88CEC4-4187-4F52-82FD-CBFF3C5691DA}" type="presParOf" srcId="{B4E46691-96FC-47C1-8C91-CA22B7D3FE6E}" destId="{E9C909FC-3F14-4270-B2A5-7DB846A0B0C8}" srcOrd="0" destOrd="0" presId="urn:microsoft.com/office/officeart/2005/8/layout/list1"/>
    <dgm:cxn modelId="{41C531B1-C11C-476B-838D-1E1A166F744A}" type="presParOf" srcId="{E9C909FC-3F14-4270-B2A5-7DB846A0B0C8}" destId="{6E972BA6-3093-4BE0-88DF-CEEF6DE8DFF6}" srcOrd="0" destOrd="0" presId="urn:microsoft.com/office/officeart/2005/8/layout/list1"/>
    <dgm:cxn modelId="{7ED03EC9-BDCF-4D6A-B625-69EBFE5F4C4D}" type="presParOf" srcId="{E9C909FC-3F14-4270-B2A5-7DB846A0B0C8}" destId="{31FB80A0-1F47-400B-8371-D4DC8584ABD7}" srcOrd="1" destOrd="0" presId="urn:microsoft.com/office/officeart/2005/8/layout/list1"/>
    <dgm:cxn modelId="{D17F827E-252A-49BF-AC91-FB13EAE87E2A}" type="presParOf" srcId="{B4E46691-96FC-47C1-8C91-CA22B7D3FE6E}" destId="{B0490C03-758C-4A03-A6BB-0AF2C7B17EF4}" srcOrd="1" destOrd="0" presId="urn:microsoft.com/office/officeart/2005/8/layout/list1"/>
    <dgm:cxn modelId="{9280D26F-09BC-4D89-958E-0FD25D95E76D}" type="presParOf" srcId="{B4E46691-96FC-47C1-8C91-CA22B7D3FE6E}" destId="{BF0E8C1E-6517-4660-ABE7-1EE55037E3B4}" srcOrd="2" destOrd="0" presId="urn:microsoft.com/office/officeart/2005/8/layout/list1"/>
    <dgm:cxn modelId="{72F0EDD2-EE4E-4989-B03A-1B076ACCE1B4}" type="presParOf" srcId="{B4E46691-96FC-47C1-8C91-CA22B7D3FE6E}" destId="{508404A1-A54E-4C35-A050-862E17E3DC58}" srcOrd="3" destOrd="0" presId="urn:microsoft.com/office/officeart/2005/8/layout/list1"/>
    <dgm:cxn modelId="{32136A6E-196E-43C5-B9A9-DCACC41FFB57}" type="presParOf" srcId="{B4E46691-96FC-47C1-8C91-CA22B7D3FE6E}" destId="{681F720B-9E5B-4EC0-9300-A93A230FFF9B}" srcOrd="4" destOrd="0" presId="urn:microsoft.com/office/officeart/2005/8/layout/list1"/>
    <dgm:cxn modelId="{B420484A-0A5D-488E-87EB-117DFA510CA1}" type="presParOf" srcId="{681F720B-9E5B-4EC0-9300-A93A230FFF9B}" destId="{E3B294CF-4006-4522-8E1C-A820878208EC}" srcOrd="0" destOrd="0" presId="urn:microsoft.com/office/officeart/2005/8/layout/list1"/>
    <dgm:cxn modelId="{4DFFAC50-5D38-4470-95B5-0D7ACE0774BB}" type="presParOf" srcId="{681F720B-9E5B-4EC0-9300-A93A230FFF9B}" destId="{128642FA-453D-4859-A544-E4CD240B7A5B}" srcOrd="1" destOrd="0" presId="urn:microsoft.com/office/officeart/2005/8/layout/list1"/>
    <dgm:cxn modelId="{1EF3AD60-2489-477C-B1BF-38795A6B1896}" type="presParOf" srcId="{B4E46691-96FC-47C1-8C91-CA22B7D3FE6E}" destId="{74A310E2-2481-4301-A279-3A3A04D168F5}" srcOrd="5" destOrd="0" presId="urn:microsoft.com/office/officeart/2005/8/layout/list1"/>
    <dgm:cxn modelId="{D90673BC-752F-4300-8D86-9404C4044B5E}" type="presParOf" srcId="{B4E46691-96FC-47C1-8C91-CA22B7D3FE6E}" destId="{DE2A9BFA-415F-4076-BA90-52FC40D08E94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018B47-EA25-4978-8B6B-DEAE8A655D89}">
      <dsp:nvSpPr>
        <dsp:cNvPr id="0" name=""/>
        <dsp:cNvSpPr/>
      </dsp:nvSpPr>
      <dsp:spPr>
        <a:xfrm>
          <a:off x="4762" y="0"/>
          <a:ext cx="3381374" cy="357189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4762" y="0"/>
        <a:ext cx="3292077" cy="357189"/>
      </dsp:txXfrm>
    </dsp:sp>
    <dsp:sp modelId="{ED81754C-0578-4BA2-A85F-CB8F5D04A621}">
      <dsp:nvSpPr>
        <dsp:cNvPr id="0" name=""/>
        <dsp:cNvSpPr/>
      </dsp:nvSpPr>
      <dsp:spPr>
        <a:xfrm>
          <a:off x="2709862" y="0"/>
          <a:ext cx="3381374" cy="357189"/>
        </a:xfrm>
        <a:prstGeom prst="chevr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0" kern="1200" cap="none" spc="0" dirty="0" smtClean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2888457" y="0"/>
        <a:ext cx="3024185" cy="3571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97780-6005-49BC-9EAE-D2B00906DB0F}">
      <dsp:nvSpPr>
        <dsp:cNvPr id="0" name=""/>
        <dsp:cNvSpPr/>
      </dsp:nvSpPr>
      <dsp:spPr>
        <a:xfrm rot="10800000">
          <a:off x="1184861" y="3063"/>
          <a:ext cx="4053840" cy="655126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8893" tIns="114300" rIns="21336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 dirty="0"/>
        </a:p>
      </dsp:txBody>
      <dsp:txXfrm rot="10800000">
        <a:off x="1348642" y="3063"/>
        <a:ext cx="3890059" cy="655126"/>
      </dsp:txXfrm>
    </dsp:sp>
    <dsp:sp modelId="{790C91DF-B05D-4973-9626-04E0FFA5001C}">
      <dsp:nvSpPr>
        <dsp:cNvPr id="0" name=""/>
        <dsp:cNvSpPr/>
      </dsp:nvSpPr>
      <dsp:spPr>
        <a:xfrm>
          <a:off x="857298" y="3063"/>
          <a:ext cx="655126" cy="655126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2950D0-49F1-4F55-B0EC-71CB70848E43}">
      <dsp:nvSpPr>
        <dsp:cNvPr id="0" name=""/>
        <dsp:cNvSpPr/>
      </dsp:nvSpPr>
      <dsp:spPr>
        <a:xfrm rot="10800000">
          <a:off x="1184861" y="853750"/>
          <a:ext cx="4053840" cy="655126"/>
        </a:xfrm>
        <a:prstGeom prst="homePlate">
          <a:avLst/>
        </a:prstGeom>
        <a:gradFill rotWithShape="0">
          <a:gsLst>
            <a:gs pos="0">
              <a:schemeClr val="accent4">
                <a:hueOff val="-1116192"/>
                <a:satOff val="6725"/>
                <a:lumOff val="539"/>
                <a:alphaOff val="0"/>
                <a:shade val="51000"/>
                <a:satMod val="130000"/>
              </a:schemeClr>
            </a:gs>
            <a:gs pos="80000">
              <a:schemeClr val="accent4">
                <a:hueOff val="-1116192"/>
                <a:satOff val="6725"/>
                <a:lumOff val="539"/>
                <a:alphaOff val="0"/>
                <a:shade val="93000"/>
                <a:satMod val="130000"/>
              </a:schemeClr>
            </a:gs>
            <a:gs pos="100000">
              <a:schemeClr val="accent4">
                <a:hueOff val="-1116192"/>
                <a:satOff val="6725"/>
                <a:lumOff val="5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8893" tIns="114300" rIns="21336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 dirty="0"/>
        </a:p>
      </dsp:txBody>
      <dsp:txXfrm rot="10800000">
        <a:off x="1348642" y="853750"/>
        <a:ext cx="3890059" cy="655126"/>
      </dsp:txXfrm>
    </dsp:sp>
    <dsp:sp modelId="{FB4B4178-AEF9-416A-9A6D-1F4869902735}">
      <dsp:nvSpPr>
        <dsp:cNvPr id="0" name=""/>
        <dsp:cNvSpPr/>
      </dsp:nvSpPr>
      <dsp:spPr>
        <a:xfrm>
          <a:off x="857298" y="853750"/>
          <a:ext cx="655126" cy="655126"/>
        </a:xfrm>
        <a:prstGeom prst="ellipse">
          <a:avLst/>
        </a:prstGeom>
        <a:solidFill>
          <a:schemeClr val="accent4">
            <a:tint val="50000"/>
            <a:hueOff val="-995320"/>
            <a:satOff val="5652"/>
            <a:lumOff val="449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8CD0C9-7D75-4A9B-9FDF-8A065ED084AC}">
      <dsp:nvSpPr>
        <dsp:cNvPr id="0" name=""/>
        <dsp:cNvSpPr/>
      </dsp:nvSpPr>
      <dsp:spPr>
        <a:xfrm rot="10800000">
          <a:off x="1184861" y="1704436"/>
          <a:ext cx="4053840" cy="655126"/>
        </a:xfrm>
        <a:prstGeom prst="homePlate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8893" tIns="114300" rIns="21336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 dirty="0"/>
        </a:p>
      </dsp:txBody>
      <dsp:txXfrm rot="10800000">
        <a:off x="1348642" y="1704436"/>
        <a:ext cx="3890059" cy="655126"/>
      </dsp:txXfrm>
    </dsp:sp>
    <dsp:sp modelId="{7F7A7EF9-CD52-4F30-A91D-40D432EDB1FE}">
      <dsp:nvSpPr>
        <dsp:cNvPr id="0" name=""/>
        <dsp:cNvSpPr/>
      </dsp:nvSpPr>
      <dsp:spPr>
        <a:xfrm>
          <a:off x="857298" y="1704436"/>
          <a:ext cx="655126" cy="655126"/>
        </a:xfrm>
        <a:prstGeom prst="ellipse">
          <a:avLst/>
        </a:prstGeom>
        <a:solidFill>
          <a:schemeClr val="accent4">
            <a:tint val="50000"/>
            <a:hueOff val="-1990639"/>
            <a:satOff val="11305"/>
            <a:lumOff val="897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AC3B53-5533-4D6E-ACAC-C0EAF95C234D}">
      <dsp:nvSpPr>
        <dsp:cNvPr id="0" name=""/>
        <dsp:cNvSpPr/>
      </dsp:nvSpPr>
      <dsp:spPr>
        <a:xfrm rot="10800000">
          <a:off x="1184861" y="2535574"/>
          <a:ext cx="4053840" cy="655126"/>
        </a:xfrm>
        <a:prstGeom prst="homePlate">
          <a:avLst/>
        </a:prstGeom>
        <a:gradFill rotWithShape="0">
          <a:gsLst>
            <a:gs pos="0">
              <a:schemeClr val="accent4">
                <a:hueOff val="-3348577"/>
                <a:satOff val="20174"/>
                <a:lumOff val="1617"/>
                <a:alphaOff val="0"/>
                <a:shade val="51000"/>
                <a:satMod val="130000"/>
              </a:schemeClr>
            </a:gs>
            <a:gs pos="80000">
              <a:schemeClr val="accent4">
                <a:hueOff val="-3348577"/>
                <a:satOff val="20174"/>
                <a:lumOff val="1617"/>
                <a:alphaOff val="0"/>
                <a:shade val="93000"/>
                <a:satMod val="130000"/>
              </a:schemeClr>
            </a:gs>
            <a:gs pos="100000">
              <a:schemeClr val="accent4">
                <a:hueOff val="-3348577"/>
                <a:satOff val="20174"/>
                <a:lumOff val="16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8893" tIns="114300" rIns="21336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 dirty="0"/>
        </a:p>
      </dsp:txBody>
      <dsp:txXfrm rot="10800000">
        <a:off x="1348642" y="2535574"/>
        <a:ext cx="3890059" cy="655126"/>
      </dsp:txXfrm>
    </dsp:sp>
    <dsp:sp modelId="{D38CEB58-EDC2-4F9C-A6AB-51FBB34C4E03}">
      <dsp:nvSpPr>
        <dsp:cNvPr id="0" name=""/>
        <dsp:cNvSpPr/>
      </dsp:nvSpPr>
      <dsp:spPr>
        <a:xfrm>
          <a:off x="857298" y="2555123"/>
          <a:ext cx="655126" cy="655126"/>
        </a:xfrm>
        <a:prstGeom prst="ellipse">
          <a:avLst/>
        </a:prstGeom>
        <a:solidFill>
          <a:schemeClr val="accent4">
            <a:tint val="50000"/>
            <a:hueOff val="-2985959"/>
            <a:satOff val="16958"/>
            <a:lumOff val="1346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9A516F-1E06-4A9C-9305-F626E1D278E2}">
      <dsp:nvSpPr>
        <dsp:cNvPr id="0" name=""/>
        <dsp:cNvSpPr/>
      </dsp:nvSpPr>
      <dsp:spPr>
        <a:xfrm rot="10800000">
          <a:off x="1184861" y="3405810"/>
          <a:ext cx="4053840" cy="655126"/>
        </a:xfrm>
        <a:prstGeom prst="homePlate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8893" tIns="114300" rIns="21336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 dirty="0"/>
        </a:p>
      </dsp:txBody>
      <dsp:txXfrm rot="10800000">
        <a:off x="1348642" y="3405810"/>
        <a:ext cx="3890059" cy="655126"/>
      </dsp:txXfrm>
    </dsp:sp>
    <dsp:sp modelId="{B84D447F-64FF-4E09-A692-7F3E31C2CF36}">
      <dsp:nvSpPr>
        <dsp:cNvPr id="0" name=""/>
        <dsp:cNvSpPr/>
      </dsp:nvSpPr>
      <dsp:spPr>
        <a:xfrm>
          <a:off x="857298" y="3405810"/>
          <a:ext cx="655126" cy="655126"/>
        </a:xfrm>
        <a:prstGeom prst="ellipse">
          <a:avLst/>
        </a:prstGeom>
        <a:solidFill>
          <a:schemeClr val="accent4">
            <a:tint val="50000"/>
            <a:hueOff val="-3981279"/>
            <a:satOff val="22610"/>
            <a:lumOff val="1795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8F70B0-CF77-4E5F-8CF8-4D70FE121039}">
      <dsp:nvSpPr>
        <dsp:cNvPr id="0" name=""/>
        <dsp:cNvSpPr/>
      </dsp:nvSpPr>
      <dsp:spPr>
        <a:xfrm rot="10800000">
          <a:off x="731667" y="210"/>
          <a:ext cx="2394000" cy="514669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6955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Спокойное течение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860334" y="210"/>
        <a:ext cx="2265333" cy="514669"/>
      </dsp:txXfrm>
    </dsp:sp>
    <dsp:sp modelId="{3CC60692-73D1-400B-BE28-153DE216785B}">
      <dsp:nvSpPr>
        <dsp:cNvPr id="0" name=""/>
        <dsp:cNvSpPr/>
      </dsp:nvSpPr>
      <dsp:spPr>
        <a:xfrm>
          <a:off x="474332" y="210"/>
          <a:ext cx="514669" cy="514669"/>
        </a:xfrm>
        <a:prstGeom prst="ellipse">
          <a:avLst/>
        </a:prstGeom>
        <a:gradFill rotWithShape="0">
          <a:gsLst>
            <a:gs pos="0">
              <a:schemeClr val="accent4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F0FE398-325C-474F-A3FE-5F32CF66CB0D}">
      <dsp:nvSpPr>
        <dsp:cNvPr id="0" name=""/>
        <dsp:cNvSpPr/>
      </dsp:nvSpPr>
      <dsp:spPr>
        <a:xfrm rot="10800000">
          <a:off x="731667" y="668513"/>
          <a:ext cx="2394000" cy="514669"/>
        </a:xfrm>
        <a:prstGeom prst="homePlate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shade val="51000"/>
                <a:satMod val="130000"/>
              </a:schemeClr>
            </a:gs>
            <a:gs pos="80000">
              <a:schemeClr val="accent4">
                <a:hueOff val="-1488257"/>
                <a:satOff val="8966"/>
                <a:lumOff val="719"/>
                <a:alphaOff val="0"/>
                <a:shade val="93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6955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Широкая речная долина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860334" y="668513"/>
        <a:ext cx="2265333" cy="514669"/>
      </dsp:txXfrm>
    </dsp:sp>
    <dsp:sp modelId="{99F1AD8F-1D8C-4093-B827-B9E6D3AF67F9}">
      <dsp:nvSpPr>
        <dsp:cNvPr id="0" name=""/>
        <dsp:cNvSpPr/>
      </dsp:nvSpPr>
      <dsp:spPr>
        <a:xfrm>
          <a:off x="474332" y="668513"/>
          <a:ext cx="514669" cy="514669"/>
        </a:xfrm>
        <a:prstGeom prst="ellipse">
          <a:avLst/>
        </a:prstGeom>
        <a:gradFill rotWithShape="0">
          <a:gsLst>
            <a:gs pos="0">
              <a:schemeClr val="accent4">
                <a:tint val="50000"/>
                <a:hueOff val="-1327093"/>
                <a:satOff val="7537"/>
                <a:lumOff val="598"/>
                <a:alphaOff val="0"/>
                <a:shade val="51000"/>
                <a:satMod val="130000"/>
              </a:schemeClr>
            </a:gs>
            <a:gs pos="80000">
              <a:schemeClr val="accent4">
                <a:tint val="50000"/>
                <a:hueOff val="-1327093"/>
                <a:satOff val="7537"/>
                <a:lumOff val="598"/>
                <a:alphaOff val="0"/>
                <a:shade val="93000"/>
                <a:satMod val="130000"/>
              </a:schemeClr>
            </a:gs>
            <a:gs pos="100000">
              <a:schemeClr val="accent4">
                <a:tint val="50000"/>
                <a:hueOff val="-1327093"/>
                <a:satOff val="7537"/>
                <a:lumOff val="5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318D9DA-0536-4DBB-8FEB-E785576EEBE0}">
      <dsp:nvSpPr>
        <dsp:cNvPr id="0" name=""/>
        <dsp:cNvSpPr/>
      </dsp:nvSpPr>
      <dsp:spPr>
        <a:xfrm rot="10800000">
          <a:off x="731667" y="1336816"/>
          <a:ext cx="2394000" cy="514669"/>
        </a:xfrm>
        <a:prstGeom prst="homePlate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shade val="51000"/>
                <a:satMod val="130000"/>
              </a:schemeClr>
            </a:gs>
            <a:gs pos="80000">
              <a:schemeClr val="accent4">
                <a:hueOff val="-2976513"/>
                <a:satOff val="17933"/>
                <a:lumOff val="1437"/>
                <a:alphaOff val="0"/>
                <a:shade val="93000"/>
                <a:satMod val="13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6955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Извилистое русло (</a:t>
          </a: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xmlns:r="http://schemas.openxmlformats.org/officeDocument/2006/relationships" r:id="" action="ppaction://hlinksldjump"/>
            </a:rPr>
            <a:t>меандры и старицы</a:t>
          </a: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860334" y="1336816"/>
        <a:ext cx="2265333" cy="514669"/>
      </dsp:txXfrm>
    </dsp:sp>
    <dsp:sp modelId="{964710C2-9EA6-44AD-8D1B-24C53E1F8AFF}">
      <dsp:nvSpPr>
        <dsp:cNvPr id="0" name=""/>
        <dsp:cNvSpPr/>
      </dsp:nvSpPr>
      <dsp:spPr>
        <a:xfrm>
          <a:off x="474332" y="1336816"/>
          <a:ext cx="514669" cy="514669"/>
        </a:xfrm>
        <a:prstGeom prst="ellipse">
          <a:avLst/>
        </a:prstGeom>
        <a:gradFill rotWithShape="0">
          <a:gsLst>
            <a:gs pos="0">
              <a:schemeClr val="accent4">
                <a:tint val="50000"/>
                <a:hueOff val="-2654186"/>
                <a:satOff val="15073"/>
                <a:lumOff val="1197"/>
                <a:alphaOff val="0"/>
                <a:shade val="51000"/>
                <a:satMod val="130000"/>
              </a:schemeClr>
            </a:gs>
            <a:gs pos="80000">
              <a:schemeClr val="accent4">
                <a:tint val="50000"/>
                <a:hueOff val="-2654186"/>
                <a:satOff val="15073"/>
                <a:lumOff val="1197"/>
                <a:alphaOff val="0"/>
                <a:shade val="93000"/>
                <a:satMod val="130000"/>
              </a:schemeClr>
            </a:gs>
            <a:gs pos="100000">
              <a:schemeClr val="accent4">
                <a:tint val="50000"/>
                <a:hueOff val="-2654186"/>
                <a:satOff val="15073"/>
                <a:lumOff val="119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464D3E6-D260-458F-9CD4-D13F056FB21C}">
      <dsp:nvSpPr>
        <dsp:cNvPr id="0" name=""/>
        <dsp:cNvSpPr/>
      </dsp:nvSpPr>
      <dsp:spPr>
        <a:xfrm rot="10800000">
          <a:off x="731667" y="2005119"/>
          <a:ext cx="2394000" cy="514669"/>
        </a:xfrm>
        <a:prstGeom prst="homePlate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6955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Большая длина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860334" y="2005119"/>
        <a:ext cx="2265333" cy="514669"/>
      </dsp:txXfrm>
    </dsp:sp>
    <dsp:sp modelId="{2B1E5707-42E3-4E9C-A467-6BBC97C4FAED}">
      <dsp:nvSpPr>
        <dsp:cNvPr id="0" name=""/>
        <dsp:cNvSpPr/>
      </dsp:nvSpPr>
      <dsp:spPr>
        <a:xfrm>
          <a:off x="474332" y="2005119"/>
          <a:ext cx="514669" cy="514669"/>
        </a:xfrm>
        <a:prstGeom prst="ellipse">
          <a:avLst/>
        </a:prstGeom>
        <a:gradFill rotWithShape="0">
          <a:gsLst>
            <a:gs pos="0">
              <a:schemeClr val="accent4">
                <a:tint val="50000"/>
                <a:hueOff val="-3981279"/>
                <a:satOff val="22610"/>
                <a:lumOff val="1795"/>
                <a:alphaOff val="0"/>
                <a:shade val="51000"/>
                <a:satMod val="130000"/>
              </a:schemeClr>
            </a:gs>
            <a:gs pos="80000">
              <a:schemeClr val="accent4">
                <a:tint val="50000"/>
                <a:hueOff val="-3981279"/>
                <a:satOff val="22610"/>
                <a:lumOff val="1795"/>
                <a:alphaOff val="0"/>
                <a:shade val="93000"/>
                <a:satMod val="130000"/>
              </a:schemeClr>
            </a:gs>
            <a:gs pos="100000">
              <a:schemeClr val="accent4">
                <a:tint val="50000"/>
                <a:hueOff val="-3981279"/>
                <a:satOff val="22610"/>
                <a:lumOff val="179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8F70B0-CF77-4E5F-8CF8-4D70FE121039}">
      <dsp:nvSpPr>
        <dsp:cNvPr id="0" name=""/>
        <dsp:cNvSpPr/>
      </dsp:nvSpPr>
      <dsp:spPr>
        <a:xfrm rot="10800000">
          <a:off x="731667" y="210"/>
          <a:ext cx="2394000" cy="514669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6955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Бурный поток</a:t>
          </a:r>
          <a:endParaRPr lang="ru-RU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860334" y="210"/>
        <a:ext cx="2265333" cy="514669"/>
      </dsp:txXfrm>
    </dsp:sp>
    <dsp:sp modelId="{3CC60692-73D1-400B-BE28-153DE216785B}">
      <dsp:nvSpPr>
        <dsp:cNvPr id="0" name=""/>
        <dsp:cNvSpPr/>
      </dsp:nvSpPr>
      <dsp:spPr>
        <a:xfrm>
          <a:off x="474332" y="210"/>
          <a:ext cx="514669" cy="514669"/>
        </a:xfrm>
        <a:prstGeom prst="ellipse">
          <a:avLst/>
        </a:prstGeom>
        <a:gradFill rotWithShape="0">
          <a:gsLst>
            <a:gs pos="0">
              <a:schemeClr val="accent4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F0FE398-325C-474F-A3FE-5F32CF66CB0D}">
      <dsp:nvSpPr>
        <dsp:cNvPr id="0" name=""/>
        <dsp:cNvSpPr/>
      </dsp:nvSpPr>
      <dsp:spPr>
        <a:xfrm rot="10800000">
          <a:off x="731667" y="668513"/>
          <a:ext cx="2394000" cy="514669"/>
        </a:xfrm>
        <a:prstGeom prst="homePlate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shade val="51000"/>
                <a:satMod val="130000"/>
              </a:schemeClr>
            </a:gs>
            <a:gs pos="80000">
              <a:schemeClr val="accent4">
                <a:hueOff val="-1488257"/>
                <a:satOff val="8966"/>
                <a:lumOff val="719"/>
                <a:alphaOff val="0"/>
                <a:shade val="93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6955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Узкое ущелье</a:t>
          </a:r>
          <a:endParaRPr lang="ru-RU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860334" y="668513"/>
        <a:ext cx="2265333" cy="514669"/>
      </dsp:txXfrm>
    </dsp:sp>
    <dsp:sp modelId="{99F1AD8F-1D8C-4093-B827-B9E6D3AF67F9}">
      <dsp:nvSpPr>
        <dsp:cNvPr id="0" name=""/>
        <dsp:cNvSpPr/>
      </dsp:nvSpPr>
      <dsp:spPr>
        <a:xfrm>
          <a:off x="474332" y="668513"/>
          <a:ext cx="514669" cy="514669"/>
        </a:xfrm>
        <a:prstGeom prst="ellipse">
          <a:avLst/>
        </a:prstGeom>
        <a:gradFill rotWithShape="0">
          <a:gsLst>
            <a:gs pos="0">
              <a:schemeClr val="accent4">
                <a:tint val="50000"/>
                <a:hueOff val="-1327093"/>
                <a:satOff val="7537"/>
                <a:lumOff val="598"/>
                <a:alphaOff val="0"/>
                <a:shade val="51000"/>
                <a:satMod val="130000"/>
              </a:schemeClr>
            </a:gs>
            <a:gs pos="80000">
              <a:schemeClr val="accent4">
                <a:tint val="50000"/>
                <a:hueOff val="-1327093"/>
                <a:satOff val="7537"/>
                <a:lumOff val="598"/>
                <a:alphaOff val="0"/>
                <a:shade val="93000"/>
                <a:satMod val="130000"/>
              </a:schemeClr>
            </a:gs>
            <a:gs pos="100000">
              <a:schemeClr val="accent4">
                <a:tint val="50000"/>
                <a:hueOff val="-1327093"/>
                <a:satOff val="7537"/>
                <a:lumOff val="5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318D9DA-0536-4DBB-8FEB-E785576EEBE0}">
      <dsp:nvSpPr>
        <dsp:cNvPr id="0" name=""/>
        <dsp:cNvSpPr/>
      </dsp:nvSpPr>
      <dsp:spPr>
        <a:xfrm rot="10800000">
          <a:off x="731667" y="1336816"/>
          <a:ext cx="2394000" cy="514669"/>
        </a:xfrm>
        <a:prstGeom prst="homePlate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shade val="51000"/>
                <a:satMod val="130000"/>
              </a:schemeClr>
            </a:gs>
            <a:gs pos="80000">
              <a:schemeClr val="accent4">
                <a:hueOff val="-2976513"/>
                <a:satOff val="17933"/>
                <a:lumOff val="1437"/>
                <a:alphaOff val="0"/>
                <a:shade val="93000"/>
                <a:satMod val="13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6955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Прямое русло</a:t>
          </a:r>
          <a:endParaRPr lang="ru-RU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860334" y="1336816"/>
        <a:ext cx="2265333" cy="514669"/>
      </dsp:txXfrm>
    </dsp:sp>
    <dsp:sp modelId="{964710C2-9EA6-44AD-8D1B-24C53E1F8AFF}">
      <dsp:nvSpPr>
        <dsp:cNvPr id="0" name=""/>
        <dsp:cNvSpPr/>
      </dsp:nvSpPr>
      <dsp:spPr>
        <a:xfrm>
          <a:off x="474332" y="1336816"/>
          <a:ext cx="514669" cy="514669"/>
        </a:xfrm>
        <a:prstGeom prst="ellipse">
          <a:avLst/>
        </a:prstGeom>
        <a:gradFill rotWithShape="0">
          <a:gsLst>
            <a:gs pos="0">
              <a:schemeClr val="accent4">
                <a:tint val="50000"/>
                <a:hueOff val="-2654186"/>
                <a:satOff val="15073"/>
                <a:lumOff val="1197"/>
                <a:alphaOff val="0"/>
                <a:shade val="51000"/>
                <a:satMod val="130000"/>
              </a:schemeClr>
            </a:gs>
            <a:gs pos="80000">
              <a:schemeClr val="accent4">
                <a:tint val="50000"/>
                <a:hueOff val="-2654186"/>
                <a:satOff val="15073"/>
                <a:lumOff val="1197"/>
                <a:alphaOff val="0"/>
                <a:shade val="93000"/>
                <a:satMod val="130000"/>
              </a:schemeClr>
            </a:gs>
            <a:gs pos="100000">
              <a:schemeClr val="accent4">
                <a:tint val="50000"/>
                <a:hueOff val="-2654186"/>
                <a:satOff val="15073"/>
                <a:lumOff val="119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464D3E6-D260-458F-9CD4-D13F056FB21C}">
      <dsp:nvSpPr>
        <dsp:cNvPr id="0" name=""/>
        <dsp:cNvSpPr/>
      </dsp:nvSpPr>
      <dsp:spPr>
        <a:xfrm rot="10800000">
          <a:off x="731667" y="2005119"/>
          <a:ext cx="2394000" cy="514669"/>
        </a:xfrm>
        <a:prstGeom prst="homePlate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6955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Короткие реки</a:t>
          </a:r>
          <a:endParaRPr lang="ru-RU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860334" y="2005119"/>
        <a:ext cx="2265333" cy="514669"/>
      </dsp:txXfrm>
    </dsp:sp>
    <dsp:sp modelId="{2B1E5707-42E3-4E9C-A467-6BBC97C4FAED}">
      <dsp:nvSpPr>
        <dsp:cNvPr id="0" name=""/>
        <dsp:cNvSpPr/>
      </dsp:nvSpPr>
      <dsp:spPr>
        <a:xfrm>
          <a:off x="474332" y="2005119"/>
          <a:ext cx="514669" cy="514669"/>
        </a:xfrm>
        <a:prstGeom prst="ellipse">
          <a:avLst/>
        </a:prstGeom>
        <a:gradFill rotWithShape="0">
          <a:gsLst>
            <a:gs pos="0">
              <a:schemeClr val="accent4">
                <a:tint val="50000"/>
                <a:hueOff val="-3981279"/>
                <a:satOff val="22610"/>
                <a:lumOff val="1795"/>
                <a:alphaOff val="0"/>
                <a:shade val="51000"/>
                <a:satMod val="130000"/>
              </a:schemeClr>
            </a:gs>
            <a:gs pos="80000">
              <a:schemeClr val="accent4">
                <a:tint val="50000"/>
                <a:hueOff val="-3981279"/>
                <a:satOff val="22610"/>
                <a:lumOff val="1795"/>
                <a:alphaOff val="0"/>
                <a:shade val="93000"/>
                <a:satMod val="130000"/>
              </a:schemeClr>
            </a:gs>
            <a:gs pos="100000">
              <a:schemeClr val="accent4">
                <a:tint val="50000"/>
                <a:hueOff val="-3981279"/>
                <a:satOff val="22610"/>
                <a:lumOff val="179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0E8C1E-6517-4660-ABE7-1EE55037E3B4}">
      <dsp:nvSpPr>
        <dsp:cNvPr id="0" name=""/>
        <dsp:cNvSpPr/>
      </dsp:nvSpPr>
      <dsp:spPr>
        <a:xfrm>
          <a:off x="0" y="720699"/>
          <a:ext cx="6096000" cy="118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1FB80A0-1F47-400B-8371-D4DC8584ABD7}">
      <dsp:nvSpPr>
        <dsp:cNvPr id="0" name=""/>
        <dsp:cNvSpPr/>
      </dsp:nvSpPr>
      <dsp:spPr>
        <a:xfrm>
          <a:off x="304800" y="26979"/>
          <a:ext cx="4267200" cy="13874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700" kern="1200" dirty="0"/>
        </a:p>
      </dsp:txBody>
      <dsp:txXfrm>
        <a:off x="372529" y="94708"/>
        <a:ext cx="4131742" cy="1251982"/>
      </dsp:txXfrm>
    </dsp:sp>
    <dsp:sp modelId="{DE2A9BFA-415F-4076-BA90-52FC40D08E94}">
      <dsp:nvSpPr>
        <dsp:cNvPr id="0" name=""/>
        <dsp:cNvSpPr/>
      </dsp:nvSpPr>
      <dsp:spPr>
        <a:xfrm>
          <a:off x="0" y="2852620"/>
          <a:ext cx="6096000" cy="118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28642FA-453D-4859-A544-E4CD240B7A5B}">
      <dsp:nvSpPr>
        <dsp:cNvPr id="0" name=""/>
        <dsp:cNvSpPr/>
      </dsp:nvSpPr>
      <dsp:spPr>
        <a:xfrm>
          <a:off x="304800" y="2158900"/>
          <a:ext cx="4267200" cy="138744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700" kern="1200" dirty="0"/>
        </a:p>
      </dsp:txBody>
      <dsp:txXfrm>
        <a:off x="372529" y="2226629"/>
        <a:ext cx="4131742" cy="12519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87B7B0-0230-40DD-97DD-B4DA926120FF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CB7C5F-8640-4133-983E-F6193FC9F0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8243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B7C5F-8640-4133-983E-F6193FC9F09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E568-CE1B-4B6D-B23D-B382C483A7A2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14D3-6E9C-486A-AE20-0FB25F65EF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E568-CE1B-4B6D-B23D-B382C483A7A2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14D3-6E9C-486A-AE20-0FB25F65EF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E568-CE1B-4B6D-B23D-B382C483A7A2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14D3-6E9C-486A-AE20-0FB25F65EF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E568-CE1B-4B6D-B23D-B382C483A7A2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14D3-6E9C-486A-AE20-0FB25F65EF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E568-CE1B-4B6D-B23D-B382C483A7A2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14D3-6E9C-486A-AE20-0FB25F65EF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E568-CE1B-4B6D-B23D-B382C483A7A2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14D3-6E9C-486A-AE20-0FB25F65EF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E568-CE1B-4B6D-B23D-B382C483A7A2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14D3-6E9C-486A-AE20-0FB25F65EF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E568-CE1B-4B6D-B23D-B382C483A7A2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14D3-6E9C-486A-AE20-0FB25F65EF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E568-CE1B-4B6D-B23D-B382C483A7A2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14D3-6E9C-486A-AE20-0FB25F65EF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E568-CE1B-4B6D-B23D-B382C483A7A2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14D3-6E9C-486A-AE20-0FB25F65EF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E568-CE1B-4B6D-B23D-B382C483A7A2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14D3-6E9C-486A-AE20-0FB25F65EF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BE568-CE1B-4B6D-B23D-B382C483A7A2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914D3-6E9C-486A-AE20-0FB25F65EF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diagramData" Target="../diagrams/data1.xml"/><Relationship Id="rId7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microsoft.com/office/2007/relationships/diagramDrawing" Target="../diagrams/drawing1.xml"/><Relationship Id="rId4" Type="http://schemas.openxmlformats.org/officeDocument/2006/relationships/diagramLayout" Target="../diagrams/layout1.xml"/><Relationship Id="rId9" Type="http://schemas.openxmlformats.org/officeDocument/2006/relationships/slide" Target="slide13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diagramLayout" Target="../diagrams/layout5.xml"/><Relationship Id="rId7" Type="http://schemas.openxmlformats.org/officeDocument/2006/relationships/slide" Target="slide12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1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img-fotki.yandex.ru/get/5803/alexistur.27/0_558da_6bca743a_XL" TargetMode="External"/><Relationship Id="rId13" Type="http://schemas.openxmlformats.org/officeDocument/2006/relationships/hyperlink" Target="http://www.artandphoto.ru/stock/art1/700/4695.jpg" TargetMode="External"/><Relationship Id="rId3" Type="http://schemas.openxmlformats.org/officeDocument/2006/relationships/hyperlink" Target="http://forum.exler.ru/arc/uploads/52/post-1215378201.jpg" TargetMode="External"/><Relationship Id="rId7" Type="http://schemas.openxmlformats.org/officeDocument/2006/relationships/hyperlink" Target="http://victor.com.ua/norwey/bricksdal/b_01.jpg" TargetMode="External"/><Relationship Id="rId12" Type="http://schemas.openxmlformats.org/officeDocument/2006/relationships/hyperlink" Target="http://www.kupim.by/promimages/59.jpg" TargetMode="External"/><Relationship Id="rId2" Type="http://schemas.openxmlformats.org/officeDocument/2006/relationships/hyperlink" Target="http://img-fotki.yandex.ru/get/3104/aleks12161.5/0_26a9_63b811dc_X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arrier.marshruty.ru/Img.ashx?T=A&amp;D=08e8c8f513ca4f229e8ebcb1216b31dc&amp;F=DSCN1069_resize.JPG&amp;S=XL&amp;R=602778468" TargetMode="External"/><Relationship Id="rId11" Type="http://schemas.openxmlformats.org/officeDocument/2006/relationships/hyperlink" Target="http://img-fotki.yandex.ru/get/5903/valenta-mog.75/0_63c8a_8ddfc8ef_orig.png" TargetMode="External"/><Relationship Id="rId5" Type="http://schemas.openxmlformats.org/officeDocument/2006/relationships/hyperlink" Target="http://upload.wikimedia.org/wikipedia/commons/thumb/8/89/Volga_Ulyanovsk-oliv.jpg/800px-Volga_Ulyanovsk-oliv.jpg" TargetMode="External"/><Relationship Id="rId15" Type="http://schemas.openxmlformats.org/officeDocument/2006/relationships/hyperlink" Target="http://geo.web.ru/druza/Image-Map/Ru_E_kont_0.jpg" TargetMode="External"/><Relationship Id="rId10" Type="http://schemas.openxmlformats.org/officeDocument/2006/relationships/hyperlink" Target="http://www.pptbackgrounds.net/uploads/river-jungle-backgrounds-wallpapers.jpg" TargetMode="External"/><Relationship Id="rId4" Type="http://schemas.openxmlformats.org/officeDocument/2006/relationships/hyperlink" Target="http://100dorog.ru/upload/contents/422/tvr/51.jpg" TargetMode="External"/><Relationship Id="rId9" Type="http://schemas.openxmlformats.org/officeDocument/2006/relationships/hyperlink" Target="http://fizportal.ru/k/2656.jpg" TargetMode="External"/><Relationship Id="rId14" Type="http://schemas.openxmlformats.org/officeDocument/2006/relationships/hyperlink" Target="http://image.shutterstock.com/display_pic_with_logo/100206/100206,1191276117,4/stock-photo-fishing-in-a-river-5780209.jp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diagramLayout" Target="../diagrams/layout2.xml"/><Relationship Id="rId7" Type="http://schemas.openxmlformats.org/officeDocument/2006/relationships/slide" Target="slide5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slide" Target="slide6.xml"/><Relationship Id="rId4" Type="http://schemas.openxmlformats.org/officeDocument/2006/relationships/diagramQuickStyle" Target="../diagrams/quickStyle2.xml"/><Relationship Id="rId9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microsoft.com/office/2007/relationships/diagramDrawing" Target="../diagrams/drawing3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3.xml"/><Relationship Id="rId12" Type="http://schemas.openxmlformats.org/officeDocument/2006/relationships/slide" Target="slide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3.xml"/><Relationship Id="rId11" Type="http://schemas.openxmlformats.org/officeDocument/2006/relationships/diagramColors" Target="../diagrams/colors4.xml"/><Relationship Id="rId5" Type="http://schemas.openxmlformats.org/officeDocument/2006/relationships/diagramLayout" Target="../diagrams/layout3.xml"/><Relationship Id="rId10" Type="http://schemas.openxmlformats.org/officeDocument/2006/relationships/diagramQuickStyle" Target="../diagrams/quickStyle4.xml"/><Relationship Id="rId4" Type="http://schemas.openxmlformats.org/officeDocument/2006/relationships/diagramData" Target="../diagrams/data3.xml"/><Relationship Id="rId9" Type="http://schemas.openxmlformats.org/officeDocument/2006/relationships/diagramLayout" Target="../diagrams/layout4.xml"/><Relationship Id="rId14" Type="http://schemas.microsoft.com/office/2007/relationships/diagramDrawing" Target="../diagrams/drawin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Бежит, бежит да не выбежит …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1571604" y="5143512"/>
          <a:ext cx="6096000" cy="357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hlinkClick r:id="rId7" action="ppaction://hlinksldjump"/>
          </p:cNvPr>
          <p:cNvSpPr txBox="1"/>
          <p:nvPr/>
        </p:nvSpPr>
        <p:spPr>
          <a:xfrm>
            <a:off x="1571604" y="5143512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Теория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hlinkClick r:id="rId8" action="ppaction://hlinksldjump"/>
          </p:cNvPr>
          <p:cNvSpPr txBox="1"/>
          <p:nvPr/>
        </p:nvSpPr>
        <p:spPr>
          <a:xfrm>
            <a:off x="4929190" y="5143512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Практика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Умножение 12">
            <a:hlinkClick r:id="" action="ppaction://hlinkshowjump?jump=endshow"/>
          </p:cNvPr>
          <p:cNvSpPr/>
          <p:nvPr/>
        </p:nvSpPr>
        <p:spPr>
          <a:xfrm>
            <a:off x="0" y="6143620"/>
            <a:ext cx="642942" cy="714380"/>
          </a:xfrm>
          <a:prstGeom prst="mathMultiply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извлечение 13">
            <a:hlinkClick r:id="rId9" action="ppaction://hlinksldjump"/>
          </p:cNvPr>
          <p:cNvSpPr/>
          <p:nvPr/>
        </p:nvSpPr>
        <p:spPr>
          <a:xfrm rot="5400000">
            <a:off x="8572536" y="6286512"/>
            <a:ext cx="428612" cy="428628"/>
          </a:xfrm>
          <a:prstGeom prst="flowChartExtra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747452" y="5786454"/>
            <a:ext cx="7751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err="1" smtClean="0"/>
              <a:t>Плохотникова</a:t>
            </a:r>
            <a:r>
              <a:rPr lang="ru-RU" dirty="0" smtClean="0"/>
              <a:t> О.Г., учитель географии, МБОУ «</a:t>
            </a:r>
            <a:r>
              <a:rPr lang="ru-RU" dirty="0" err="1" smtClean="0"/>
              <a:t>Оссорская</a:t>
            </a:r>
            <a:r>
              <a:rPr lang="ru-RU" dirty="0" smtClean="0"/>
              <a:t> СОШ</a:t>
            </a:r>
            <a:r>
              <a:rPr lang="ru-RU" dirty="0"/>
              <a:t>», </a:t>
            </a:r>
            <a:r>
              <a:rPr lang="ru-RU" dirty="0" smtClean="0"/>
              <a:t>261-585-765</a:t>
            </a:r>
            <a:endParaRPr lang="ru-R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hlinkClick r:id="rId6" action="ppaction://hlinksldjump"/>
          </p:cNvPr>
          <p:cNvSpPr txBox="1"/>
          <p:nvPr/>
        </p:nvSpPr>
        <p:spPr>
          <a:xfrm>
            <a:off x="1928794" y="1500174"/>
            <a:ext cx="407196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Водораздел и речной бассейн</a:t>
            </a:r>
          </a:p>
          <a:p>
            <a:pPr algn="ctr"/>
            <a:endParaRPr lang="ru-RU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hlinkClick r:id="rId7" action="ppaction://hlinksldjump"/>
          </p:cNvPr>
          <p:cNvSpPr txBox="1"/>
          <p:nvPr/>
        </p:nvSpPr>
        <p:spPr>
          <a:xfrm>
            <a:off x="1928794" y="3643314"/>
            <a:ext cx="407196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5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Строение речной системы</a:t>
            </a:r>
          </a:p>
          <a:p>
            <a:pPr algn="ctr"/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Умножение 5">
            <a:hlinkClick r:id="" action="ppaction://hlinkshowjump?jump=endshow"/>
          </p:cNvPr>
          <p:cNvSpPr/>
          <p:nvPr/>
        </p:nvSpPr>
        <p:spPr>
          <a:xfrm>
            <a:off x="0" y="6143620"/>
            <a:ext cx="642942" cy="714380"/>
          </a:xfrm>
          <a:prstGeom prst="mathMultiply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извлечение 6">
            <a:hlinkClick r:id="" action="ppaction://hlinkshowjump?jump=firstslide"/>
          </p:cNvPr>
          <p:cNvSpPr/>
          <p:nvPr/>
        </p:nvSpPr>
        <p:spPr>
          <a:xfrm rot="16200000">
            <a:off x="8501098" y="6286512"/>
            <a:ext cx="428612" cy="428628"/>
          </a:xfrm>
          <a:prstGeom prst="flowChartExtra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Водораздел и речной бассейн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Умножение 2">
            <a:hlinkClick r:id="" action="ppaction://hlinkshowjump?jump=endshow"/>
          </p:cNvPr>
          <p:cNvSpPr/>
          <p:nvPr/>
        </p:nvSpPr>
        <p:spPr>
          <a:xfrm>
            <a:off x="0" y="6143620"/>
            <a:ext cx="642942" cy="714380"/>
          </a:xfrm>
          <a:prstGeom prst="mathMultiply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5984" y="1214422"/>
            <a:ext cx="4382931" cy="5080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олилиния 9"/>
          <p:cNvSpPr/>
          <p:nvPr/>
        </p:nvSpPr>
        <p:spPr>
          <a:xfrm>
            <a:off x="2750975" y="2668555"/>
            <a:ext cx="2460172" cy="2629678"/>
          </a:xfrm>
          <a:custGeom>
            <a:avLst/>
            <a:gdLst>
              <a:gd name="connsiteX0" fmla="*/ 831980 w 2460172"/>
              <a:gd name="connsiteY0" fmla="*/ 0 h 2629678"/>
              <a:gd name="connsiteX1" fmla="*/ 999931 w 2460172"/>
              <a:gd name="connsiteY1" fmla="*/ 93306 h 2629678"/>
              <a:gd name="connsiteX2" fmla="*/ 981270 w 2460172"/>
              <a:gd name="connsiteY2" fmla="*/ 270588 h 2629678"/>
              <a:gd name="connsiteX3" fmla="*/ 841311 w 2460172"/>
              <a:gd name="connsiteY3" fmla="*/ 699796 h 2629678"/>
              <a:gd name="connsiteX4" fmla="*/ 533401 w 2460172"/>
              <a:gd name="connsiteY4" fmla="*/ 718457 h 2629678"/>
              <a:gd name="connsiteX5" fmla="*/ 468086 w 2460172"/>
              <a:gd name="connsiteY5" fmla="*/ 839755 h 2629678"/>
              <a:gd name="connsiteX6" fmla="*/ 160176 w 2460172"/>
              <a:gd name="connsiteY6" fmla="*/ 830425 h 2629678"/>
              <a:gd name="connsiteX7" fmla="*/ 57539 w 2460172"/>
              <a:gd name="connsiteY7" fmla="*/ 979714 h 2629678"/>
              <a:gd name="connsiteX8" fmla="*/ 505409 w 2460172"/>
              <a:gd name="connsiteY8" fmla="*/ 1343608 h 2629678"/>
              <a:gd name="connsiteX9" fmla="*/ 561392 w 2460172"/>
              <a:gd name="connsiteY9" fmla="*/ 1838131 h 2629678"/>
              <a:gd name="connsiteX10" fmla="*/ 337458 w 2460172"/>
              <a:gd name="connsiteY10" fmla="*/ 2024743 h 2629678"/>
              <a:gd name="connsiteX11" fmla="*/ 300135 w 2460172"/>
              <a:gd name="connsiteY11" fmla="*/ 2369976 h 2629678"/>
              <a:gd name="connsiteX12" fmla="*/ 449425 w 2460172"/>
              <a:gd name="connsiteY12" fmla="*/ 2528596 h 2629678"/>
              <a:gd name="connsiteX13" fmla="*/ 598715 w 2460172"/>
              <a:gd name="connsiteY13" fmla="*/ 2332653 h 2629678"/>
              <a:gd name="connsiteX14" fmla="*/ 561392 w 2460172"/>
              <a:gd name="connsiteY14" fmla="*/ 2174033 h 2629678"/>
              <a:gd name="connsiteX15" fmla="*/ 757335 w 2460172"/>
              <a:gd name="connsiteY15" fmla="*/ 2099388 h 2629678"/>
              <a:gd name="connsiteX16" fmla="*/ 710682 w 2460172"/>
              <a:gd name="connsiteY16" fmla="*/ 2360645 h 2629678"/>
              <a:gd name="connsiteX17" fmla="*/ 738674 w 2460172"/>
              <a:gd name="connsiteY17" fmla="*/ 2612572 h 2629678"/>
              <a:gd name="connsiteX18" fmla="*/ 1046584 w 2460172"/>
              <a:gd name="connsiteY18" fmla="*/ 2463282 h 2629678"/>
              <a:gd name="connsiteX19" fmla="*/ 1513115 w 2460172"/>
              <a:gd name="connsiteY19" fmla="*/ 2202025 h 2629678"/>
              <a:gd name="connsiteX20" fmla="*/ 1830356 w 2460172"/>
              <a:gd name="connsiteY20" fmla="*/ 1651518 h 2629678"/>
              <a:gd name="connsiteX21" fmla="*/ 2315547 w 2460172"/>
              <a:gd name="connsiteY21" fmla="*/ 1492898 h 2629678"/>
              <a:gd name="connsiteX22" fmla="*/ 2343539 w 2460172"/>
              <a:gd name="connsiteY22" fmla="*/ 811763 h 2629678"/>
              <a:gd name="connsiteX23" fmla="*/ 1615752 w 2460172"/>
              <a:gd name="connsiteY23" fmla="*/ 839755 h 2629678"/>
              <a:gd name="connsiteX24" fmla="*/ 1270519 w 2460172"/>
              <a:gd name="connsiteY24" fmla="*/ 783772 h 2629678"/>
              <a:gd name="connsiteX25" fmla="*/ 1158552 w 2460172"/>
              <a:gd name="connsiteY25" fmla="*/ 466531 h 2629678"/>
              <a:gd name="connsiteX26" fmla="*/ 1195874 w 2460172"/>
              <a:gd name="connsiteY26" fmla="*/ 111967 h 2629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460172" h="2629678">
                <a:moveTo>
                  <a:pt x="831980" y="0"/>
                </a:moveTo>
                <a:cubicBezTo>
                  <a:pt x="903514" y="24104"/>
                  <a:pt x="975049" y="48208"/>
                  <a:pt x="999931" y="93306"/>
                </a:cubicBezTo>
                <a:cubicBezTo>
                  <a:pt x="1024813" y="138404"/>
                  <a:pt x="1007707" y="169506"/>
                  <a:pt x="981270" y="270588"/>
                </a:cubicBezTo>
                <a:cubicBezTo>
                  <a:pt x="954833" y="371670"/>
                  <a:pt x="915956" y="625151"/>
                  <a:pt x="841311" y="699796"/>
                </a:cubicBezTo>
                <a:cubicBezTo>
                  <a:pt x="766666" y="774441"/>
                  <a:pt x="595605" y="695131"/>
                  <a:pt x="533401" y="718457"/>
                </a:cubicBezTo>
                <a:cubicBezTo>
                  <a:pt x="471197" y="741784"/>
                  <a:pt x="530290" y="821094"/>
                  <a:pt x="468086" y="839755"/>
                </a:cubicBezTo>
                <a:cubicBezTo>
                  <a:pt x="405882" y="858416"/>
                  <a:pt x="228601" y="807099"/>
                  <a:pt x="160176" y="830425"/>
                </a:cubicBezTo>
                <a:cubicBezTo>
                  <a:pt x="91752" y="853752"/>
                  <a:pt x="0" y="894184"/>
                  <a:pt x="57539" y="979714"/>
                </a:cubicBezTo>
                <a:cubicBezTo>
                  <a:pt x="115078" y="1065245"/>
                  <a:pt x="421434" y="1200539"/>
                  <a:pt x="505409" y="1343608"/>
                </a:cubicBezTo>
                <a:cubicBezTo>
                  <a:pt x="589385" y="1486678"/>
                  <a:pt x="589384" y="1724609"/>
                  <a:pt x="561392" y="1838131"/>
                </a:cubicBezTo>
                <a:cubicBezTo>
                  <a:pt x="533400" y="1951653"/>
                  <a:pt x="381001" y="1936102"/>
                  <a:pt x="337458" y="2024743"/>
                </a:cubicBezTo>
                <a:cubicBezTo>
                  <a:pt x="293915" y="2113384"/>
                  <a:pt x="281474" y="2286000"/>
                  <a:pt x="300135" y="2369976"/>
                </a:cubicBezTo>
                <a:cubicBezTo>
                  <a:pt x="318796" y="2453952"/>
                  <a:pt x="399662" y="2534817"/>
                  <a:pt x="449425" y="2528596"/>
                </a:cubicBezTo>
                <a:cubicBezTo>
                  <a:pt x="499188" y="2522376"/>
                  <a:pt x="580054" y="2391747"/>
                  <a:pt x="598715" y="2332653"/>
                </a:cubicBezTo>
                <a:cubicBezTo>
                  <a:pt x="617376" y="2273559"/>
                  <a:pt x="534955" y="2212910"/>
                  <a:pt x="561392" y="2174033"/>
                </a:cubicBezTo>
                <a:cubicBezTo>
                  <a:pt x="587829" y="2135156"/>
                  <a:pt x="732453" y="2068286"/>
                  <a:pt x="757335" y="2099388"/>
                </a:cubicBezTo>
                <a:cubicBezTo>
                  <a:pt x="782217" y="2130490"/>
                  <a:pt x="713792" y="2275114"/>
                  <a:pt x="710682" y="2360645"/>
                </a:cubicBezTo>
                <a:cubicBezTo>
                  <a:pt x="707572" y="2446176"/>
                  <a:pt x="682690" y="2595466"/>
                  <a:pt x="738674" y="2612572"/>
                </a:cubicBezTo>
                <a:cubicBezTo>
                  <a:pt x="794658" y="2629678"/>
                  <a:pt x="917511" y="2531706"/>
                  <a:pt x="1046584" y="2463282"/>
                </a:cubicBezTo>
                <a:cubicBezTo>
                  <a:pt x="1175657" y="2394858"/>
                  <a:pt x="1382486" y="2337319"/>
                  <a:pt x="1513115" y="2202025"/>
                </a:cubicBezTo>
                <a:cubicBezTo>
                  <a:pt x="1643744" y="2066731"/>
                  <a:pt x="1696617" y="1769706"/>
                  <a:pt x="1830356" y="1651518"/>
                </a:cubicBezTo>
                <a:cubicBezTo>
                  <a:pt x="1964095" y="1533330"/>
                  <a:pt x="2230017" y="1632857"/>
                  <a:pt x="2315547" y="1492898"/>
                </a:cubicBezTo>
                <a:cubicBezTo>
                  <a:pt x="2401077" y="1352939"/>
                  <a:pt x="2460172" y="920620"/>
                  <a:pt x="2343539" y="811763"/>
                </a:cubicBezTo>
                <a:cubicBezTo>
                  <a:pt x="2226907" y="702906"/>
                  <a:pt x="1794589" y="844420"/>
                  <a:pt x="1615752" y="839755"/>
                </a:cubicBezTo>
                <a:cubicBezTo>
                  <a:pt x="1436915" y="835090"/>
                  <a:pt x="1346719" y="845976"/>
                  <a:pt x="1270519" y="783772"/>
                </a:cubicBezTo>
                <a:cubicBezTo>
                  <a:pt x="1194319" y="721568"/>
                  <a:pt x="1170993" y="578498"/>
                  <a:pt x="1158552" y="466531"/>
                </a:cubicBezTo>
                <a:cubicBezTo>
                  <a:pt x="1146111" y="354564"/>
                  <a:pt x="1170992" y="233265"/>
                  <a:pt x="1195874" y="111967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500430" y="3786190"/>
            <a:ext cx="907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р. Лена</a:t>
            </a:r>
            <a:endParaRPr lang="ru-RU" dirty="0"/>
          </a:p>
        </p:txBody>
      </p:sp>
      <p:sp>
        <p:nvSpPr>
          <p:cNvPr id="13" name="Полилиния 12"/>
          <p:cNvSpPr/>
          <p:nvPr/>
        </p:nvSpPr>
        <p:spPr>
          <a:xfrm>
            <a:off x="4939004" y="1844351"/>
            <a:ext cx="822649" cy="1665515"/>
          </a:xfrm>
          <a:custGeom>
            <a:avLst/>
            <a:gdLst>
              <a:gd name="connsiteX0" fmla="*/ 24882 w 822649"/>
              <a:gd name="connsiteY0" fmla="*/ 227045 h 1665515"/>
              <a:gd name="connsiteX1" fmla="*/ 34212 w 822649"/>
              <a:gd name="connsiteY1" fmla="*/ 964163 h 1665515"/>
              <a:gd name="connsiteX2" fmla="*/ 230155 w 822649"/>
              <a:gd name="connsiteY2" fmla="*/ 1094792 h 1665515"/>
              <a:gd name="connsiteX3" fmla="*/ 248816 w 822649"/>
              <a:gd name="connsiteY3" fmla="*/ 1412033 h 1665515"/>
              <a:gd name="connsiteX4" fmla="*/ 155510 w 822649"/>
              <a:gd name="connsiteY4" fmla="*/ 1570653 h 1665515"/>
              <a:gd name="connsiteX5" fmla="*/ 379445 w 822649"/>
              <a:gd name="connsiteY5" fmla="*/ 1579984 h 1665515"/>
              <a:gd name="connsiteX6" fmla="*/ 640702 w 822649"/>
              <a:gd name="connsiteY6" fmla="*/ 1057469 h 1665515"/>
              <a:gd name="connsiteX7" fmla="*/ 706016 w 822649"/>
              <a:gd name="connsiteY7" fmla="*/ 992155 h 1665515"/>
              <a:gd name="connsiteX8" fmla="*/ 817984 w 822649"/>
              <a:gd name="connsiteY8" fmla="*/ 898849 h 1665515"/>
              <a:gd name="connsiteX9" fmla="*/ 734008 w 822649"/>
              <a:gd name="connsiteY9" fmla="*/ 404327 h 1665515"/>
              <a:gd name="connsiteX10" fmla="*/ 752669 w 822649"/>
              <a:gd name="connsiteY10" fmla="*/ 124408 h 1665515"/>
              <a:gd name="connsiteX11" fmla="*/ 659363 w 822649"/>
              <a:gd name="connsiteY11" fmla="*/ 3110 h 1665515"/>
              <a:gd name="connsiteX12" fmla="*/ 426098 w 822649"/>
              <a:gd name="connsiteY12" fmla="*/ 143069 h 1665515"/>
              <a:gd name="connsiteX13" fmla="*/ 239486 w 822649"/>
              <a:gd name="connsiteY13" fmla="*/ 161731 h 1665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22649" h="1665515">
                <a:moveTo>
                  <a:pt x="24882" y="227045"/>
                </a:moveTo>
                <a:cubicBezTo>
                  <a:pt x="12441" y="523292"/>
                  <a:pt x="0" y="819539"/>
                  <a:pt x="34212" y="964163"/>
                </a:cubicBezTo>
                <a:cubicBezTo>
                  <a:pt x="68424" y="1108787"/>
                  <a:pt x="194388" y="1020147"/>
                  <a:pt x="230155" y="1094792"/>
                </a:cubicBezTo>
                <a:cubicBezTo>
                  <a:pt x="265922" y="1169437"/>
                  <a:pt x="261257" y="1332723"/>
                  <a:pt x="248816" y="1412033"/>
                </a:cubicBezTo>
                <a:cubicBezTo>
                  <a:pt x="236375" y="1491343"/>
                  <a:pt x="133739" y="1542661"/>
                  <a:pt x="155510" y="1570653"/>
                </a:cubicBezTo>
                <a:cubicBezTo>
                  <a:pt x="177281" y="1598645"/>
                  <a:pt x="298580" y="1665515"/>
                  <a:pt x="379445" y="1579984"/>
                </a:cubicBezTo>
                <a:cubicBezTo>
                  <a:pt x="460310" y="1494453"/>
                  <a:pt x="586274" y="1155440"/>
                  <a:pt x="640702" y="1057469"/>
                </a:cubicBezTo>
                <a:cubicBezTo>
                  <a:pt x="695130" y="959498"/>
                  <a:pt x="676469" y="1018592"/>
                  <a:pt x="706016" y="992155"/>
                </a:cubicBezTo>
                <a:cubicBezTo>
                  <a:pt x="735563" y="965718"/>
                  <a:pt x="813319" y="996820"/>
                  <a:pt x="817984" y="898849"/>
                </a:cubicBezTo>
                <a:cubicBezTo>
                  <a:pt x="822649" y="800878"/>
                  <a:pt x="744894" y="533400"/>
                  <a:pt x="734008" y="404327"/>
                </a:cubicBezTo>
                <a:cubicBezTo>
                  <a:pt x="723122" y="275254"/>
                  <a:pt x="765110" y="191277"/>
                  <a:pt x="752669" y="124408"/>
                </a:cubicBezTo>
                <a:cubicBezTo>
                  <a:pt x="740228" y="57539"/>
                  <a:pt x="713791" y="0"/>
                  <a:pt x="659363" y="3110"/>
                </a:cubicBezTo>
                <a:cubicBezTo>
                  <a:pt x="604935" y="6220"/>
                  <a:pt x="496078" y="116632"/>
                  <a:pt x="426098" y="143069"/>
                </a:cubicBezTo>
                <a:cubicBezTo>
                  <a:pt x="356118" y="169506"/>
                  <a:pt x="297802" y="165618"/>
                  <a:pt x="239486" y="161731"/>
                </a:cubicBezTo>
              </a:path>
            </a:pathLst>
          </a:cu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4714876" y="2214554"/>
            <a:ext cx="10820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р. Колыма</a:t>
            </a:r>
            <a:endParaRPr lang="ru-RU" sz="1600" dirty="0"/>
          </a:p>
        </p:txBody>
      </p:sp>
      <p:sp>
        <p:nvSpPr>
          <p:cNvPr id="15" name="Полилиния 14"/>
          <p:cNvSpPr/>
          <p:nvPr/>
        </p:nvSpPr>
        <p:spPr>
          <a:xfrm>
            <a:off x="3976396" y="2528596"/>
            <a:ext cx="855306" cy="982825"/>
          </a:xfrm>
          <a:custGeom>
            <a:avLst/>
            <a:gdLst>
              <a:gd name="connsiteX0" fmla="*/ 17106 w 855306"/>
              <a:gd name="connsiteY0" fmla="*/ 223935 h 982825"/>
              <a:gd name="connsiteX1" fmla="*/ 91751 w 855306"/>
              <a:gd name="connsiteY1" fmla="*/ 867747 h 982825"/>
              <a:gd name="connsiteX2" fmla="*/ 567612 w 855306"/>
              <a:gd name="connsiteY2" fmla="*/ 914400 h 982825"/>
              <a:gd name="connsiteX3" fmla="*/ 819539 w 855306"/>
              <a:gd name="connsiteY3" fmla="*/ 662473 h 982825"/>
              <a:gd name="connsiteX4" fmla="*/ 782216 w 855306"/>
              <a:gd name="connsiteY4" fmla="*/ 522514 h 982825"/>
              <a:gd name="connsiteX5" fmla="*/ 474306 w 855306"/>
              <a:gd name="connsiteY5" fmla="*/ 401216 h 982825"/>
              <a:gd name="connsiteX6" fmla="*/ 287694 w 855306"/>
              <a:gd name="connsiteY6" fmla="*/ 0 h 98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5306" h="982825">
                <a:moveTo>
                  <a:pt x="17106" y="223935"/>
                </a:moveTo>
                <a:cubicBezTo>
                  <a:pt x="8553" y="488302"/>
                  <a:pt x="0" y="752670"/>
                  <a:pt x="91751" y="867747"/>
                </a:cubicBezTo>
                <a:cubicBezTo>
                  <a:pt x="183502" y="982825"/>
                  <a:pt x="446314" y="948612"/>
                  <a:pt x="567612" y="914400"/>
                </a:cubicBezTo>
                <a:cubicBezTo>
                  <a:pt x="688910" y="880188"/>
                  <a:pt x="783772" y="727787"/>
                  <a:pt x="819539" y="662473"/>
                </a:cubicBezTo>
                <a:cubicBezTo>
                  <a:pt x="855306" y="597159"/>
                  <a:pt x="839755" y="566057"/>
                  <a:pt x="782216" y="522514"/>
                </a:cubicBezTo>
                <a:cubicBezTo>
                  <a:pt x="724677" y="478971"/>
                  <a:pt x="556726" y="488302"/>
                  <a:pt x="474306" y="401216"/>
                </a:cubicBezTo>
                <a:cubicBezTo>
                  <a:pt x="391886" y="314130"/>
                  <a:pt x="339790" y="157065"/>
                  <a:pt x="287694" y="0"/>
                </a:cubicBezTo>
              </a:path>
            </a:pathLst>
          </a:cu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000496" y="3000372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р. Яна</a:t>
            </a:r>
            <a:endParaRPr lang="ru-RU" dirty="0"/>
          </a:p>
        </p:txBody>
      </p:sp>
      <p:sp>
        <p:nvSpPr>
          <p:cNvPr id="17" name="Блок-схема: извлечение 16">
            <a:hlinkClick r:id="rId3" action="ppaction://hlinksldjump"/>
          </p:cNvPr>
          <p:cNvSpPr/>
          <p:nvPr/>
        </p:nvSpPr>
        <p:spPr>
          <a:xfrm rot="16200000">
            <a:off x="8501098" y="6286512"/>
            <a:ext cx="428612" cy="428628"/>
          </a:xfrm>
          <a:prstGeom prst="flowChartExtra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3" grpId="0" animBg="1"/>
      <p:bldP spid="14" grpId="0"/>
      <p:bldP spid="15" grpId="0" animBg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500034" y="3714752"/>
            <a:ext cx="8150886" cy="212686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arenR"/>
            </a:pPr>
            <a:r>
              <a:rPr lang="ru-RU" dirty="0" smtClean="0"/>
              <a:t>Укажите на каком рисунке (А или Б) река течет в направлении с севера на юг.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ru-RU" dirty="0" smtClean="0"/>
              <a:t>Укажите номера всех устьев на рисунке А.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ru-RU" dirty="0" smtClean="0"/>
              <a:t>Укажите номера всех истоков на рисунке Б.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ru-RU" dirty="0" smtClean="0"/>
              <a:t>Укажите номера речных бассейнов.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ru-RU" dirty="0" smtClean="0"/>
              <a:t>Запишите, что обозначает №15.</a:t>
            </a:r>
            <a:endParaRPr lang="ru-RU" dirty="0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6429388" y="5929330"/>
            <a:ext cx="1143008" cy="5715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Ответы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143636" y="4071942"/>
            <a:ext cx="1692579" cy="175432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Ответы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1) А;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2) 2,5,6;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3) 7,9,10;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4) 13,14;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5) водораздел .</a:t>
            </a:r>
            <a:endParaRPr lang="ru-RU" dirty="0">
              <a:solidFill>
                <a:srgbClr val="FF0000"/>
              </a:solidFill>
            </a:endParaRPr>
          </a:p>
        </p:txBody>
      </p:sp>
      <p:grpSp>
        <p:nvGrpSpPr>
          <p:cNvPr id="47" name="Группа 46"/>
          <p:cNvGrpSpPr/>
          <p:nvPr/>
        </p:nvGrpSpPr>
        <p:grpSpPr>
          <a:xfrm>
            <a:off x="0" y="357166"/>
            <a:ext cx="8622634" cy="6500834"/>
            <a:chOff x="0" y="357166"/>
            <a:chExt cx="8622634" cy="6500834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581987" y="663655"/>
              <a:ext cx="2793934" cy="2067079"/>
              <a:chOff x="642910" y="2164466"/>
              <a:chExt cx="5306477" cy="4050616"/>
            </a:xfrm>
          </p:grpSpPr>
          <p:sp>
            <p:nvSpPr>
              <p:cNvPr id="3" name="Полилиния 2"/>
              <p:cNvSpPr/>
              <p:nvPr/>
            </p:nvSpPr>
            <p:spPr>
              <a:xfrm>
                <a:off x="642910" y="3796480"/>
                <a:ext cx="2969044" cy="2418602"/>
              </a:xfrm>
              <a:custGeom>
                <a:avLst/>
                <a:gdLst>
                  <a:gd name="connsiteX0" fmla="*/ 0 w 2714644"/>
                  <a:gd name="connsiteY0" fmla="*/ 0 h 2500330"/>
                  <a:gd name="connsiteX1" fmla="*/ 2714644 w 2714644"/>
                  <a:gd name="connsiteY1" fmla="*/ 0 h 2500330"/>
                  <a:gd name="connsiteX2" fmla="*/ 2714644 w 2714644"/>
                  <a:gd name="connsiteY2" fmla="*/ 2500330 h 2500330"/>
                  <a:gd name="connsiteX3" fmla="*/ 0 w 2714644"/>
                  <a:gd name="connsiteY3" fmla="*/ 2500330 h 2500330"/>
                  <a:gd name="connsiteX4" fmla="*/ 0 w 2714644"/>
                  <a:gd name="connsiteY4" fmla="*/ 0 h 2500330"/>
                  <a:gd name="connsiteX0" fmla="*/ 0 w 2714644"/>
                  <a:gd name="connsiteY0" fmla="*/ 0 h 2500330"/>
                  <a:gd name="connsiteX1" fmla="*/ 1928794 w 2714644"/>
                  <a:gd name="connsiteY1" fmla="*/ 857232 h 2500330"/>
                  <a:gd name="connsiteX2" fmla="*/ 2714644 w 2714644"/>
                  <a:gd name="connsiteY2" fmla="*/ 2500330 h 2500330"/>
                  <a:gd name="connsiteX3" fmla="*/ 0 w 2714644"/>
                  <a:gd name="connsiteY3" fmla="*/ 2500330 h 2500330"/>
                  <a:gd name="connsiteX4" fmla="*/ 0 w 2714644"/>
                  <a:gd name="connsiteY4" fmla="*/ 0 h 2500330"/>
                  <a:gd name="connsiteX0" fmla="*/ 0 w 2714644"/>
                  <a:gd name="connsiteY0" fmla="*/ 0 h 2500330"/>
                  <a:gd name="connsiteX1" fmla="*/ 1928794 w 2714644"/>
                  <a:gd name="connsiteY1" fmla="*/ 857232 h 2500330"/>
                  <a:gd name="connsiteX2" fmla="*/ 2714644 w 2714644"/>
                  <a:gd name="connsiteY2" fmla="*/ 2500330 h 2500330"/>
                  <a:gd name="connsiteX3" fmla="*/ 0 w 2714644"/>
                  <a:gd name="connsiteY3" fmla="*/ 2500330 h 2500330"/>
                  <a:gd name="connsiteX4" fmla="*/ 0 w 2714644"/>
                  <a:gd name="connsiteY4" fmla="*/ 0 h 2500330"/>
                  <a:gd name="connsiteX0" fmla="*/ 0 w 2714644"/>
                  <a:gd name="connsiteY0" fmla="*/ 275438 h 2418602"/>
                  <a:gd name="connsiteX1" fmla="*/ 1928794 w 2714644"/>
                  <a:gd name="connsiteY1" fmla="*/ 775504 h 2418602"/>
                  <a:gd name="connsiteX2" fmla="*/ 2714644 w 2714644"/>
                  <a:gd name="connsiteY2" fmla="*/ 2418602 h 2418602"/>
                  <a:gd name="connsiteX3" fmla="*/ 0 w 2714644"/>
                  <a:gd name="connsiteY3" fmla="*/ 2418602 h 2418602"/>
                  <a:gd name="connsiteX4" fmla="*/ 0 w 2714644"/>
                  <a:gd name="connsiteY4" fmla="*/ 275438 h 2418602"/>
                  <a:gd name="connsiteX0" fmla="*/ 0 w 2714644"/>
                  <a:gd name="connsiteY0" fmla="*/ 275438 h 2418602"/>
                  <a:gd name="connsiteX1" fmla="*/ 1928794 w 2714644"/>
                  <a:gd name="connsiteY1" fmla="*/ 775504 h 2418602"/>
                  <a:gd name="connsiteX2" fmla="*/ 2714644 w 2714644"/>
                  <a:gd name="connsiteY2" fmla="*/ 2418602 h 2418602"/>
                  <a:gd name="connsiteX3" fmla="*/ 0 w 2714644"/>
                  <a:gd name="connsiteY3" fmla="*/ 2418602 h 2418602"/>
                  <a:gd name="connsiteX4" fmla="*/ 0 w 2714644"/>
                  <a:gd name="connsiteY4" fmla="*/ 275438 h 2418602"/>
                  <a:gd name="connsiteX0" fmla="*/ 0 w 2969044"/>
                  <a:gd name="connsiteY0" fmla="*/ 275438 h 2418602"/>
                  <a:gd name="connsiteX1" fmla="*/ 1928794 w 2969044"/>
                  <a:gd name="connsiteY1" fmla="*/ 775504 h 2418602"/>
                  <a:gd name="connsiteX2" fmla="*/ 2714644 w 2969044"/>
                  <a:gd name="connsiteY2" fmla="*/ 2418602 h 2418602"/>
                  <a:gd name="connsiteX3" fmla="*/ 0 w 2969044"/>
                  <a:gd name="connsiteY3" fmla="*/ 2418602 h 2418602"/>
                  <a:gd name="connsiteX4" fmla="*/ 0 w 2969044"/>
                  <a:gd name="connsiteY4" fmla="*/ 275438 h 2418602"/>
                  <a:gd name="connsiteX0" fmla="*/ 0 w 2969044"/>
                  <a:gd name="connsiteY0" fmla="*/ 275438 h 2418602"/>
                  <a:gd name="connsiteX1" fmla="*/ 1928794 w 2969044"/>
                  <a:gd name="connsiteY1" fmla="*/ 775504 h 2418602"/>
                  <a:gd name="connsiteX2" fmla="*/ 2714644 w 2969044"/>
                  <a:gd name="connsiteY2" fmla="*/ 2418602 h 2418602"/>
                  <a:gd name="connsiteX3" fmla="*/ 0 w 2969044"/>
                  <a:gd name="connsiteY3" fmla="*/ 2418602 h 2418602"/>
                  <a:gd name="connsiteX4" fmla="*/ 0 w 2969044"/>
                  <a:gd name="connsiteY4" fmla="*/ 275438 h 2418602"/>
                  <a:gd name="connsiteX0" fmla="*/ 0 w 2969044"/>
                  <a:gd name="connsiteY0" fmla="*/ 275438 h 2418602"/>
                  <a:gd name="connsiteX1" fmla="*/ 1928794 w 2969044"/>
                  <a:gd name="connsiteY1" fmla="*/ 775504 h 2418602"/>
                  <a:gd name="connsiteX2" fmla="*/ 2714644 w 2969044"/>
                  <a:gd name="connsiteY2" fmla="*/ 2418602 h 2418602"/>
                  <a:gd name="connsiteX3" fmla="*/ 0 w 2969044"/>
                  <a:gd name="connsiteY3" fmla="*/ 2418602 h 2418602"/>
                  <a:gd name="connsiteX4" fmla="*/ 0 w 2969044"/>
                  <a:gd name="connsiteY4" fmla="*/ 275438 h 2418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69044" h="2418602">
                    <a:moveTo>
                      <a:pt x="0" y="275438"/>
                    </a:moveTo>
                    <a:cubicBezTo>
                      <a:pt x="456674" y="208329"/>
                      <a:pt x="792330" y="0"/>
                      <a:pt x="1928794" y="775504"/>
                    </a:cubicBezTo>
                    <a:cubicBezTo>
                      <a:pt x="2190744" y="1323203"/>
                      <a:pt x="2969044" y="1412783"/>
                      <a:pt x="2714644" y="2418602"/>
                    </a:cubicBezTo>
                    <a:lnTo>
                      <a:pt x="0" y="2418602"/>
                    </a:lnTo>
                    <a:lnTo>
                      <a:pt x="0" y="275438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4" name="Полилиния 3"/>
              <p:cNvSpPr/>
              <p:nvPr/>
            </p:nvSpPr>
            <p:spPr>
              <a:xfrm>
                <a:off x="2546430" y="2164466"/>
                <a:ext cx="3136740" cy="2407534"/>
              </a:xfrm>
              <a:custGeom>
                <a:avLst/>
                <a:gdLst>
                  <a:gd name="connsiteX0" fmla="*/ 3136740 w 3136740"/>
                  <a:gd name="connsiteY0" fmla="*/ 0 h 2407534"/>
                  <a:gd name="connsiteX1" fmla="*/ 2314937 w 3136740"/>
                  <a:gd name="connsiteY1" fmla="*/ 706056 h 2407534"/>
                  <a:gd name="connsiteX2" fmla="*/ 1898248 w 3136740"/>
                  <a:gd name="connsiteY2" fmla="*/ 1794076 h 2407534"/>
                  <a:gd name="connsiteX3" fmla="*/ 694481 w 3136740"/>
                  <a:gd name="connsiteY3" fmla="*/ 1886673 h 2407534"/>
                  <a:gd name="connsiteX4" fmla="*/ 0 w 3136740"/>
                  <a:gd name="connsiteY4" fmla="*/ 2407534 h 2407534"/>
                  <a:gd name="connsiteX5" fmla="*/ 0 w 3136740"/>
                  <a:gd name="connsiteY5" fmla="*/ 2407534 h 2407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36740" h="2407534">
                    <a:moveTo>
                      <a:pt x="3136740" y="0"/>
                    </a:moveTo>
                    <a:cubicBezTo>
                      <a:pt x="2829046" y="203521"/>
                      <a:pt x="2521352" y="407043"/>
                      <a:pt x="2314937" y="706056"/>
                    </a:cubicBezTo>
                    <a:cubicBezTo>
                      <a:pt x="2108522" y="1005069"/>
                      <a:pt x="2168324" y="1597307"/>
                      <a:pt x="1898248" y="1794076"/>
                    </a:cubicBezTo>
                    <a:cubicBezTo>
                      <a:pt x="1628172" y="1990845"/>
                      <a:pt x="1010856" y="1784430"/>
                      <a:pt x="694481" y="1886673"/>
                    </a:cubicBezTo>
                    <a:cubicBezTo>
                      <a:pt x="378106" y="1988916"/>
                      <a:pt x="0" y="2407534"/>
                      <a:pt x="0" y="2407534"/>
                    </a:cubicBezTo>
                    <a:lnTo>
                      <a:pt x="0" y="2407534"/>
                    </a:lnTo>
                  </a:path>
                </a:pathLst>
              </a:cu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" name="Полилиния 4"/>
              <p:cNvSpPr/>
              <p:nvPr/>
            </p:nvSpPr>
            <p:spPr>
              <a:xfrm>
                <a:off x="3143240" y="2714620"/>
                <a:ext cx="690622" cy="1319514"/>
              </a:xfrm>
              <a:custGeom>
                <a:avLst/>
                <a:gdLst>
                  <a:gd name="connsiteX0" fmla="*/ 158187 w 690622"/>
                  <a:gd name="connsiteY0" fmla="*/ 0 h 1319514"/>
                  <a:gd name="connsiteX1" fmla="*/ 88739 w 690622"/>
                  <a:gd name="connsiteY1" fmla="*/ 590309 h 1319514"/>
                  <a:gd name="connsiteX2" fmla="*/ 690622 w 690622"/>
                  <a:gd name="connsiteY2" fmla="*/ 1319514 h 1319514"/>
                  <a:gd name="connsiteX3" fmla="*/ 690622 w 690622"/>
                  <a:gd name="connsiteY3" fmla="*/ 1319514 h 1319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0622" h="1319514">
                    <a:moveTo>
                      <a:pt x="158187" y="0"/>
                    </a:moveTo>
                    <a:cubicBezTo>
                      <a:pt x="79093" y="185195"/>
                      <a:pt x="0" y="370390"/>
                      <a:pt x="88739" y="590309"/>
                    </a:cubicBezTo>
                    <a:cubicBezTo>
                      <a:pt x="177478" y="810228"/>
                      <a:pt x="690622" y="1319514"/>
                      <a:pt x="690622" y="1319514"/>
                    </a:cubicBezTo>
                    <a:lnTo>
                      <a:pt x="690622" y="1319514"/>
                    </a:lnTo>
                  </a:path>
                </a:pathLst>
              </a:cu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Полилиния 6"/>
              <p:cNvSpPr/>
              <p:nvPr/>
            </p:nvSpPr>
            <p:spPr>
              <a:xfrm>
                <a:off x="4467828" y="3742482"/>
                <a:ext cx="1481559" cy="326020"/>
              </a:xfrm>
              <a:custGeom>
                <a:avLst/>
                <a:gdLst>
                  <a:gd name="connsiteX0" fmla="*/ 1481559 w 1481559"/>
                  <a:gd name="connsiteY0" fmla="*/ 42440 h 326020"/>
                  <a:gd name="connsiteX1" fmla="*/ 983848 w 1481559"/>
                  <a:gd name="connsiteY1" fmla="*/ 42440 h 326020"/>
                  <a:gd name="connsiteX2" fmla="*/ 555585 w 1481559"/>
                  <a:gd name="connsiteY2" fmla="*/ 297083 h 326020"/>
                  <a:gd name="connsiteX3" fmla="*/ 0 w 1481559"/>
                  <a:gd name="connsiteY3" fmla="*/ 216060 h 326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81559" h="326020">
                    <a:moveTo>
                      <a:pt x="1481559" y="42440"/>
                    </a:moveTo>
                    <a:cubicBezTo>
                      <a:pt x="1309868" y="21220"/>
                      <a:pt x="1138177" y="0"/>
                      <a:pt x="983848" y="42440"/>
                    </a:cubicBezTo>
                    <a:cubicBezTo>
                      <a:pt x="829519" y="84880"/>
                      <a:pt x="719560" y="268146"/>
                      <a:pt x="555585" y="297083"/>
                    </a:cubicBezTo>
                    <a:cubicBezTo>
                      <a:pt x="391610" y="326020"/>
                      <a:pt x="195805" y="271040"/>
                      <a:pt x="0" y="216060"/>
                    </a:cubicBezTo>
                  </a:path>
                </a:pathLst>
              </a:cu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9" name="Группа 8"/>
            <p:cNvGrpSpPr/>
            <p:nvPr/>
          </p:nvGrpSpPr>
          <p:grpSpPr>
            <a:xfrm rot="10800000">
              <a:off x="4928671" y="753528"/>
              <a:ext cx="2793934" cy="2067079"/>
              <a:chOff x="642910" y="2164466"/>
              <a:chExt cx="5306477" cy="4050616"/>
            </a:xfrm>
          </p:grpSpPr>
          <p:sp>
            <p:nvSpPr>
              <p:cNvPr id="10" name="Полилиния 9"/>
              <p:cNvSpPr/>
              <p:nvPr/>
            </p:nvSpPr>
            <p:spPr>
              <a:xfrm>
                <a:off x="642910" y="3796480"/>
                <a:ext cx="2969044" cy="2418602"/>
              </a:xfrm>
              <a:custGeom>
                <a:avLst/>
                <a:gdLst>
                  <a:gd name="connsiteX0" fmla="*/ 0 w 2714644"/>
                  <a:gd name="connsiteY0" fmla="*/ 0 h 2500330"/>
                  <a:gd name="connsiteX1" fmla="*/ 2714644 w 2714644"/>
                  <a:gd name="connsiteY1" fmla="*/ 0 h 2500330"/>
                  <a:gd name="connsiteX2" fmla="*/ 2714644 w 2714644"/>
                  <a:gd name="connsiteY2" fmla="*/ 2500330 h 2500330"/>
                  <a:gd name="connsiteX3" fmla="*/ 0 w 2714644"/>
                  <a:gd name="connsiteY3" fmla="*/ 2500330 h 2500330"/>
                  <a:gd name="connsiteX4" fmla="*/ 0 w 2714644"/>
                  <a:gd name="connsiteY4" fmla="*/ 0 h 2500330"/>
                  <a:gd name="connsiteX0" fmla="*/ 0 w 2714644"/>
                  <a:gd name="connsiteY0" fmla="*/ 0 h 2500330"/>
                  <a:gd name="connsiteX1" fmla="*/ 1928794 w 2714644"/>
                  <a:gd name="connsiteY1" fmla="*/ 857232 h 2500330"/>
                  <a:gd name="connsiteX2" fmla="*/ 2714644 w 2714644"/>
                  <a:gd name="connsiteY2" fmla="*/ 2500330 h 2500330"/>
                  <a:gd name="connsiteX3" fmla="*/ 0 w 2714644"/>
                  <a:gd name="connsiteY3" fmla="*/ 2500330 h 2500330"/>
                  <a:gd name="connsiteX4" fmla="*/ 0 w 2714644"/>
                  <a:gd name="connsiteY4" fmla="*/ 0 h 2500330"/>
                  <a:gd name="connsiteX0" fmla="*/ 0 w 2714644"/>
                  <a:gd name="connsiteY0" fmla="*/ 0 h 2500330"/>
                  <a:gd name="connsiteX1" fmla="*/ 1928794 w 2714644"/>
                  <a:gd name="connsiteY1" fmla="*/ 857232 h 2500330"/>
                  <a:gd name="connsiteX2" fmla="*/ 2714644 w 2714644"/>
                  <a:gd name="connsiteY2" fmla="*/ 2500330 h 2500330"/>
                  <a:gd name="connsiteX3" fmla="*/ 0 w 2714644"/>
                  <a:gd name="connsiteY3" fmla="*/ 2500330 h 2500330"/>
                  <a:gd name="connsiteX4" fmla="*/ 0 w 2714644"/>
                  <a:gd name="connsiteY4" fmla="*/ 0 h 2500330"/>
                  <a:gd name="connsiteX0" fmla="*/ 0 w 2714644"/>
                  <a:gd name="connsiteY0" fmla="*/ 275438 h 2418602"/>
                  <a:gd name="connsiteX1" fmla="*/ 1928794 w 2714644"/>
                  <a:gd name="connsiteY1" fmla="*/ 775504 h 2418602"/>
                  <a:gd name="connsiteX2" fmla="*/ 2714644 w 2714644"/>
                  <a:gd name="connsiteY2" fmla="*/ 2418602 h 2418602"/>
                  <a:gd name="connsiteX3" fmla="*/ 0 w 2714644"/>
                  <a:gd name="connsiteY3" fmla="*/ 2418602 h 2418602"/>
                  <a:gd name="connsiteX4" fmla="*/ 0 w 2714644"/>
                  <a:gd name="connsiteY4" fmla="*/ 275438 h 2418602"/>
                  <a:gd name="connsiteX0" fmla="*/ 0 w 2714644"/>
                  <a:gd name="connsiteY0" fmla="*/ 275438 h 2418602"/>
                  <a:gd name="connsiteX1" fmla="*/ 1928794 w 2714644"/>
                  <a:gd name="connsiteY1" fmla="*/ 775504 h 2418602"/>
                  <a:gd name="connsiteX2" fmla="*/ 2714644 w 2714644"/>
                  <a:gd name="connsiteY2" fmla="*/ 2418602 h 2418602"/>
                  <a:gd name="connsiteX3" fmla="*/ 0 w 2714644"/>
                  <a:gd name="connsiteY3" fmla="*/ 2418602 h 2418602"/>
                  <a:gd name="connsiteX4" fmla="*/ 0 w 2714644"/>
                  <a:gd name="connsiteY4" fmla="*/ 275438 h 2418602"/>
                  <a:gd name="connsiteX0" fmla="*/ 0 w 2969044"/>
                  <a:gd name="connsiteY0" fmla="*/ 275438 h 2418602"/>
                  <a:gd name="connsiteX1" fmla="*/ 1928794 w 2969044"/>
                  <a:gd name="connsiteY1" fmla="*/ 775504 h 2418602"/>
                  <a:gd name="connsiteX2" fmla="*/ 2714644 w 2969044"/>
                  <a:gd name="connsiteY2" fmla="*/ 2418602 h 2418602"/>
                  <a:gd name="connsiteX3" fmla="*/ 0 w 2969044"/>
                  <a:gd name="connsiteY3" fmla="*/ 2418602 h 2418602"/>
                  <a:gd name="connsiteX4" fmla="*/ 0 w 2969044"/>
                  <a:gd name="connsiteY4" fmla="*/ 275438 h 2418602"/>
                  <a:gd name="connsiteX0" fmla="*/ 0 w 2969044"/>
                  <a:gd name="connsiteY0" fmla="*/ 275438 h 2418602"/>
                  <a:gd name="connsiteX1" fmla="*/ 1928794 w 2969044"/>
                  <a:gd name="connsiteY1" fmla="*/ 775504 h 2418602"/>
                  <a:gd name="connsiteX2" fmla="*/ 2714644 w 2969044"/>
                  <a:gd name="connsiteY2" fmla="*/ 2418602 h 2418602"/>
                  <a:gd name="connsiteX3" fmla="*/ 0 w 2969044"/>
                  <a:gd name="connsiteY3" fmla="*/ 2418602 h 2418602"/>
                  <a:gd name="connsiteX4" fmla="*/ 0 w 2969044"/>
                  <a:gd name="connsiteY4" fmla="*/ 275438 h 2418602"/>
                  <a:gd name="connsiteX0" fmla="*/ 0 w 2969044"/>
                  <a:gd name="connsiteY0" fmla="*/ 275438 h 2418602"/>
                  <a:gd name="connsiteX1" fmla="*/ 1928794 w 2969044"/>
                  <a:gd name="connsiteY1" fmla="*/ 775504 h 2418602"/>
                  <a:gd name="connsiteX2" fmla="*/ 2714644 w 2969044"/>
                  <a:gd name="connsiteY2" fmla="*/ 2418602 h 2418602"/>
                  <a:gd name="connsiteX3" fmla="*/ 0 w 2969044"/>
                  <a:gd name="connsiteY3" fmla="*/ 2418602 h 2418602"/>
                  <a:gd name="connsiteX4" fmla="*/ 0 w 2969044"/>
                  <a:gd name="connsiteY4" fmla="*/ 275438 h 2418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69044" h="2418602">
                    <a:moveTo>
                      <a:pt x="0" y="275438"/>
                    </a:moveTo>
                    <a:cubicBezTo>
                      <a:pt x="456674" y="208329"/>
                      <a:pt x="792330" y="0"/>
                      <a:pt x="1928794" y="775504"/>
                    </a:cubicBezTo>
                    <a:cubicBezTo>
                      <a:pt x="2190744" y="1323203"/>
                      <a:pt x="2969044" y="1412783"/>
                      <a:pt x="2714644" y="2418602"/>
                    </a:cubicBezTo>
                    <a:lnTo>
                      <a:pt x="0" y="2418602"/>
                    </a:lnTo>
                    <a:lnTo>
                      <a:pt x="0" y="275438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Полилиния 10"/>
              <p:cNvSpPr/>
              <p:nvPr/>
            </p:nvSpPr>
            <p:spPr>
              <a:xfrm>
                <a:off x="2546430" y="2164466"/>
                <a:ext cx="3136740" cy="2407534"/>
              </a:xfrm>
              <a:custGeom>
                <a:avLst/>
                <a:gdLst>
                  <a:gd name="connsiteX0" fmla="*/ 3136740 w 3136740"/>
                  <a:gd name="connsiteY0" fmla="*/ 0 h 2407534"/>
                  <a:gd name="connsiteX1" fmla="*/ 2314937 w 3136740"/>
                  <a:gd name="connsiteY1" fmla="*/ 706056 h 2407534"/>
                  <a:gd name="connsiteX2" fmla="*/ 1898248 w 3136740"/>
                  <a:gd name="connsiteY2" fmla="*/ 1794076 h 2407534"/>
                  <a:gd name="connsiteX3" fmla="*/ 694481 w 3136740"/>
                  <a:gd name="connsiteY3" fmla="*/ 1886673 h 2407534"/>
                  <a:gd name="connsiteX4" fmla="*/ 0 w 3136740"/>
                  <a:gd name="connsiteY4" fmla="*/ 2407534 h 2407534"/>
                  <a:gd name="connsiteX5" fmla="*/ 0 w 3136740"/>
                  <a:gd name="connsiteY5" fmla="*/ 2407534 h 2407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36740" h="2407534">
                    <a:moveTo>
                      <a:pt x="3136740" y="0"/>
                    </a:moveTo>
                    <a:cubicBezTo>
                      <a:pt x="2829046" y="203521"/>
                      <a:pt x="2521352" y="407043"/>
                      <a:pt x="2314937" y="706056"/>
                    </a:cubicBezTo>
                    <a:cubicBezTo>
                      <a:pt x="2108522" y="1005069"/>
                      <a:pt x="2168324" y="1597307"/>
                      <a:pt x="1898248" y="1794076"/>
                    </a:cubicBezTo>
                    <a:cubicBezTo>
                      <a:pt x="1628172" y="1990845"/>
                      <a:pt x="1010856" y="1784430"/>
                      <a:pt x="694481" y="1886673"/>
                    </a:cubicBezTo>
                    <a:cubicBezTo>
                      <a:pt x="378106" y="1988916"/>
                      <a:pt x="0" y="2407534"/>
                      <a:pt x="0" y="2407534"/>
                    </a:cubicBezTo>
                    <a:lnTo>
                      <a:pt x="0" y="2407534"/>
                    </a:lnTo>
                  </a:path>
                </a:pathLst>
              </a:cu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Полилиния 11"/>
              <p:cNvSpPr/>
              <p:nvPr/>
            </p:nvSpPr>
            <p:spPr>
              <a:xfrm>
                <a:off x="3143240" y="2714620"/>
                <a:ext cx="690622" cy="1319514"/>
              </a:xfrm>
              <a:custGeom>
                <a:avLst/>
                <a:gdLst>
                  <a:gd name="connsiteX0" fmla="*/ 158187 w 690622"/>
                  <a:gd name="connsiteY0" fmla="*/ 0 h 1319514"/>
                  <a:gd name="connsiteX1" fmla="*/ 88739 w 690622"/>
                  <a:gd name="connsiteY1" fmla="*/ 590309 h 1319514"/>
                  <a:gd name="connsiteX2" fmla="*/ 690622 w 690622"/>
                  <a:gd name="connsiteY2" fmla="*/ 1319514 h 1319514"/>
                  <a:gd name="connsiteX3" fmla="*/ 690622 w 690622"/>
                  <a:gd name="connsiteY3" fmla="*/ 1319514 h 1319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0622" h="1319514">
                    <a:moveTo>
                      <a:pt x="158187" y="0"/>
                    </a:moveTo>
                    <a:cubicBezTo>
                      <a:pt x="79093" y="185195"/>
                      <a:pt x="0" y="370390"/>
                      <a:pt x="88739" y="590309"/>
                    </a:cubicBezTo>
                    <a:cubicBezTo>
                      <a:pt x="177478" y="810228"/>
                      <a:pt x="690622" y="1319514"/>
                      <a:pt x="690622" y="1319514"/>
                    </a:cubicBezTo>
                    <a:lnTo>
                      <a:pt x="690622" y="1319514"/>
                    </a:lnTo>
                  </a:path>
                </a:pathLst>
              </a:cu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Полилиния 12"/>
              <p:cNvSpPr/>
              <p:nvPr/>
            </p:nvSpPr>
            <p:spPr>
              <a:xfrm>
                <a:off x="4467828" y="3742482"/>
                <a:ext cx="1481559" cy="326020"/>
              </a:xfrm>
              <a:custGeom>
                <a:avLst/>
                <a:gdLst>
                  <a:gd name="connsiteX0" fmla="*/ 1481559 w 1481559"/>
                  <a:gd name="connsiteY0" fmla="*/ 42440 h 326020"/>
                  <a:gd name="connsiteX1" fmla="*/ 983848 w 1481559"/>
                  <a:gd name="connsiteY1" fmla="*/ 42440 h 326020"/>
                  <a:gd name="connsiteX2" fmla="*/ 555585 w 1481559"/>
                  <a:gd name="connsiteY2" fmla="*/ 297083 h 326020"/>
                  <a:gd name="connsiteX3" fmla="*/ 0 w 1481559"/>
                  <a:gd name="connsiteY3" fmla="*/ 216060 h 326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81559" h="326020">
                    <a:moveTo>
                      <a:pt x="1481559" y="42440"/>
                    </a:moveTo>
                    <a:cubicBezTo>
                      <a:pt x="1309868" y="21220"/>
                      <a:pt x="1138177" y="0"/>
                      <a:pt x="983848" y="42440"/>
                    </a:cubicBezTo>
                    <a:cubicBezTo>
                      <a:pt x="829519" y="84880"/>
                      <a:pt x="719560" y="268146"/>
                      <a:pt x="555585" y="297083"/>
                    </a:cubicBezTo>
                    <a:cubicBezTo>
                      <a:pt x="391610" y="326020"/>
                      <a:pt x="195805" y="271040"/>
                      <a:pt x="0" y="216060"/>
                    </a:cubicBezTo>
                  </a:path>
                </a:pathLst>
              </a:cu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15" name="Прямая со стрелкой 14"/>
            <p:cNvCxnSpPr/>
            <p:nvPr/>
          </p:nvCxnSpPr>
          <p:spPr>
            <a:xfrm rot="5400000" flipH="1" flipV="1">
              <a:off x="7716105" y="1356465"/>
              <a:ext cx="1285884" cy="1666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8215338" y="357166"/>
              <a:ext cx="323214" cy="4646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С</a:t>
              </a:r>
              <a:endParaRPr lang="ru-RU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215338" y="2000240"/>
              <a:ext cx="407296" cy="4646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Ю</a:t>
              </a:r>
              <a:endParaRPr lang="ru-RU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0034" y="500042"/>
              <a:ext cx="324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</a:t>
              </a:r>
              <a:endPara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786710" y="50004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</a:t>
              </a:r>
              <a:endPara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143240" y="428604"/>
              <a:ext cx="316487" cy="4646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1</a:t>
              </a:r>
              <a:endParaRPr lang="ru-RU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357290" y="1571612"/>
              <a:ext cx="316487" cy="4646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2</a:t>
              </a:r>
              <a:endParaRPr lang="ru-RU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781072" y="573782"/>
              <a:ext cx="316487" cy="4646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3</a:t>
              </a:r>
              <a:endParaRPr lang="ru-RU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354871" y="1202893"/>
              <a:ext cx="316487" cy="4646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4</a:t>
              </a:r>
              <a:endParaRPr lang="ru-RU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071670" y="1428736"/>
              <a:ext cx="3164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5</a:t>
              </a:r>
              <a:endParaRPr lang="ru-RU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500298" y="1428736"/>
              <a:ext cx="316487" cy="4646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6</a:t>
              </a:r>
              <a:endParaRPr lang="ru-RU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853728" y="2550988"/>
              <a:ext cx="316487" cy="4646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7</a:t>
              </a:r>
              <a:endParaRPr lang="ru-RU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577413" y="1382639"/>
              <a:ext cx="316487" cy="4646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8</a:t>
              </a:r>
              <a:endParaRPr lang="ru-RU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628900" y="1742131"/>
              <a:ext cx="299771" cy="464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9</a:t>
              </a:r>
              <a:endParaRPr lang="ru-RU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127756" y="2461115"/>
              <a:ext cx="439246" cy="4646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10</a:t>
              </a:r>
              <a:endParaRPr lang="ru-RU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453271" y="1652258"/>
              <a:ext cx="439246" cy="4646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11</a:t>
              </a:r>
              <a:endParaRPr lang="ru-RU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929322" y="1571612"/>
              <a:ext cx="4392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12</a:t>
              </a:r>
              <a:endParaRPr lang="ru-RU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786182" y="785794"/>
              <a:ext cx="439246" cy="4646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13</a:t>
              </a:r>
              <a:endParaRPr lang="ru-RU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858016" y="2143116"/>
              <a:ext cx="439246" cy="4646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14</a:t>
              </a:r>
              <a:endParaRPr lang="ru-RU" dirty="0"/>
            </a:p>
          </p:txBody>
        </p:sp>
        <p:sp>
          <p:nvSpPr>
            <p:cNvPr id="37" name="Полилиния 36"/>
            <p:cNvSpPr/>
            <p:nvPr/>
          </p:nvSpPr>
          <p:spPr>
            <a:xfrm>
              <a:off x="3072648" y="555100"/>
              <a:ext cx="1706442" cy="3016776"/>
            </a:xfrm>
            <a:custGeom>
              <a:avLst/>
              <a:gdLst>
                <a:gd name="connsiteX0" fmla="*/ 1626637 w 1626637"/>
                <a:gd name="connsiteY0" fmla="*/ 0 h 2397967"/>
                <a:gd name="connsiteX1" fmla="*/ 1318727 w 1626637"/>
                <a:gd name="connsiteY1" fmla="*/ 494522 h 2397967"/>
                <a:gd name="connsiteX2" fmla="*/ 1188098 w 1626637"/>
                <a:gd name="connsiteY2" fmla="*/ 1101012 h 2397967"/>
                <a:gd name="connsiteX3" fmla="*/ 721568 w 1626637"/>
                <a:gd name="connsiteY3" fmla="*/ 1726163 h 2397967"/>
                <a:gd name="connsiteX4" fmla="*/ 105747 w 1626637"/>
                <a:gd name="connsiteY4" fmla="*/ 2295330 h 2397967"/>
                <a:gd name="connsiteX5" fmla="*/ 87086 w 1626637"/>
                <a:gd name="connsiteY5" fmla="*/ 2341984 h 239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26637" h="2397967">
                  <a:moveTo>
                    <a:pt x="1626637" y="0"/>
                  </a:moveTo>
                  <a:cubicBezTo>
                    <a:pt x="1509227" y="155510"/>
                    <a:pt x="1391817" y="311020"/>
                    <a:pt x="1318727" y="494522"/>
                  </a:cubicBezTo>
                  <a:cubicBezTo>
                    <a:pt x="1245637" y="678024"/>
                    <a:pt x="1287625" y="895738"/>
                    <a:pt x="1188098" y="1101012"/>
                  </a:cubicBezTo>
                  <a:cubicBezTo>
                    <a:pt x="1088571" y="1306286"/>
                    <a:pt x="901960" y="1527110"/>
                    <a:pt x="721568" y="1726163"/>
                  </a:cubicBezTo>
                  <a:cubicBezTo>
                    <a:pt x="541176" y="1925216"/>
                    <a:pt x="211494" y="2192693"/>
                    <a:pt x="105747" y="2295330"/>
                  </a:cubicBezTo>
                  <a:cubicBezTo>
                    <a:pt x="0" y="2397967"/>
                    <a:pt x="43543" y="2369975"/>
                    <a:pt x="87086" y="2341984"/>
                  </a:cubicBezTo>
                </a:path>
              </a:pathLst>
            </a:cu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500430" y="2428868"/>
              <a:ext cx="439246" cy="4646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15</a:t>
              </a:r>
              <a:endParaRPr lang="ru-RU" dirty="0"/>
            </a:p>
          </p:txBody>
        </p:sp>
        <p:sp>
          <p:nvSpPr>
            <p:cNvPr id="43" name="Умножение 42">
              <a:hlinkClick r:id="" action="ppaction://hlinkshowjump?jump=endshow"/>
            </p:cNvPr>
            <p:cNvSpPr/>
            <p:nvPr/>
          </p:nvSpPr>
          <p:spPr>
            <a:xfrm>
              <a:off x="0" y="6143620"/>
              <a:ext cx="642942" cy="714380"/>
            </a:xfrm>
            <a:prstGeom prst="mathMultiply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олилиния 43"/>
            <p:cNvSpPr/>
            <p:nvPr/>
          </p:nvSpPr>
          <p:spPr>
            <a:xfrm>
              <a:off x="1073020" y="435428"/>
              <a:ext cx="3136641" cy="1766596"/>
            </a:xfrm>
            <a:custGeom>
              <a:avLst/>
              <a:gdLst>
                <a:gd name="connsiteX0" fmla="*/ 0 w 3136641"/>
                <a:gd name="connsiteY0" fmla="*/ 1150776 h 1766596"/>
                <a:gd name="connsiteX1" fmla="*/ 447870 w 3136641"/>
                <a:gd name="connsiteY1" fmla="*/ 320352 h 1766596"/>
                <a:gd name="connsiteX2" fmla="*/ 1147666 w 3136641"/>
                <a:gd name="connsiteY2" fmla="*/ 59094 h 1766596"/>
                <a:gd name="connsiteX3" fmla="*/ 2155372 w 3136641"/>
                <a:gd name="connsiteY3" fmla="*/ 40433 h 1766596"/>
                <a:gd name="connsiteX4" fmla="*/ 2967135 w 3136641"/>
                <a:gd name="connsiteY4" fmla="*/ 301690 h 1766596"/>
                <a:gd name="connsiteX5" fmla="*/ 2995127 w 3136641"/>
                <a:gd name="connsiteY5" fmla="*/ 1150776 h 1766596"/>
                <a:gd name="connsiteX6" fmla="*/ 2118049 w 3136641"/>
                <a:gd name="connsiteY6" fmla="*/ 1589315 h 1766596"/>
                <a:gd name="connsiteX7" fmla="*/ 1063690 w 3136641"/>
                <a:gd name="connsiteY7" fmla="*/ 1673290 h 1766596"/>
                <a:gd name="connsiteX8" fmla="*/ 811764 w 3136641"/>
                <a:gd name="connsiteY8" fmla="*/ 1766596 h 1766596"/>
                <a:gd name="connsiteX9" fmla="*/ 811764 w 3136641"/>
                <a:gd name="connsiteY9" fmla="*/ 1766596 h 176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36641" h="1766596">
                  <a:moveTo>
                    <a:pt x="0" y="1150776"/>
                  </a:moveTo>
                  <a:cubicBezTo>
                    <a:pt x="128296" y="826537"/>
                    <a:pt x="256592" y="502299"/>
                    <a:pt x="447870" y="320352"/>
                  </a:cubicBezTo>
                  <a:cubicBezTo>
                    <a:pt x="639148" y="138405"/>
                    <a:pt x="863082" y="105747"/>
                    <a:pt x="1147666" y="59094"/>
                  </a:cubicBezTo>
                  <a:cubicBezTo>
                    <a:pt x="1432250" y="12441"/>
                    <a:pt x="1852127" y="0"/>
                    <a:pt x="2155372" y="40433"/>
                  </a:cubicBezTo>
                  <a:cubicBezTo>
                    <a:pt x="2458617" y="80866"/>
                    <a:pt x="2827176" y="116633"/>
                    <a:pt x="2967135" y="301690"/>
                  </a:cubicBezTo>
                  <a:cubicBezTo>
                    <a:pt x="3107094" y="486747"/>
                    <a:pt x="3136641" y="936172"/>
                    <a:pt x="2995127" y="1150776"/>
                  </a:cubicBezTo>
                  <a:cubicBezTo>
                    <a:pt x="2853613" y="1365380"/>
                    <a:pt x="2439955" y="1502229"/>
                    <a:pt x="2118049" y="1589315"/>
                  </a:cubicBezTo>
                  <a:cubicBezTo>
                    <a:pt x="1796143" y="1676401"/>
                    <a:pt x="1281404" y="1643743"/>
                    <a:pt x="1063690" y="1673290"/>
                  </a:cubicBezTo>
                  <a:cubicBezTo>
                    <a:pt x="845976" y="1702837"/>
                    <a:pt x="811764" y="1766596"/>
                    <a:pt x="811764" y="1766596"/>
                  </a:cubicBezTo>
                  <a:lnTo>
                    <a:pt x="811764" y="1766596"/>
                  </a:lnTo>
                </a:path>
              </a:pathLst>
            </a:cu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олилиния 44"/>
            <p:cNvSpPr/>
            <p:nvPr/>
          </p:nvSpPr>
          <p:spPr>
            <a:xfrm rot="10800000">
              <a:off x="4286248" y="1285860"/>
              <a:ext cx="3136641" cy="1766596"/>
            </a:xfrm>
            <a:custGeom>
              <a:avLst/>
              <a:gdLst>
                <a:gd name="connsiteX0" fmla="*/ 0 w 3136641"/>
                <a:gd name="connsiteY0" fmla="*/ 1150776 h 1766596"/>
                <a:gd name="connsiteX1" fmla="*/ 447870 w 3136641"/>
                <a:gd name="connsiteY1" fmla="*/ 320352 h 1766596"/>
                <a:gd name="connsiteX2" fmla="*/ 1147666 w 3136641"/>
                <a:gd name="connsiteY2" fmla="*/ 59094 h 1766596"/>
                <a:gd name="connsiteX3" fmla="*/ 2155372 w 3136641"/>
                <a:gd name="connsiteY3" fmla="*/ 40433 h 1766596"/>
                <a:gd name="connsiteX4" fmla="*/ 2967135 w 3136641"/>
                <a:gd name="connsiteY4" fmla="*/ 301690 h 1766596"/>
                <a:gd name="connsiteX5" fmla="*/ 2995127 w 3136641"/>
                <a:gd name="connsiteY5" fmla="*/ 1150776 h 1766596"/>
                <a:gd name="connsiteX6" fmla="*/ 2118049 w 3136641"/>
                <a:gd name="connsiteY6" fmla="*/ 1589315 h 1766596"/>
                <a:gd name="connsiteX7" fmla="*/ 1063690 w 3136641"/>
                <a:gd name="connsiteY7" fmla="*/ 1673290 h 1766596"/>
                <a:gd name="connsiteX8" fmla="*/ 811764 w 3136641"/>
                <a:gd name="connsiteY8" fmla="*/ 1766596 h 1766596"/>
                <a:gd name="connsiteX9" fmla="*/ 811764 w 3136641"/>
                <a:gd name="connsiteY9" fmla="*/ 1766596 h 176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36641" h="1766596">
                  <a:moveTo>
                    <a:pt x="0" y="1150776"/>
                  </a:moveTo>
                  <a:cubicBezTo>
                    <a:pt x="128296" y="826537"/>
                    <a:pt x="256592" y="502299"/>
                    <a:pt x="447870" y="320352"/>
                  </a:cubicBezTo>
                  <a:cubicBezTo>
                    <a:pt x="639148" y="138405"/>
                    <a:pt x="863082" y="105747"/>
                    <a:pt x="1147666" y="59094"/>
                  </a:cubicBezTo>
                  <a:cubicBezTo>
                    <a:pt x="1432250" y="12441"/>
                    <a:pt x="1852127" y="0"/>
                    <a:pt x="2155372" y="40433"/>
                  </a:cubicBezTo>
                  <a:cubicBezTo>
                    <a:pt x="2458617" y="80866"/>
                    <a:pt x="2827176" y="116633"/>
                    <a:pt x="2967135" y="301690"/>
                  </a:cubicBezTo>
                  <a:cubicBezTo>
                    <a:pt x="3107094" y="486747"/>
                    <a:pt x="3136641" y="936172"/>
                    <a:pt x="2995127" y="1150776"/>
                  </a:cubicBezTo>
                  <a:cubicBezTo>
                    <a:pt x="2853613" y="1365380"/>
                    <a:pt x="2439955" y="1502229"/>
                    <a:pt x="2118049" y="1589315"/>
                  </a:cubicBezTo>
                  <a:cubicBezTo>
                    <a:pt x="1796143" y="1676401"/>
                    <a:pt x="1281404" y="1643743"/>
                    <a:pt x="1063690" y="1673290"/>
                  </a:cubicBezTo>
                  <a:cubicBezTo>
                    <a:pt x="845976" y="1702837"/>
                    <a:pt x="811764" y="1766596"/>
                    <a:pt x="811764" y="1766596"/>
                  </a:cubicBezTo>
                  <a:lnTo>
                    <a:pt x="811764" y="1766596"/>
                  </a:lnTo>
                </a:path>
              </a:pathLst>
            </a:cu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8" name="Блок-схема: извлечение 47">
            <a:hlinkClick r:id="rId2" action="ppaction://hlinksldjump"/>
          </p:cNvPr>
          <p:cNvSpPr/>
          <p:nvPr/>
        </p:nvSpPr>
        <p:spPr>
          <a:xfrm rot="16200000">
            <a:off x="8501098" y="6286512"/>
            <a:ext cx="428612" cy="428628"/>
          </a:xfrm>
          <a:prstGeom prst="flowChartExtra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>
                <a:hlinkClick r:id="rId2"/>
              </a:rPr>
              <a:t>http://img-fotki.yandex.ru/get/3104/aleks12161.5/0_26a9_63b811dc_XL</a:t>
            </a:r>
            <a:r>
              <a:rPr lang="ru-RU" dirty="0" smtClean="0"/>
              <a:t> </a:t>
            </a:r>
          </a:p>
          <a:p>
            <a:r>
              <a:rPr lang="en-US" dirty="0" smtClean="0">
                <a:hlinkClick r:id="rId3"/>
              </a:rPr>
              <a:t>http://forum.exler.ru/arc/uploads/52/post-1215378201.jpg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http://100dorog.ru/upload/contents/422/tvr/51.jpg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http://upload.wikimedia.org/wikipedia/commons/thumb/8/89/Volga_Ulyanovsk-oliv.jpg/800px-Volga_Ulyanovsk-oliv.jpg</a:t>
            </a:r>
            <a:endParaRPr lang="ru-RU" dirty="0" smtClean="0"/>
          </a:p>
          <a:p>
            <a:r>
              <a:rPr lang="en-US" dirty="0" smtClean="0">
                <a:hlinkClick r:id="rId6"/>
              </a:rPr>
              <a:t>http://barrier.marshruty.ru/Img.ashx?T=A&amp;D=08e8c8f513ca4f229e8ebcb1216b31dc&amp;F=DSCN1069_resize.JPG&amp;S=XL&amp;R=602778468</a:t>
            </a:r>
            <a:endParaRPr lang="ru-RU" dirty="0" smtClean="0"/>
          </a:p>
          <a:p>
            <a:r>
              <a:rPr lang="en-US" dirty="0" smtClean="0">
                <a:hlinkClick r:id="rId7"/>
              </a:rPr>
              <a:t>http://victor.com.ua/norwey/bricksdal/b_01.jpg</a:t>
            </a:r>
            <a:endParaRPr lang="ru-RU" dirty="0" smtClean="0"/>
          </a:p>
          <a:p>
            <a:r>
              <a:rPr lang="en-US" dirty="0" smtClean="0">
                <a:hlinkClick r:id="rId8"/>
              </a:rPr>
              <a:t>http://img-fotki.yandex.ru/get/5803/alexistur.27/0_558da_6bca743a_XL</a:t>
            </a:r>
            <a:endParaRPr lang="ru-RU" dirty="0" smtClean="0"/>
          </a:p>
          <a:p>
            <a:r>
              <a:rPr lang="en-US" dirty="0" smtClean="0">
                <a:hlinkClick r:id="rId9"/>
              </a:rPr>
              <a:t>http://fizportal.ru/k/2656.jpg</a:t>
            </a:r>
            <a:endParaRPr lang="ru-RU" dirty="0" smtClean="0"/>
          </a:p>
          <a:p>
            <a:r>
              <a:rPr lang="en-US" dirty="0" smtClean="0">
                <a:hlinkClick r:id="rId10"/>
              </a:rPr>
              <a:t>http://www.pptbackgrounds.net/uploads/river-jungle-backgrounds-wallpapers.jpg</a:t>
            </a:r>
            <a:endParaRPr lang="ru-RU" dirty="0" smtClean="0"/>
          </a:p>
          <a:p>
            <a:r>
              <a:rPr lang="en-US" dirty="0" smtClean="0">
                <a:hlinkClick r:id="rId11"/>
              </a:rPr>
              <a:t>http://img-fotki.yandex.ru/get/5903/valenta-mog.75/0_63c8a_8ddfc8ef_orig.png</a:t>
            </a:r>
            <a:endParaRPr lang="ru-RU" dirty="0" smtClean="0"/>
          </a:p>
          <a:p>
            <a:r>
              <a:rPr lang="en-US" dirty="0" smtClean="0">
                <a:hlinkClick r:id="rId12"/>
              </a:rPr>
              <a:t>http://www.kupim.by/promimages/59.jpg</a:t>
            </a:r>
            <a:endParaRPr lang="ru-RU" dirty="0" smtClean="0"/>
          </a:p>
          <a:p>
            <a:r>
              <a:rPr lang="en-US" dirty="0" smtClean="0">
                <a:hlinkClick r:id="rId13"/>
              </a:rPr>
              <a:t>http://www.artandphoto.ru/stock/art1/700/4695.jpg</a:t>
            </a:r>
            <a:endParaRPr lang="ru-RU" dirty="0" smtClean="0"/>
          </a:p>
          <a:p>
            <a:r>
              <a:rPr lang="en-US" dirty="0" smtClean="0">
                <a:hlinkClick r:id="rId14"/>
              </a:rPr>
              <a:t>http://image.shutterstock.com/display_pic_with_logo/100206/100206,1191276117,4/stock-photo-fishing-in-a-river-5780209.jpg</a:t>
            </a:r>
            <a:r>
              <a:rPr lang="ru-RU" dirty="0" smtClean="0"/>
              <a:t> </a:t>
            </a:r>
          </a:p>
          <a:p>
            <a:r>
              <a:rPr lang="en-US" dirty="0" smtClean="0">
                <a:hlinkClick r:id="rId15"/>
              </a:rPr>
              <a:t>http://geo.web.ru/druza/Image-Map/Ru_E_kont_0.jpg</a:t>
            </a:r>
            <a:r>
              <a:rPr lang="ru-RU" dirty="0" smtClean="0"/>
              <a:t> </a:t>
            </a:r>
          </a:p>
          <a:p>
            <a:r>
              <a:rPr lang="ru-RU" dirty="0" smtClean="0"/>
              <a:t>География: Поурочные планы по учебнику Т.П. Герасимовой и др. «</a:t>
            </a:r>
            <a:r>
              <a:rPr lang="ru-RU" dirty="0" err="1" smtClean="0"/>
              <a:t>Географи</a:t>
            </a:r>
            <a:r>
              <a:rPr lang="ru-RU" dirty="0" smtClean="0"/>
              <a:t>. 6 класс. Начальный курс»/Сост. </a:t>
            </a:r>
            <a:r>
              <a:rPr lang="ru-RU" dirty="0" err="1" smtClean="0"/>
              <a:t>Воробцова</a:t>
            </a:r>
            <a:r>
              <a:rPr lang="ru-RU" dirty="0" smtClean="0"/>
              <a:t> Т.Н. – Волгоград: Учитель – АСТ, 2004. – 128с.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Умножение 3">
            <a:hlinkClick r:id="" action="ppaction://hlinkshowjump?jump=endshow"/>
          </p:cNvPr>
          <p:cNvSpPr/>
          <p:nvPr/>
        </p:nvSpPr>
        <p:spPr>
          <a:xfrm>
            <a:off x="0" y="6143620"/>
            <a:ext cx="642942" cy="714380"/>
          </a:xfrm>
          <a:prstGeom prst="mathMultiply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извлечение 4">
            <a:hlinkClick r:id="" action="ppaction://hlinkshowjump?jump=firstslide"/>
          </p:cNvPr>
          <p:cNvSpPr/>
          <p:nvPr/>
        </p:nvSpPr>
        <p:spPr>
          <a:xfrm rot="16200000">
            <a:off x="8501098" y="6286512"/>
            <a:ext cx="428612" cy="428628"/>
          </a:xfrm>
          <a:prstGeom prst="flowChartExtra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hlinkClick r:id="rId6" action="ppaction://hlinksldjump"/>
          </p:cNvPr>
          <p:cNvSpPr txBox="1"/>
          <p:nvPr/>
        </p:nvSpPr>
        <p:spPr>
          <a:xfrm>
            <a:off x="3214678" y="1357298"/>
            <a:ext cx="35719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ru-RU" sz="1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Строение реки</a:t>
            </a:r>
            <a:endParaRPr lang="ru-RU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>
            <a:hlinkClick r:id="rId7" action="ppaction://hlinksldjump"/>
          </p:cNvPr>
          <p:cNvSpPr/>
          <p:nvPr/>
        </p:nvSpPr>
        <p:spPr>
          <a:xfrm>
            <a:off x="3143240" y="2357430"/>
            <a:ext cx="3643338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Строение речной долины</a:t>
            </a:r>
            <a:endParaRPr lang="ru-RU" sz="2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>
            <a:hlinkClick r:id="rId8" action="ppaction://hlinksldjump"/>
          </p:cNvPr>
          <p:cNvSpPr/>
          <p:nvPr/>
        </p:nvSpPr>
        <p:spPr>
          <a:xfrm>
            <a:off x="3143240" y="3929066"/>
            <a:ext cx="35719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рек</a:t>
            </a:r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>
            <a:hlinkClick r:id="rId9" action="ppaction://hlinksldjump"/>
          </p:cNvPr>
          <p:cNvSpPr/>
          <p:nvPr/>
        </p:nvSpPr>
        <p:spPr>
          <a:xfrm>
            <a:off x="3143241" y="4786322"/>
            <a:ext cx="36433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Хозяйственное использование рек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Умножение 8">
            <a:hlinkClick r:id="" action="ppaction://hlinkshowjump?jump=endshow"/>
          </p:cNvPr>
          <p:cNvSpPr/>
          <p:nvPr/>
        </p:nvSpPr>
        <p:spPr>
          <a:xfrm>
            <a:off x="0" y="6143620"/>
            <a:ext cx="642942" cy="714380"/>
          </a:xfrm>
          <a:prstGeom prst="mathMultiply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извлечение 9">
            <a:hlinkClick r:id="" action="ppaction://hlinkshowjump?jump=firstslide"/>
          </p:cNvPr>
          <p:cNvSpPr/>
          <p:nvPr/>
        </p:nvSpPr>
        <p:spPr>
          <a:xfrm rot="16200000">
            <a:off x="8572536" y="6286512"/>
            <a:ext cx="428612" cy="428628"/>
          </a:xfrm>
          <a:prstGeom prst="flowChartExtra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hlinkClick r:id="rId10" action="ppaction://hlinksldjump"/>
          </p:cNvPr>
          <p:cNvSpPr txBox="1"/>
          <p:nvPr/>
        </p:nvSpPr>
        <p:spPr>
          <a:xfrm>
            <a:off x="3143240" y="3214686"/>
            <a:ext cx="339881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Питание и режим реки</a:t>
            </a:r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 такое река?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642910" y="3796480"/>
            <a:ext cx="2969044" cy="2418602"/>
          </a:xfrm>
          <a:custGeom>
            <a:avLst/>
            <a:gdLst>
              <a:gd name="connsiteX0" fmla="*/ 0 w 2714644"/>
              <a:gd name="connsiteY0" fmla="*/ 0 h 2500330"/>
              <a:gd name="connsiteX1" fmla="*/ 2714644 w 2714644"/>
              <a:gd name="connsiteY1" fmla="*/ 0 h 2500330"/>
              <a:gd name="connsiteX2" fmla="*/ 2714644 w 2714644"/>
              <a:gd name="connsiteY2" fmla="*/ 2500330 h 2500330"/>
              <a:gd name="connsiteX3" fmla="*/ 0 w 2714644"/>
              <a:gd name="connsiteY3" fmla="*/ 2500330 h 2500330"/>
              <a:gd name="connsiteX4" fmla="*/ 0 w 2714644"/>
              <a:gd name="connsiteY4" fmla="*/ 0 h 2500330"/>
              <a:gd name="connsiteX0" fmla="*/ 0 w 2714644"/>
              <a:gd name="connsiteY0" fmla="*/ 0 h 2500330"/>
              <a:gd name="connsiteX1" fmla="*/ 1928794 w 2714644"/>
              <a:gd name="connsiteY1" fmla="*/ 857232 h 2500330"/>
              <a:gd name="connsiteX2" fmla="*/ 2714644 w 2714644"/>
              <a:gd name="connsiteY2" fmla="*/ 2500330 h 2500330"/>
              <a:gd name="connsiteX3" fmla="*/ 0 w 2714644"/>
              <a:gd name="connsiteY3" fmla="*/ 2500330 h 2500330"/>
              <a:gd name="connsiteX4" fmla="*/ 0 w 2714644"/>
              <a:gd name="connsiteY4" fmla="*/ 0 h 2500330"/>
              <a:gd name="connsiteX0" fmla="*/ 0 w 2714644"/>
              <a:gd name="connsiteY0" fmla="*/ 0 h 2500330"/>
              <a:gd name="connsiteX1" fmla="*/ 1928794 w 2714644"/>
              <a:gd name="connsiteY1" fmla="*/ 857232 h 2500330"/>
              <a:gd name="connsiteX2" fmla="*/ 2714644 w 2714644"/>
              <a:gd name="connsiteY2" fmla="*/ 2500330 h 2500330"/>
              <a:gd name="connsiteX3" fmla="*/ 0 w 2714644"/>
              <a:gd name="connsiteY3" fmla="*/ 2500330 h 2500330"/>
              <a:gd name="connsiteX4" fmla="*/ 0 w 2714644"/>
              <a:gd name="connsiteY4" fmla="*/ 0 h 2500330"/>
              <a:gd name="connsiteX0" fmla="*/ 0 w 2714644"/>
              <a:gd name="connsiteY0" fmla="*/ 275438 h 2418602"/>
              <a:gd name="connsiteX1" fmla="*/ 1928794 w 2714644"/>
              <a:gd name="connsiteY1" fmla="*/ 775504 h 2418602"/>
              <a:gd name="connsiteX2" fmla="*/ 2714644 w 2714644"/>
              <a:gd name="connsiteY2" fmla="*/ 2418602 h 2418602"/>
              <a:gd name="connsiteX3" fmla="*/ 0 w 2714644"/>
              <a:gd name="connsiteY3" fmla="*/ 2418602 h 2418602"/>
              <a:gd name="connsiteX4" fmla="*/ 0 w 2714644"/>
              <a:gd name="connsiteY4" fmla="*/ 275438 h 2418602"/>
              <a:gd name="connsiteX0" fmla="*/ 0 w 2714644"/>
              <a:gd name="connsiteY0" fmla="*/ 275438 h 2418602"/>
              <a:gd name="connsiteX1" fmla="*/ 1928794 w 2714644"/>
              <a:gd name="connsiteY1" fmla="*/ 775504 h 2418602"/>
              <a:gd name="connsiteX2" fmla="*/ 2714644 w 2714644"/>
              <a:gd name="connsiteY2" fmla="*/ 2418602 h 2418602"/>
              <a:gd name="connsiteX3" fmla="*/ 0 w 2714644"/>
              <a:gd name="connsiteY3" fmla="*/ 2418602 h 2418602"/>
              <a:gd name="connsiteX4" fmla="*/ 0 w 2714644"/>
              <a:gd name="connsiteY4" fmla="*/ 275438 h 2418602"/>
              <a:gd name="connsiteX0" fmla="*/ 0 w 2969044"/>
              <a:gd name="connsiteY0" fmla="*/ 275438 h 2418602"/>
              <a:gd name="connsiteX1" fmla="*/ 1928794 w 2969044"/>
              <a:gd name="connsiteY1" fmla="*/ 775504 h 2418602"/>
              <a:gd name="connsiteX2" fmla="*/ 2714644 w 2969044"/>
              <a:gd name="connsiteY2" fmla="*/ 2418602 h 2418602"/>
              <a:gd name="connsiteX3" fmla="*/ 0 w 2969044"/>
              <a:gd name="connsiteY3" fmla="*/ 2418602 h 2418602"/>
              <a:gd name="connsiteX4" fmla="*/ 0 w 2969044"/>
              <a:gd name="connsiteY4" fmla="*/ 275438 h 2418602"/>
              <a:gd name="connsiteX0" fmla="*/ 0 w 2969044"/>
              <a:gd name="connsiteY0" fmla="*/ 275438 h 2418602"/>
              <a:gd name="connsiteX1" fmla="*/ 1928794 w 2969044"/>
              <a:gd name="connsiteY1" fmla="*/ 775504 h 2418602"/>
              <a:gd name="connsiteX2" fmla="*/ 2714644 w 2969044"/>
              <a:gd name="connsiteY2" fmla="*/ 2418602 h 2418602"/>
              <a:gd name="connsiteX3" fmla="*/ 0 w 2969044"/>
              <a:gd name="connsiteY3" fmla="*/ 2418602 h 2418602"/>
              <a:gd name="connsiteX4" fmla="*/ 0 w 2969044"/>
              <a:gd name="connsiteY4" fmla="*/ 275438 h 2418602"/>
              <a:gd name="connsiteX0" fmla="*/ 0 w 2969044"/>
              <a:gd name="connsiteY0" fmla="*/ 275438 h 2418602"/>
              <a:gd name="connsiteX1" fmla="*/ 1928794 w 2969044"/>
              <a:gd name="connsiteY1" fmla="*/ 775504 h 2418602"/>
              <a:gd name="connsiteX2" fmla="*/ 2714644 w 2969044"/>
              <a:gd name="connsiteY2" fmla="*/ 2418602 h 2418602"/>
              <a:gd name="connsiteX3" fmla="*/ 0 w 2969044"/>
              <a:gd name="connsiteY3" fmla="*/ 2418602 h 2418602"/>
              <a:gd name="connsiteX4" fmla="*/ 0 w 2969044"/>
              <a:gd name="connsiteY4" fmla="*/ 275438 h 241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9044" h="2418602">
                <a:moveTo>
                  <a:pt x="0" y="275438"/>
                </a:moveTo>
                <a:cubicBezTo>
                  <a:pt x="456674" y="208329"/>
                  <a:pt x="792330" y="0"/>
                  <a:pt x="1928794" y="775504"/>
                </a:cubicBezTo>
                <a:cubicBezTo>
                  <a:pt x="2190744" y="1323203"/>
                  <a:pt x="2969044" y="1412783"/>
                  <a:pt x="2714644" y="2418602"/>
                </a:cubicBezTo>
                <a:lnTo>
                  <a:pt x="0" y="2418602"/>
                </a:lnTo>
                <a:lnTo>
                  <a:pt x="0" y="27543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2546430" y="2164466"/>
            <a:ext cx="3136740" cy="2407534"/>
          </a:xfrm>
          <a:custGeom>
            <a:avLst/>
            <a:gdLst>
              <a:gd name="connsiteX0" fmla="*/ 3136740 w 3136740"/>
              <a:gd name="connsiteY0" fmla="*/ 0 h 2407534"/>
              <a:gd name="connsiteX1" fmla="*/ 2314937 w 3136740"/>
              <a:gd name="connsiteY1" fmla="*/ 706056 h 2407534"/>
              <a:gd name="connsiteX2" fmla="*/ 1898248 w 3136740"/>
              <a:gd name="connsiteY2" fmla="*/ 1794076 h 2407534"/>
              <a:gd name="connsiteX3" fmla="*/ 694481 w 3136740"/>
              <a:gd name="connsiteY3" fmla="*/ 1886673 h 2407534"/>
              <a:gd name="connsiteX4" fmla="*/ 0 w 3136740"/>
              <a:gd name="connsiteY4" fmla="*/ 2407534 h 2407534"/>
              <a:gd name="connsiteX5" fmla="*/ 0 w 3136740"/>
              <a:gd name="connsiteY5" fmla="*/ 2407534 h 240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36740" h="2407534">
                <a:moveTo>
                  <a:pt x="3136740" y="0"/>
                </a:moveTo>
                <a:cubicBezTo>
                  <a:pt x="2829046" y="203521"/>
                  <a:pt x="2521352" y="407043"/>
                  <a:pt x="2314937" y="706056"/>
                </a:cubicBezTo>
                <a:cubicBezTo>
                  <a:pt x="2108522" y="1005069"/>
                  <a:pt x="2168324" y="1597307"/>
                  <a:pt x="1898248" y="1794076"/>
                </a:cubicBezTo>
                <a:cubicBezTo>
                  <a:pt x="1628172" y="1990845"/>
                  <a:pt x="1010856" y="1784430"/>
                  <a:pt x="694481" y="1886673"/>
                </a:cubicBezTo>
                <a:cubicBezTo>
                  <a:pt x="378106" y="1988916"/>
                  <a:pt x="0" y="2407534"/>
                  <a:pt x="0" y="2407534"/>
                </a:cubicBezTo>
                <a:lnTo>
                  <a:pt x="0" y="2407534"/>
                </a:ln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572132" y="2000240"/>
            <a:ext cx="285752" cy="28575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357422" y="4429132"/>
            <a:ext cx="285752" cy="28575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929322" y="1643050"/>
            <a:ext cx="126791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Исток</a:t>
            </a:r>
            <a:endParaRPr lang="ru-RU" sz="3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158" y="785794"/>
            <a:ext cx="84296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Река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smtClean="0"/>
              <a:t>– водный поток, текущий в выработанном им углублении – русле реки.</a:t>
            </a:r>
            <a:endParaRPr lang="ru-RU" sz="3200" b="1" dirty="0"/>
          </a:p>
        </p:txBody>
      </p:sp>
      <p:sp>
        <p:nvSpPr>
          <p:cNvPr id="15" name="Полилиния 14"/>
          <p:cNvSpPr/>
          <p:nvPr/>
        </p:nvSpPr>
        <p:spPr>
          <a:xfrm>
            <a:off x="2428860" y="2071678"/>
            <a:ext cx="3136740" cy="2407534"/>
          </a:xfrm>
          <a:custGeom>
            <a:avLst/>
            <a:gdLst>
              <a:gd name="connsiteX0" fmla="*/ 3136740 w 3136740"/>
              <a:gd name="connsiteY0" fmla="*/ 0 h 2407534"/>
              <a:gd name="connsiteX1" fmla="*/ 2314937 w 3136740"/>
              <a:gd name="connsiteY1" fmla="*/ 706056 h 2407534"/>
              <a:gd name="connsiteX2" fmla="*/ 1898248 w 3136740"/>
              <a:gd name="connsiteY2" fmla="*/ 1794076 h 2407534"/>
              <a:gd name="connsiteX3" fmla="*/ 694481 w 3136740"/>
              <a:gd name="connsiteY3" fmla="*/ 1886673 h 2407534"/>
              <a:gd name="connsiteX4" fmla="*/ 0 w 3136740"/>
              <a:gd name="connsiteY4" fmla="*/ 2407534 h 2407534"/>
              <a:gd name="connsiteX5" fmla="*/ 0 w 3136740"/>
              <a:gd name="connsiteY5" fmla="*/ 2407534 h 240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36740" h="2407534">
                <a:moveTo>
                  <a:pt x="3136740" y="0"/>
                </a:moveTo>
                <a:cubicBezTo>
                  <a:pt x="2829046" y="203521"/>
                  <a:pt x="2521352" y="407043"/>
                  <a:pt x="2314937" y="706056"/>
                </a:cubicBezTo>
                <a:cubicBezTo>
                  <a:pt x="2108522" y="1005069"/>
                  <a:pt x="2168324" y="1597307"/>
                  <a:pt x="1898248" y="1794076"/>
                </a:cubicBezTo>
                <a:cubicBezTo>
                  <a:pt x="1628172" y="1990845"/>
                  <a:pt x="1010856" y="1784430"/>
                  <a:pt x="694481" y="1886673"/>
                </a:cubicBezTo>
                <a:cubicBezTo>
                  <a:pt x="378106" y="1988916"/>
                  <a:pt x="0" y="2407534"/>
                  <a:pt x="0" y="2407534"/>
                </a:cubicBezTo>
                <a:lnTo>
                  <a:pt x="0" y="2407534"/>
                </a:lnTo>
              </a:path>
            </a:pathLst>
          </a:cu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2643174" y="2285992"/>
            <a:ext cx="3136740" cy="2407534"/>
          </a:xfrm>
          <a:custGeom>
            <a:avLst/>
            <a:gdLst>
              <a:gd name="connsiteX0" fmla="*/ 3136740 w 3136740"/>
              <a:gd name="connsiteY0" fmla="*/ 0 h 2407534"/>
              <a:gd name="connsiteX1" fmla="*/ 2314937 w 3136740"/>
              <a:gd name="connsiteY1" fmla="*/ 706056 h 2407534"/>
              <a:gd name="connsiteX2" fmla="*/ 1898248 w 3136740"/>
              <a:gd name="connsiteY2" fmla="*/ 1794076 h 2407534"/>
              <a:gd name="connsiteX3" fmla="*/ 694481 w 3136740"/>
              <a:gd name="connsiteY3" fmla="*/ 1886673 h 2407534"/>
              <a:gd name="connsiteX4" fmla="*/ 0 w 3136740"/>
              <a:gd name="connsiteY4" fmla="*/ 2407534 h 2407534"/>
              <a:gd name="connsiteX5" fmla="*/ 0 w 3136740"/>
              <a:gd name="connsiteY5" fmla="*/ 2407534 h 240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36740" h="2407534">
                <a:moveTo>
                  <a:pt x="3136740" y="0"/>
                </a:moveTo>
                <a:cubicBezTo>
                  <a:pt x="2829046" y="203521"/>
                  <a:pt x="2521352" y="407043"/>
                  <a:pt x="2314937" y="706056"/>
                </a:cubicBezTo>
                <a:cubicBezTo>
                  <a:pt x="2108522" y="1005069"/>
                  <a:pt x="2168324" y="1597307"/>
                  <a:pt x="1898248" y="1794076"/>
                </a:cubicBezTo>
                <a:cubicBezTo>
                  <a:pt x="1628172" y="1990845"/>
                  <a:pt x="1010856" y="1784430"/>
                  <a:pt x="694481" y="1886673"/>
                </a:cubicBezTo>
                <a:cubicBezTo>
                  <a:pt x="378106" y="1988916"/>
                  <a:pt x="0" y="2407534"/>
                  <a:pt x="0" y="2407534"/>
                </a:cubicBezTo>
                <a:lnTo>
                  <a:pt x="0" y="2407534"/>
                </a:lnTo>
              </a:path>
            </a:pathLst>
          </a:cu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 rot="2049424">
            <a:off x="3050582" y="3883203"/>
            <a:ext cx="723275" cy="401098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r>
              <a:rPr lang="ru-RU" sz="3500" dirty="0" smtClean="0"/>
              <a:t>Р</a:t>
            </a:r>
            <a:endParaRPr lang="ru-RU" sz="3500" dirty="0"/>
          </a:p>
        </p:txBody>
      </p:sp>
      <p:sp>
        <p:nvSpPr>
          <p:cNvPr id="18" name="TextBox 17"/>
          <p:cNvSpPr txBox="1"/>
          <p:nvPr/>
        </p:nvSpPr>
        <p:spPr>
          <a:xfrm rot="2049424">
            <a:off x="3622087" y="3811766"/>
            <a:ext cx="723275" cy="401098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r>
              <a:rPr lang="ru-RU" sz="3500" dirty="0" smtClean="0"/>
              <a:t>у</a:t>
            </a:r>
            <a:endParaRPr lang="ru-RU" sz="3500" dirty="0"/>
          </a:p>
        </p:txBody>
      </p:sp>
      <p:sp>
        <p:nvSpPr>
          <p:cNvPr id="19" name="TextBox 18"/>
          <p:cNvSpPr txBox="1"/>
          <p:nvPr/>
        </p:nvSpPr>
        <p:spPr>
          <a:xfrm rot="2049424">
            <a:off x="4193591" y="3526014"/>
            <a:ext cx="723275" cy="401098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r>
              <a:rPr lang="ru-RU" sz="3500" dirty="0" smtClean="0"/>
              <a:t>с</a:t>
            </a:r>
            <a:endParaRPr lang="ru-RU" sz="3500" dirty="0"/>
          </a:p>
        </p:txBody>
      </p:sp>
      <p:sp>
        <p:nvSpPr>
          <p:cNvPr id="20" name="TextBox 19"/>
          <p:cNvSpPr txBox="1"/>
          <p:nvPr/>
        </p:nvSpPr>
        <p:spPr>
          <a:xfrm rot="2049424">
            <a:off x="4336466" y="3025948"/>
            <a:ext cx="723275" cy="401098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r>
              <a:rPr lang="ru-RU" sz="3500" dirty="0" smtClean="0"/>
              <a:t>л</a:t>
            </a:r>
            <a:endParaRPr lang="ru-RU" sz="3500" dirty="0"/>
          </a:p>
        </p:txBody>
      </p:sp>
      <p:sp>
        <p:nvSpPr>
          <p:cNvPr id="21" name="TextBox 20"/>
          <p:cNvSpPr txBox="1"/>
          <p:nvPr/>
        </p:nvSpPr>
        <p:spPr>
          <a:xfrm rot="2049424">
            <a:off x="4693656" y="2454444"/>
            <a:ext cx="723275" cy="401098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r>
              <a:rPr lang="ru-RU" sz="3500" dirty="0" smtClean="0"/>
              <a:t>о</a:t>
            </a:r>
            <a:endParaRPr lang="ru-RU" sz="3500" dirty="0"/>
          </a:p>
        </p:txBody>
      </p:sp>
      <p:sp>
        <p:nvSpPr>
          <p:cNvPr id="22" name="TextBox 21"/>
          <p:cNvSpPr txBox="1"/>
          <p:nvPr/>
        </p:nvSpPr>
        <p:spPr>
          <a:xfrm>
            <a:off x="2928926" y="4429132"/>
            <a:ext cx="118731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Устье</a:t>
            </a:r>
            <a:endParaRPr lang="ru-RU" sz="3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Полилиния 22"/>
          <p:cNvSpPr/>
          <p:nvPr/>
        </p:nvSpPr>
        <p:spPr>
          <a:xfrm>
            <a:off x="3143240" y="2714620"/>
            <a:ext cx="690622" cy="1319514"/>
          </a:xfrm>
          <a:custGeom>
            <a:avLst/>
            <a:gdLst>
              <a:gd name="connsiteX0" fmla="*/ 158187 w 690622"/>
              <a:gd name="connsiteY0" fmla="*/ 0 h 1319514"/>
              <a:gd name="connsiteX1" fmla="*/ 88739 w 690622"/>
              <a:gd name="connsiteY1" fmla="*/ 590309 h 1319514"/>
              <a:gd name="connsiteX2" fmla="*/ 690622 w 690622"/>
              <a:gd name="connsiteY2" fmla="*/ 1319514 h 1319514"/>
              <a:gd name="connsiteX3" fmla="*/ 690622 w 690622"/>
              <a:gd name="connsiteY3" fmla="*/ 1319514 h 1319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0622" h="1319514">
                <a:moveTo>
                  <a:pt x="158187" y="0"/>
                </a:moveTo>
                <a:cubicBezTo>
                  <a:pt x="79093" y="185195"/>
                  <a:pt x="0" y="370390"/>
                  <a:pt x="88739" y="590309"/>
                </a:cubicBezTo>
                <a:cubicBezTo>
                  <a:pt x="177478" y="810228"/>
                  <a:pt x="690622" y="1319514"/>
                  <a:pt x="690622" y="1319514"/>
                </a:cubicBezTo>
                <a:lnTo>
                  <a:pt x="690622" y="1319514"/>
                </a:ln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4467828" y="3742482"/>
            <a:ext cx="1481559" cy="326020"/>
          </a:xfrm>
          <a:custGeom>
            <a:avLst/>
            <a:gdLst>
              <a:gd name="connsiteX0" fmla="*/ 1481559 w 1481559"/>
              <a:gd name="connsiteY0" fmla="*/ 42440 h 326020"/>
              <a:gd name="connsiteX1" fmla="*/ 983848 w 1481559"/>
              <a:gd name="connsiteY1" fmla="*/ 42440 h 326020"/>
              <a:gd name="connsiteX2" fmla="*/ 555585 w 1481559"/>
              <a:gd name="connsiteY2" fmla="*/ 297083 h 326020"/>
              <a:gd name="connsiteX3" fmla="*/ 0 w 1481559"/>
              <a:gd name="connsiteY3" fmla="*/ 216060 h 326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1559" h="326020">
                <a:moveTo>
                  <a:pt x="1481559" y="42440"/>
                </a:moveTo>
                <a:cubicBezTo>
                  <a:pt x="1309868" y="21220"/>
                  <a:pt x="1138177" y="0"/>
                  <a:pt x="983848" y="42440"/>
                </a:cubicBezTo>
                <a:cubicBezTo>
                  <a:pt x="829519" y="84880"/>
                  <a:pt x="719560" y="268146"/>
                  <a:pt x="555585" y="297083"/>
                </a:cubicBezTo>
                <a:cubicBezTo>
                  <a:pt x="391610" y="326020"/>
                  <a:pt x="195805" y="271040"/>
                  <a:pt x="0" y="216060"/>
                </a:cubicBez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3643305" y="4929198"/>
            <a:ext cx="51435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Как определить правый и левый приток?</a:t>
            </a:r>
            <a:endParaRPr lang="ru-RU" sz="3200" b="1" dirty="0"/>
          </a:p>
        </p:txBody>
      </p:sp>
      <p:pic>
        <p:nvPicPr>
          <p:cNvPr id="1034" name="Picture 10" descr="D:\Загрузки\0_63c8a_8ddfc8ef_ori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43306" y="1857364"/>
            <a:ext cx="2028405" cy="2071678"/>
          </a:xfrm>
          <a:prstGeom prst="rect">
            <a:avLst/>
          </a:prstGeom>
          <a:noFill/>
        </p:spPr>
      </p:pic>
      <p:sp>
        <p:nvSpPr>
          <p:cNvPr id="36" name="TextBox 35"/>
          <p:cNvSpPr txBox="1"/>
          <p:nvPr/>
        </p:nvSpPr>
        <p:spPr>
          <a:xfrm>
            <a:off x="1214414" y="3143248"/>
            <a:ext cx="11315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Притоки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8" name="Прямая со стрелкой 37"/>
          <p:cNvCxnSpPr>
            <a:stCxn id="36" idx="3"/>
          </p:cNvCxnSpPr>
          <p:nvPr/>
        </p:nvCxnSpPr>
        <p:spPr>
          <a:xfrm flipV="1">
            <a:off x="2345942" y="3071810"/>
            <a:ext cx="797298" cy="271493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36" idx="3"/>
          </p:cNvCxnSpPr>
          <p:nvPr/>
        </p:nvCxnSpPr>
        <p:spPr>
          <a:xfrm>
            <a:off x="2345942" y="3343303"/>
            <a:ext cx="2797562" cy="657201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571604" y="2285992"/>
            <a:ext cx="249029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Правые притоки</a:t>
            </a:r>
            <a:endParaRPr lang="ru-RU" sz="25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715008" y="3357562"/>
            <a:ext cx="232198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Левые притоки</a:t>
            </a:r>
            <a:endParaRPr lang="ru-RU" sz="25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428993" y="5000636"/>
            <a:ext cx="5429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Река + притоки = речная система</a:t>
            </a:r>
            <a:endParaRPr lang="ru-RU" sz="2800" b="1" dirty="0"/>
          </a:p>
        </p:txBody>
      </p:sp>
      <p:sp>
        <p:nvSpPr>
          <p:cNvPr id="28" name="Умножение 27">
            <a:hlinkClick r:id="" action="ppaction://hlinkshowjump?jump=endshow"/>
          </p:cNvPr>
          <p:cNvSpPr/>
          <p:nvPr/>
        </p:nvSpPr>
        <p:spPr>
          <a:xfrm>
            <a:off x="0" y="6143644"/>
            <a:ext cx="642942" cy="714380"/>
          </a:xfrm>
          <a:prstGeom prst="mathMultiply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Блок-схема: извлечение 28">
            <a:hlinkClick r:id="rId3" action="ppaction://hlinksldjump"/>
          </p:cNvPr>
          <p:cNvSpPr/>
          <p:nvPr/>
        </p:nvSpPr>
        <p:spPr>
          <a:xfrm rot="5400000">
            <a:off x="8572536" y="6286512"/>
            <a:ext cx="428612" cy="428628"/>
          </a:xfrm>
          <a:prstGeom prst="flowChartExtra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8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  <p:bldP spid="11" grpId="0" animBg="1"/>
      <p:bldP spid="11" grpId="1" animBg="1"/>
      <p:bldP spid="12" grpId="0"/>
      <p:bldP spid="12" grpId="1"/>
      <p:bldP spid="13" grpId="0"/>
      <p:bldP spid="15" grpId="0" animBg="1"/>
      <p:bldP spid="15" grpId="1" animBg="1"/>
      <p:bldP spid="16" grpId="0" animBg="1"/>
      <p:bldP spid="16" grpId="1" animBg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1"/>
      <p:bldP spid="22" grpId="2"/>
      <p:bldP spid="23" grpId="0" animBg="1"/>
      <p:bldP spid="24" grpId="0" animBg="1"/>
      <p:bldP spid="25" grpId="0"/>
      <p:bldP spid="25" grpId="1"/>
      <p:bldP spid="36" grpId="0"/>
      <p:bldP spid="36" grpId="1"/>
      <p:bldP spid="41" grpId="0"/>
      <p:bldP spid="41" grpId="1"/>
      <p:bldP spid="42" grpId="0"/>
      <p:bldP spid="42" grpId="1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Истоки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714348" y="1142984"/>
            <a:ext cx="1857388" cy="2441034"/>
            <a:chOff x="714348" y="1142984"/>
            <a:chExt cx="1857388" cy="2441034"/>
          </a:xfrm>
        </p:grpSpPr>
        <p:sp>
          <p:nvSpPr>
            <p:cNvPr id="9" name="TextBox 8"/>
            <p:cNvSpPr txBox="1"/>
            <p:nvPr/>
          </p:nvSpPr>
          <p:spPr>
            <a:xfrm>
              <a:off x="1142976" y="3214686"/>
              <a:ext cx="9291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родник</a:t>
              </a:r>
              <a:endPara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714348" y="1142984"/>
              <a:ext cx="1857388" cy="2083844"/>
              <a:chOff x="714348" y="1142984"/>
              <a:chExt cx="1857388" cy="2083844"/>
            </a:xfrm>
          </p:grpSpPr>
          <p:pic>
            <p:nvPicPr>
              <p:cNvPr id="4" name="Picture 2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714348" y="1142984"/>
                <a:ext cx="1857388" cy="20717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1071538" y="2857496"/>
                <a:ext cx="9875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р. Волга</a:t>
                </a:r>
                <a:endParaRPr lang="ru-RU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20" name="Группа 19"/>
          <p:cNvGrpSpPr/>
          <p:nvPr/>
        </p:nvGrpSpPr>
        <p:grpSpPr>
          <a:xfrm>
            <a:off x="571472" y="3643314"/>
            <a:ext cx="2143140" cy="2083844"/>
            <a:chOff x="571472" y="3643314"/>
            <a:chExt cx="2143140" cy="2083844"/>
          </a:xfrm>
        </p:grpSpPr>
        <p:sp>
          <p:nvSpPr>
            <p:cNvPr id="15" name="TextBox 14"/>
            <p:cNvSpPr txBox="1"/>
            <p:nvPr/>
          </p:nvSpPr>
          <p:spPr>
            <a:xfrm>
              <a:off x="1285852" y="5357826"/>
              <a:ext cx="7633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озеро</a:t>
              </a:r>
              <a:endPara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7" name="Группа 16"/>
            <p:cNvGrpSpPr/>
            <p:nvPr/>
          </p:nvGrpSpPr>
          <p:grpSpPr>
            <a:xfrm>
              <a:off x="571472" y="3643314"/>
              <a:ext cx="2143140" cy="1655216"/>
              <a:chOff x="571472" y="3643314"/>
              <a:chExt cx="2143140" cy="1655216"/>
            </a:xfrm>
          </p:grpSpPr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571472" y="3643314"/>
                <a:ext cx="2143140" cy="16430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1142976" y="4929198"/>
                <a:ext cx="11197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р. Ангара</a:t>
                </a:r>
                <a:endParaRPr lang="ru-RU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24" name="Группа 23"/>
          <p:cNvGrpSpPr/>
          <p:nvPr/>
        </p:nvGrpSpPr>
        <p:grpSpPr>
          <a:xfrm>
            <a:off x="6286512" y="1214422"/>
            <a:ext cx="2218869" cy="2083844"/>
            <a:chOff x="6286512" y="1214422"/>
            <a:chExt cx="2218869" cy="2083844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6286512" y="1214422"/>
              <a:ext cx="2218869" cy="1738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2" name="TextBox 21"/>
            <p:cNvSpPr txBox="1"/>
            <p:nvPr/>
          </p:nvSpPr>
          <p:spPr>
            <a:xfrm>
              <a:off x="7000892" y="2928934"/>
              <a:ext cx="8830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болото</a:t>
              </a:r>
              <a:endPara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858016" y="2571744"/>
              <a:ext cx="1184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р. Москва</a:t>
              </a:r>
              <a:endPara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6429388" y="3429000"/>
            <a:ext cx="1964785" cy="2441034"/>
            <a:chOff x="6429388" y="3429000"/>
            <a:chExt cx="1964785" cy="2441034"/>
          </a:xfrm>
        </p:grpSpPr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6429388" y="3429000"/>
              <a:ext cx="1964785" cy="2071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6" name="TextBox 25"/>
            <p:cNvSpPr txBox="1"/>
            <p:nvPr/>
          </p:nvSpPr>
          <p:spPr>
            <a:xfrm>
              <a:off x="6929454" y="5500702"/>
              <a:ext cx="9219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ледник</a:t>
              </a:r>
              <a:endPara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929454" y="5143512"/>
              <a:ext cx="9850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р. Терек</a:t>
              </a:r>
              <a:endPara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3357554" y="3714752"/>
            <a:ext cx="2381247" cy="2155282"/>
            <a:chOff x="3357554" y="3714752"/>
            <a:chExt cx="2381247" cy="2155282"/>
          </a:xfrm>
        </p:grpSpPr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3357554" y="3714752"/>
              <a:ext cx="2381247" cy="17859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0" name="TextBox 29"/>
            <p:cNvSpPr txBox="1"/>
            <p:nvPr/>
          </p:nvSpPr>
          <p:spPr>
            <a:xfrm>
              <a:off x="3786182" y="5500702"/>
              <a:ext cx="14221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слияние рек</a:t>
              </a:r>
              <a:endPara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38" name="Прямая со стрелкой 37"/>
          <p:cNvCxnSpPr/>
          <p:nvPr/>
        </p:nvCxnSpPr>
        <p:spPr>
          <a:xfrm rot="10800000" flipV="1">
            <a:off x="2643174" y="1142984"/>
            <a:ext cx="1071570" cy="85725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rot="5400000">
            <a:off x="2071670" y="1785926"/>
            <a:ext cx="2428892" cy="128588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rot="16200000" flipH="1">
            <a:off x="5286380" y="1214422"/>
            <a:ext cx="1000132" cy="85725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rot="16200000" flipH="1">
            <a:off x="4500562" y="1714488"/>
            <a:ext cx="2357454" cy="135732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rot="5400000">
            <a:off x="3321041" y="2464587"/>
            <a:ext cx="2358248" cy="79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43042" y="1571612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14612" y="1357298"/>
            <a:ext cx="381000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142976" y="1500174"/>
            <a:ext cx="6953272" cy="4458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571604" y="2000240"/>
            <a:ext cx="5500696" cy="341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857488" y="1285860"/>
            <a:ext cx="318135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" name="Умножение 39">
            <a:hlinkClick r:id="" action="ppaction://hlinkshowjump?jump=endshow"/>
          </p:cNvPr>
          <p:cNvSpPr/>
          <p:nvPr/>
        </p:nvSpPr>
        <p:spPr>
          <a:xfrm>
            <a:off x="0" y="6143620"/>
            <a:ext cx="642942" cy="714380"/>
          </a:xfrm>
          <a:prstGeom prst="mathMultiply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Блок-схема: извлечение 42">
            <a:hlinkClick r:id="rId12" action="ppaction://hlinksldjump"/>
          </p:cNvPr>
          <p:cNvSpPr/>
          <p:nvPr/>
        </p:nvSpPr>
        <p:spPr>
          <a:xfrm rot="16200000">
            <a:off x="8501098" y="6286512"/>
            <a:ext cx="428612" cy="428628"/>
          </a:xfrm>
          <a:prstGeom prst="flowChartExtra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3643306" y="4714884"/>
            <a:ext cx="1857388" cy="121444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857620" y="5214950"/>
            <a:ext cx="1285884" cy="7143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Поперечный профиль речной долины</a:t>
            </a:r>
            <a:endParaRPr lang="ru-RU" sz="3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олилиния 3"/>
          <p:cNvSpPr/>
          <p:nvPr/>
        </p:nvSpPr>
        <p:spPr>
          <a:xfrm>
            <a:off x="428596" y="1282635"/>
            <a:ext cx="8215370" cy="4932446"/>
          </a:xfrm>
          <a:custGeom>
            <a:avLst/>
            <a:gdLst>
              <a:gd name="connsiteX0" fmla="*/ 0 w 8215370"/>
              <a:gd name="connsiteY0" fmla="*/ 0 h 4286280"/>
              <a:gd name="connsiteX1" fmla="*/ 8215370 w 8215370"/>
              <a:gd name="connsiteY1" fmla="*/ 0 h 4286280"/>
              <a:gd name="connsiteX2" fmla="*/ 8215370 w 8215370"/>
              <a:gd name="connsiteY2" fmla="*/ 4286280 h 4286280"/>
              <a:gd name="connsiteX3" fmla="*/ 0 w 8215370"/>
              <a:gd name="connsiteY3" fmla="*/ 4286280 h 4286280"/>
              <a:gd name="connsiteX4" fmla="*/ 0 w 8215370"/>
              <a:gd name="connsiteY4" fmla="*/ 0 h 4286280"/>
              <a:gd name="connsiteX0" fmla="*/ 0 w 8215370"/>
              <a:gd name="connsiteY0" fmla="*/ 0 h 4286280"/>
              <a:gd name="connsiteX1" fmla="*/ 3981358 w 8215370"/>
              <a:gd name="connsiteY1" fmla="*/ 3933236 h 4286280"/>
              <a:gd name="connsiteX2" fmla="*/ 8215370 w 8215370"/>
              <a:gd name="connsiteY2" fmla="*/ 0 h 4286280"/>
              <a:gd name="connsiteX3" fmla="*/ 8215370 w 8215370"/>
              <a:gd name="connsiteY3" fmla="*/ 4286280 h 4286280"/>
              <a:gd name="connsiteX4" fmla="*/ 0 w 8215370"/>
              <a:gd name="connsiteY4" fmla="*/ 4286280 h 4286280"/>
              <a:gd name="connsiteX5" fmla="*/ 0 w 8215370"/>
              <a:gd name="connsiteY5" fmla="*/ 0 h 4286280"/>
              <a:gd name="connsiteX0" fmla="*/ 0 w 8215370"/>
              <a:gd name="connsiteY0" fmla="*/ 0 h 4286280"/>
              <a:gd name="connsiteX1" fmla="*/ 3981358 w 8215370"/>
              <a:gd name="connsiteY1" fmla="*/ 3933236 h 4286280"/>
              <a:gd name="connsiteX2" fmla="*/ 8215370 w 8215370"/>
              <a:gd name="connsiteY2" fmla="*/ 1785926 h 4286280"/>
              <a:gd name="connsiteX3" fmla="*/ 8215370 w 8215370"/>
              <a:gd name="connsiteY3" fmla="*/ 4286280 h 4286280"/>
              <a:gd name="connsiteX4" fmla="*/ 0 w 8215370"/>
              <a:gd name="connsiteY4" fmla="*/ 4286280 h 4286280"/>
              <a:gd name="connsiteX5" fmla="*/ 0 w 8215370"/>
              <a:gd name="connsiteY5" fmla="*/ 0 h 4286280"/>
              <a:gd name="connsiteX0" fmla="*/ 0 w 8215370"/>
              <a:gd name="connsiteY0" fmla="*/ 0 h 4286280"/>
              <a:gd name="connsiteX1" fmla="*/ 3981358 w 8215370"/>
              <a:gd name="connsiteY1" fmla="*/ 3933236 h 4286280"/>
              <a:gd name="connsiteX2" fmla="*/ 4617966 w 8215370"/>
              <a:gd name="connsiteY2" fmla="*/ 3223533 h 4286280"/>
              <a:gd name="connsiteX3" fmla="*/ 8215370 w 8215370"/>
              <a:gd name="connsiteY3" fmla="*/ 1785926 h 4286280"/>
              <a:gd name="connsiteX4" fmla="*/ 8215370 w 8215370"/>
              <a:gd name="connsiteY4" fmla="*/ 4286280 h 4286280"/>
              <a:gd name="connsiteX5" fmla="*/ 0 w 8215370"/>
              <a:gd name="connsiteY5" fmla="*/ 4286280 h 4286280"/>
              <a:gd name="connsiteX6" fmla="*/ 0 w 8215370"/>
              <a:gd name="connsiteY6" fmla="*/ 0 h 4286280"/>
              <a:gd name="connsiteX0" fmla="*/ 0 w 8215370"/>
              <a:gd name="connsiteY0" fmla="*/ 0 h 4286280"/>
              <a:gd name="connsiteX1" fmla="*/ 3483647 w 8215370"/>
              <a:gd name="connsiteY1" fmla="*/ 3121351 h 4286280"/>
              <a:gd name="connsiteX2" fmla="*/ 3981358 w 8215370"/>
              <a:gd name="connsiteY2" fmla="*/ 3933236 h 4286280"/>
              <a:gd name="connsiteX3" fmla="*/ 4617966 w 8215370"/>
              <a:gd name="connsiteY3" fmla="*/ 3223533 h 4286280"/>
              <a:gd name="connsiteX4" fmla="*/ 8215370 w 8215370"/>
              <a:gd name="connsiteY4" fmla="*/ 1785926 h 4286280"/>
              <a:gd name="connsiteX5" fmla="*/ 8215370 w 8215370"/>
              <a:gd name="connsiteY5" fmla="*/ 4286280 h 4286280"/>
              <a:gd name="connsiteX6" fmla="*/ 0 w 8215370"/>
              <a:gd name="connsiteY6" fmla="*/ 4286280 h 4286280"/>
              <a:gd name="connsiteX7" fmla="*/ 0 w 8215370"/>
              <a:gd name="connsiteY7" fmla="*/ 0 h 4286280"/>
              <a:gd name="connsiteX0" fmla="*/ 0 w 8215370"/>
              <a:gd name="connsiteY0" fmla="*/ 0 h 4286280"/>
              <a:gd name="connsiteX1" fmla="*/ 3483647 w 8215370"/>
              <a:gd name="connsiteY1" fmla="*/ 3121351 h 4286280"/>
              <a:gd name="connsiteX2" fmla="*/ 3981358 w 8215370"/>
              <a:gd name="connsiteY2" fmla="*/ 3933236 h 4286280"/>
              <a:gd name="connsiteX3" fmla="*/ 4617966 w 8215370"/>
              <a:gd name="connsiteY3" fmla="*/ 3223533 h 4286280"/>
              <a:gd name="connsiteX4" fmla="*/ 8215370 w 8215370"/>
              <a:gd name="connsiteY4" fmla="*/ 1785926 h 4286280"/>
              <a:gd name="connsiteX5" fmla="*/ 8215370 w 8215370"/>
              <a:gd name="connsiteY5" fmla="*/ 4286280 h 4286280"/>
              <a:gd name="connsiteX6" fmla="*/ 0 w 8215370"/>
              <a:gd name="connsiteY6" fmla="*/ 4286280 h 4286280"/>
              <a:gd name="connsiteX7" fmla="*/ 0 w 8215370"/>
              <a:gd name="connsiteY7" fmla="*/ 0 h 4286280"/>
              <a:gd name="connsiteX0" fmla="*/ 0 w 8215370"/>
              <a:gd name="connsiteY0" fmla="*/ 0 h 4286280"/>
              <a:gd name="connsiteX1" fmla="*/ 3483647 w 8215370"/>
              <a:gd name="connsiteY1" fmla="*/ 3121351 h 4286280"/>
              <a:gd name="connsiteX2" fmla="*/ 3981358 w 8215370"/>
              <a:gd name="connsiteY2" fmla="*/ 3933236 h 4286280"/>
              <a:gd name="connsiteX3" fmla="*/ 4293875 w 8215370"/>
              <a:gd name="connsiteY3" fmla="*/ 3603897 h 4286280"/>
              <a:gd name="connsiteX4" fmla="*/ 4617966 w 8215370"/>
              <a:gd name="connsiteY4" fmla="*/ 3223533 h 4286280"/>
              <a:gd name="connsiteX5" fmla="*/ 8215370 w 8215370"/>
              <a:gd name="connsiteY5" fmla="*/ 1785926 h 4286280"/>
              <a:gd name="connsiteX6" fmla="*/ 8215370 w 8215370"/>
              <a:gd name="connsiteY6" fmla="*/ 4286280 h 4286280"/>
              <a:gd name="connsiteX7" fmla="*/ 0 w 8215370"/>
              <a:gd name="connsiteY7" fmla="*/ 4286280 h 4286280"/>
              <a:gd name="connsiteX8" fmla="*/ 0 w 8215370"/>
              <a:gd name="connsiteY8" fmla="*/ 0 h 4286280"/>
              <a:gd name="connsiteX0" fmla="*/ 0 w 8215370"/>
              <a:gd name="connsiteY0" fmla="*/ 0 h 4286280"/>
              <a:gd name="connsiteX1" fmla="*/ 3483647 w 8215370"/>
              <a:gd name="connsiteY1" fmla="*/ 3121351 h 4286280"/>
              <a:gd name="connsiteX2" fmla="*/ 3981358 w 8215370"/>
              <a:gd name="connsiteY2" fmla="*/ 3933236 h 4286280"/>
              <a:gd name="connsiteX3" fmla="*/ 4293875 w 8215370"/>
              <a:gd name="connsiteY3" fmla="*/ 3746749 h 4286280"/>
              <a:gd name="connsiteX4" fmla="*/ 4617966 w 8215370"/>
              <a:gd name="connsiteY4" fmla="*/ 3223533 h 4286280"/>
              <a:gd name="connsiteX5" fmla="*/ 8215370 w 8215370"/>
              <a:gd name="connsiteY5" fmla="*/ 1785926 h 4286280"/>
              <a:gd name="connsiteX6" fmla="*/ 8215370 w 8215370"/>
              <a:gd name="connsiteY6" fmla="*/ 4286280 h 4286280"/>
              <a:gd name="connsiteX7" fmla="*/ 0 w 8215370"/>
              <a:gd name="connsiteY7" fmla="*/ 4286280 h 4286280"/>
              <a:gd name="connsiteX8" fmla="*/ 0 w 8215370"/>
              <a:gd name="connsiteY8" fmla="*/ 0 h 4286280"/>
              <a:gd name="connsiteX0" fmla="*/ 0 w 8215370"/>
              <a:gd name="connsiteY0" fmla="*/ 0 h 4286280"/>
              <a:gd name="connsiteX1" fmla="*/ 3483647 w 8215370"/>
              <a:gd name="connsiteY1" fmla="*/ 3121351 h 4286280"/>
              <a:gd name="connsiteX2" fmla="*/ 3981358 w 8215370"/>
              <a:gd name="connsiteY2" fmla="*/ 3933236 h 4286280"/>
              <a:gd name="connsiteX3" fmla="*/ 4293875 w 8215370"/>
              <a:gd name="connsiteY3" fmla="*/ 3746749 h 4286280"/>
              <a:gd name="connsiteX4" fmla="*/ 4617966 w 8215370"/>
              <a:gd name="connsiteY4" fmla="*/ 3223533 h 4286280"/>
              <a:gd name="connsiteX5" fmla="*/ 8215370 w 8215370"/>
              <a:gd name="connsiteY5" fmla="*/ 1785926 h 4286280"/>
              <a:gd name="connsiteX6" fmla="*/ 8215370 w 8215370"/>
              <a:gd name="connsiteY6" fmla="*/ 4286280 h 4286280"/>
              <a:gd name="connsiteX7" fmla="*/ 0 w 8215370"/>
              <a:gd name="connsiteY7" fmla="*/ 4286280 h 4286280"/>
              <a:gd name="connsiteX8" fmla="*/ 0 w 8215370"/>
              <a:gd name="connsiteY8" fmla="*/ 0 h 4286280"/>
              <a:gd name="connsiteX0" fmla="*/ 0 w 8215370"/>
              <a:gd name="connsiteY0" fmla="*/ 0 h 4286280"/>
              <a:gd name="connsiteX1" fmla="*/ 3483647 w 8215370"/>
              <a:gd name="connsiteY1" fmla="*/ 3121351 h 4286280"/>
              <a:gd name="connsiteX2" fmla="*/ 3981358 w 8215370"/>
              <a:gd name="connsiteY2" fmla="*/ 3933236 h 4286280"/>
              <a:gd name="connsiteX3" fmla="*/ 4293875 w 8215370"/>
              <a:gd name="connsiteY3" fmla="*/ 3746749 h 4286280"/>
              <a:gd name="connsiteX4" fmla="*/ 4617966 w 8215370"/>
              <a:gd name="connsiteY4" fmla="*/ 3223533 h 4286280"/>
              <a:gd name="connsiteX5" fmla="*/ 5266148 w 8215370"/>
              <a:gd name="connsiteY5" fmla="*/ 2621650 h 4286280"/>
              <a:gd name="connsiteX6" fmla="*/ 8215370 w 8215370"/>
              <a:gd name="connsiteY6" fmla="*/ 1785926 h 4286280"/>
              <a:gd name="connsiteX7" fmla="*/ 8215370 w 8215370"/>
              <a:gd name="connsiteY7" fmla="*/ 4286280 h 4286280"/>
              <a:gd name="connsiteX8" fmla="*/ 0 w 8215370"/>
              <a:gd name="connsiteY8" fmla="*/ 4286280 h 4286280"/>
              <a:gd name="connsiteX9" fmla="*/ 0 w 8215370"/>
              <a:gd name="connsiteY9" fmla="*/ 0 h 4286280"/>
              <a:gd name="connsiteX0" fmla="*/ 0 w 8215370"/>
              <a:gd name="connsiteY0" fmla="*/ 0 h 4286280"/>
              <a:gd name="connsiteX1" fmla="*/ 3483647 w 8215370"/>
              <a:gd name="connsiteY1" fmla="*/ 3121351 h 4286280"/>
              <a:gd name="connsiteX2" fmla="*/ 3981358 w 8215370"/>
              <a:gd name="connsiteY2" fmla="*/ 3933236 h 4286280"/>
              <a:gd name="connsiteX3" fmla="*/ 4293875 w 8215370"/>
              <a:gd name="connsiteY3" fmla="*/ 3746749 h 4286280"/>
              <a:gd name="connsiteX4" fmla="*/ 4617966 w 8215370"/>
              <a:gd name="connsiteY4" fmla="*/ 3223533 h 4286280"/>
              <a:gd name="connsiteX5" fmla="*/ 5266148 w 8215370"/>
              <a:gd name="connsiteY5" fmla="*/ 2621650 h 4286280"/>
              <a:gd name="connsiteX6" fmla="*/ 8183301 w 8215370"/>
              <a:gd name="connsiteY6" fmla="*/ 1473766 h 4286280"/>
              <a:gd name="connsiteX7" fmla="*/ 8215370 w 8215370"/>
              <a:gd name="connsiteY7" fmla="*/ 1785926 h 4286280"/>
              <a:gd name="connsiteX8" fmla="*/ 8215370 w 8215370"/>
              <a:gd name="connsiteY8" fmla="*/ 4286280 h 4286280"/>
              <a:gd name="connsiteX9" fmla="*/ 0 w 8215370"/>
              <a:gd name="connsiteY9" fmla="*/ 4286280 h 4286280"/>
              <a:gd name="connsiteX10" fmla="*/ 0 w 8215370"/>
              <a:gd name="connsiteY10" fmla="*/ 0 h 4286280"/>
              <a:gd name="connsiteX0" fmla="*/ 0 w 8215370"/>
              <a:gd name="connsiteY0" fmla="*/ 0 h 4286280"/>
              <a:gd name="connsiteX1" fmla="*/ 2754442 w 8215370"/>
              <a:gd name="connsiteY1" fmla="*/ 2338252 h 4286280"/>
              <a:gd name="connsiteX2" fmla="*/ 3483647 w 8215370"/>
              <a:gd name="connsiteY2" fmla="*/ 3121351 h 4286280"/>
              <a:gd name="connsiteX3" fmla="*/ 3981358 w 8215370"/>
              <a:gd name="connsiteY3" fmla="*/ 3933236 h 4286280"/>
              <a:gd name="connsiteX4" fmla="*/ 4293875 w 8215370"/>
              <a:gd name="connsiteY4" fmla="*/ 3746749 h 4286280"/>
              <a:gd name="connsiteX5" fmla="*/ 4617966 w 8215370"/>
              <a:gd name="connsiteY5" fmla="*/ 3223533 h 4286280"/>
              <a:gd name="connsiteX6" fmla="*/ 5266148 w 8215370"/>
              <a:gd name="connsiteY6" fmla="*/ 2621650 h 4286280"/>
              <a:gd name="connsiteX7" fmla="*/ 8183301 w 8215370"/>
              <a:gd name="connsiteY7" fmla="*/ 1473766 h 4286280"/>
              <a:gd name="connsiteX8" fmla="*/ 8215370 w 8215370"/>
              <a:gd name="connsiteY8" fmla="*/ 1785926 h 4286280"/>
              <a:gd name="connsiteX9" fmla="*/ 8215370 w 8215370"/>
              <a:gd name="connsiteY9" fmla="*/ 4286280 h 4286280"/>
              <a:gd name="connsiteX10" fmla="*/ 0 w 8215370"/>
              <a:gd name="connsiteY10" fmla="*/ 4286280 h 4286280"/>
              <a:gd name="connsiteX11" fmla="*/ 0 w 8215370"/>
              <a:gd name="connsiteY11" fmla="*/ 0 h 4286280"/>
              <a:gd name="connsiteX0" fmla="*/ 0 w 8215370"/>
              <a:gd name="connsiteY0" fmla="*/ 0 h 4286280"/>
              <a:gd name="connsiteX1" fmla="*/ 2030810 w 8215370"/>
              <a:gd name="connsiteY1" fmla="*/ 1913993 h 4286280"/>
              <a:gd name="connsiteX2" fmla="*/ 2754442 w 8215370"/>
              <a:gd name="connsiteY2" fmla="*/ 2338252 h 4286280"/>
              <a:gd name="connsiteX3" fmla="*/ 3483647 w 8215370"/>
              <a:gd name="connsiteY3" fmla="*/ 3121351 h 4286280"/>
              <a:gd name="connsiteX4" fmla="*/ 3981358 w 8215370"/>
              <a:gd name="connsiteY4" fmla="*/ 3933236 h 4286280"/>
              <a:gd name="connsiteX5" fmla="*/ 4293875 w 8215370"/>
              <a:gd name="connsiteY5" fmla="*/ 3746749 h 4286280"/>
              <a:gd name="connsiteX6" fmla="*/ 4617966 w 8215370"/>
              <a:gd name="connsiteY6" fmla="*/ 3223533 h 4286280"/>
              <a:gd name="connsiteX7" fmla="*/ 5266148 w 8215370"/>
              <a:gd name="connsiteY7" fmla="*/ 2621650 h 4286280"/>
              <a:gd name="connsiteX8" fmla="*/ 8183301 w 8215370"/>
              <a:gd name="connsiteY8" fmla="*/ 1473766 h 4286280"/>
              <a:gd name="connsiteX9" fmla="*/ 8215370 w 8215370"/>
              <a:gd name="connsiteY9" fmla="*/ 1785926 h 4286280"/>
              <a:gd name="connsiteX10" fmla="*/ 8215370 w 8215370"/>
              <a:gd name="connsiteY10" fmla="*/ 4286280 h 4286280"/>
              <a:gd name="connsiteX11" fmla="*/ 0 w 8215370"/>
              <a:gd name="connsiteY11" fmla="*/ 4286280 h 4286280"/>
              <a:gd name="connsiteX12" fmla="*/ 0 w 8215370"/>
              <a:gd name="connsiteY12" fmla="*/ 0 h 4286280"/>
              <a:gd name="connsiteX0" fmla="*/ 0 w 8215370"/>
              <a:gd name="connsiteY0" fmla="*/ 0 h 4286280"/>
              <a:gd name="connsiteX1" fmla="*/ 2030810 w 8215370"/>
              <a:gd name="connsiteY1" fmla="*/ 1913993 h 4286280"/>
              <a:gd name="connsiteX2" fmla="*/ 2754442 w 8215370"/>
              <a:gd name="connsiteY2" fmla="*/ 2338252 h 4286280"/>
              <a:gd name="connsiteX3" fmla="*/ 3483647 w 8215370"/>
              <a:gd name="connsiteY3" fmla="*/ 3121351 h 4286280"/>
              <a:gd name="connsiteX4" fmla="*/ 3981358 w 8215370"/>
              <a:gd name="connsiteY4" fmla="*/ 3933236 h 4286280"/>
              <a:gd name="connsiteX5" fmla="*/ 4293875 w 8215370"/>
              <a:gd name="connsiteY5" fmla="*/ 3746749 h 4286280"/>
              <a:gd name="connsiteX6" fmla="*/ 4617966 w 8215370"/>
              <a:gd name="connsiteY6" fmla="*/ 3223533 h 4286280"/>
              <a:gd name="connsiteX7" fmla="*/ 5266148 w 8215370"/>
              <a:gd name="connsiteY7" fmla="*/ 2621650 h 4286280"/>
              <a:gd name="connsiteX8" fmla="*/ 8183301 w 8215370"/>
              <a:gd name="connsiteY8" fmla="*/ 1473766 h 4286280"/>
              <a:gd name="connsiteX9" fmla="*/ 8215370 w 8215370"/>
              <a:gd name="connsiteY9" fmla="*/ 1785926 h 4286280"/>
              <a:gd name="connsiteX10" fmla="*/ 8215370 w 8215370"/>
              <a:gd name="connsiteY10" fmla="*/ 4286280 h 4286280"/>
              <a:gd name="connsiteX11" fmla="*/ 0 w 8215370"/>
              <a:gd name="connsiteY11" fmla="*/ 4286280 h 4286280"/>
              <a:gd name="connsiteX12" fmla="*/ 0 w 8215370"/>
              <a:gd name="connsiteY12" fmla="*/ 0 h 4286280"/>
              <a:gd name="connsiteX0" fmla="*/ 0 w 8215370"/>
              <a:gd name="connsiteY0" fmla="*/ 0 h 4286280"/>
              <a:gd name="connsiteX1" fmla="*/ 2030810 w 8215370"/>
              <a:gd name="connsiteY1" fmla="*/ 2128283 h 4286280"/>
              <a:gd name="connsiteX2" fmla="*/ 2754442 w 8215370"/>
              <a:gd name="connsiteY2" fmla="*/ 2338252 h 4286280"/>
              <a:gd name="connsiteX3" fmla="*/ 3483647 w 8215370"/>
              <a:gd name="connsiteY3" fmla="*/ 3121351 h 4286280"/>
              <a:gd name="connsiteX4" fmla="*/ 3981358 w 8215370"/>
              <a:gd name="connsiteY4" fmla="*/ 3933236 h 4286280"/>
              <a:gd name="connsiteX5" fmla="*/ 4293875 w 8215370"/>
              <a:gd name="connsiteY5" fmla="*/ 3746749 h 4286280"/>
              <a:gd name="connsiteX6" fmla="*/ 4617966 w 8215370"/>
              <a:gd name="connsiteY6" fmla="*/ 3223533 h 4286280"/>
              <a:gd name="connsiteX7" fmla="*/ 5266148 w 8215370"/>
              <a:gd name="connsiteY7" fmla="*/ 2621650 h 4286280"/>
              <a:gd name="connsiteX8" fmla="*/ 8183301 w 8215370"/>
              <a:gd name="connsiteY8" fmla="*/ 1473766 h 4286280"/>
              <a:gd name="connsiteX9" fmla="*/ 8215370 w 8215370"/>
              <a:gd name="connsiteY9" fmla="*/ 1785926 h 4286280"/>
              <a:gd name="connsiteX10" fmla="*/ 8215370 w 8215370"/>
              <a:gd name="connsiteY10" fmla="*/ 4286280 h 4286280"/>
              <a:gd name="connsiteX11" fmla="*/ 0 w 8215370"/>
              <a:gd name="connsiteY11" fmla="*/ 4286280 h 4286280"/>
              <a:gd name="connsiteX12" fmla="*/ 0 w 8215370"/>
              <a:gd name="connsiteY12" fmla="*/ 0 h 4286280"/>
              <a:gd name="connsiteX0" fmla="*/ 0 w 8215370"/>
              <a:gd name="connsiteY0" fmla="*/ 520773 h 4807053"/>
              <a:gd name="connsiteX1" fmla="*/ 1319181 w 8215370"/>
              <a:gd name="connsiteY1" fmla="*/ 1682412 h 4807053"/>
              <a:gd name="connsiteX2" fmla="*/ 2030810 w 8215370"/>
              <a:gd name="connsiteY2" fmla="*/ 2649056 h 4807053"/>
              <a:gd name="connsiteX3" fmla="*/ 2754442 w 8215370"/>
              <a:gd name="connsiteY3" fmla="*/ 2859025 h 4807053"/>
              <a:gd name="connsiteX4" fmla="*/ 3483647 w 8215370"/>
              <a:gd name="connsiteY4" fmla="*/ 3642124 h 4807053"/>
              <a:gd name="connsiteX5" fmla="*/ 3981358 w 8215370"/>
              <a:gd name="connsiteY5" fmla="*/ 4454009 h 4807053"/>
              <a:gd name="connsiteX6" fmla="*/ 4293875 w 8215370"/>
              <a:gd name="connsiteY6" fmla="*/ 4267522 h 4807053"/>
              <a:gd name="connsiteX7" fmla="*/ 4617966 w 8215370"/>
              <a:gd name="connsiteY7" fmla="*/ 3744306 h 4807053"/>
              <a:gd name="connsiteX8" fmla="*/ 5266148 w 8215370"/>
              <a:gd name="connsiteY8" fmla="*/ 3142423 h 4807053"/>
              <a:gd name="connsiteX9" fmla="*/ 8183301 w 8215370"/>
              <a:gd name="connsiteY9" fmla="*/ 1994539 h 4807053"/>
              <a:gd name="connsiteX10" fmla="*/ 8215370 w 8215370"/>
              <a:gd name="connsiteY10" fmla="*/ 2306699 h 4807053"/>
              <a:gd name="connsiteX11" fmla="*/ 8215370 w 8215370"/>
              <a:gd name="connsiteY11" fmla="*/ 4807053 h 4807053"/>
              <a:gd name="connsiteX12" fmla="*/ 0 w 8215370"/>
              <a:gd name="connsiteY12" fmla="*/ 4807053 h 4807053"/>
              <a:gd name="connsiteX13" fmla="*/ 0 w 8215370"/>
              <a:gd name="connsiteY13" fmla="*/ 520773 h 4807053"/>
              <a:gd name="connsiteX0" fmla="*/ 0 w 8215370"/>
              <a:gd name="connsiteY0" fmla="*/ 520773 h 4807053"/>
              <a:gd name="connsiteX1" fmla="*/ 1319181 w 8215370"/>
              <a:gd name="connsiteY1" fmla="*/ 1682412 h 4807053"/>
              <a:gd name="connsiteX2" fmla="*/ 2030810 w 8215370"/>
              <a:gd name="connsiteY2" fmla="*/ 2649056 h 4807053"/>
              <a:gd name="connsiteX3" fmla="*/ 2754442 w 8215370"/>
              <a:gd name="connsiteY3" fmla="*/ 2859025 h 4807053"/>
              <a:gd name="connsiteX4" fmla="*/ 3483647 w 8215370"/>
              <a:gd name="connsiteY4" fmla="*/ 3642124 h 4807053"/>
              <a:gd name="connsiteX5" fmla="*/ 3981358 w 8215370"/>
              <a:gd name="connsiteY5" fmla="*/ 4454009 h 4807053"/>
              <a:gd name="connsiteX6" fmla="*/ 4293875 w 8215370"/>
              <a:gd name="connsiteY6" fmla="*/ 4267522 h 4807053"/>
              <a:gd name="connsiteX7" fmla="*/ 4617966 w 8215370"/>
              <a:gd name="connsiteY7" fmla="*/ 3744306 h 4807053"/>
              <a:gd name="connsiteX8" fmla="*/ 5266148 w 8215370"/>
              <a:gd name="connsiteY8" fmla="*/ 3142423 h 4807053"/>
              <a:gd name="connsiteX9" fmla="*/ 8183301 w 8215370"/>
              <a:gd name="connsiteY9" fmla="*/ 1994539 h 4807053"/>
              <a:gd name="connsiteX10" fmla="*/ 8215370 w 8215370"/>
              <a:gd name="connsiteY10" fmla="*/ 2306699 h 4807053"/>
              <a:gd name="connsiteX11" fmla="*/ 8215370 w 8215370"/>
              <a:gd name="connsiteY11" fmla="*/ 4807053 h 4807053"/>
              <a:gd name="connsiteX12" fmla="*/ 0 w 8215370"/>
              <a:gd name="connsiteY12" fmla="*/ 4807053 h 4807053"/>
              <a:gd name="connsiteX13" fmla="*/ 0 w 8215370"/>
              <a:gd name="connsiteY13" fmla="*/ 520773 h 4807053"/>
              <a:gd name="connsiteX0" fmla="*/ 0 w 8215370"/>
              <a:gd name="connsiteY0" fmla="*/ 520773 h 4807053"/>
              <a:gd name="connsiteX1" fmla="*/ 1319181 w 8215370"/>
              <a:gd name="connsiteY1" fmla="*/ 1682412 h 4807053"/>
              <a:gd name="connsiteX2" fmla="*/ 2030810 w 8215370"/>
              <a:gd name="connsiteY2" fmla="*/ 2649056 h 4807053"/>
              <a:gd name="connsiteX3" fmla="*/ 2754442 w 8215370"/>
              <a:gd name="connsiteY3" fmla="*/ 2859025 h 4807053"/>
              <a:gd name="connsiteX4" fmla="*/ 3483647 w 8215370"/>
              <a:gd name="connsiteY4" fmla="*/ 3642124 h 4807053"/>
              <a:gd name="connsiteX5" fmla="*/ 3981358 w 8215370"/>
              <a:gd name="connsiteY5" fmla="*/ 4454009 h 4807053"/>
              <a:gd name="connsiteX6" fmla="*/ 4293875 w 8215370"/>
              <a:gd name="connsiteY6" fmla="*/ 4267522 h 4807053"/>
              <a:gd name="connsiteX7" fmla="*/ 4617966 w 8215370"/>
              <a:gd name="connsiteY7" fmla="*/ 3744306 h 4807053"/>
              <a:gd name="connsiteX8" fmla="*/ 5266148 w 8215370"/>
              <a:gd name="connsiteY8" fmla="*/ 3142423 h 4807053"/>
              <a:gd name="connsiteX9" fmla="*/ 8183301 w 8215370"/>
              <a:gd name="connsiteY9" fmla="*/ 1994539 h 4807053"/>
              <a:gd name="connsiteX10" fmla="*/ 8215370 w 8215370"/>
              <a:gd name="connsiteY10" fmla="*/ 2306699 h 4807053"/>
              <a:gd name="connsiteX11" fmla="*/ 8215370 w 8215370"/>
              <a:gd name="connsiteY11" fmla="*/ 4807053 h 4807053"/>
              <a:gd name="connsiteX12" fmla="*/ 0 w 8215370"/>
              <a:gd name="connsiteY12" fmla="*/ 4807053 h 4807053"/>
              <a:gd name="connsiteX13" fmla="*/ 0 w 8215370"/>
              <a:gd name="connsiteY13" fmla="*/ 520773 h 4807053"/>
              <a:gd name="connsiteX0" fmla="*/ 0 w 8215370"/>
              <a:gd name="connsiteY0" fmla="*/ 646166 h 4932446"/>
              <a:gd name="connsiteX1" fmla="*/ 956719 w 8215370"/>
              <a:gd name="connsiteY1" fmla="*/ 1055451 h 4932446"/>
              <a:gd name="connsiteX2" fmla="*/ 1319181 w 8215370"/>
              <a:gd name="connsiteY2" fmla="*/ 1807805 h 4932446"/>
              <a:gd name="connsiteX3" fmla="*/ 2030810 w 8215370"/>
              <a:gd name="connsiteY3" fmla="*/ 2774449 h 4932446"/>
              <a:gd name="connsiteX4" fmla="*/ 2754442 w 8215370"/>
              <a:gd name="connsiteY4" fmla="*/ 2984418 h 4932446"/>
              <a:gd name="connsiteX5" fmla="*/ 3483647 w 8215370"/>
              <a:gd name="connsiteY5" fmla="*/ 3767517 h 4932446"/>
              <a:gd name="connsiteX6" fmla="*/ 3981358 w 8215370"/>
              <a:gd name="connsiteY6" fmla="*/ 4579402 h 4932446"/>
              <a:gd name="connsiteX7" fmla="*/ 4293875 w 8215370"/>
              <a:gd name="connsiteY7" fmla="*/ 4392915 h 4932446"/>
              <a:gd name="connsiteX8" fmla="*/ 4617966 w 8215370"/>
              <a:gd name="connsiteY8" fmla="*/ 3869699 h 4932446"/>
              <a:gd name="connsiteX9" fmla="*/ 5266148 w 8215370"/>
              <a:gd name="connsiteY9" fmla="*/ 3267816 h 4932446"/>
              <a:gd name="connsiteX10" fmla="*/ 8183301 w 8215370"/>
              <a:gd name="connsiteY10" fmla="*/ 2119932 h 4932446"/>
              <a:gd name="connsiteX11" fmla="*/ 8215370 w 8215370"/>
              <a:gd name="connsiteY11" fmla="*/ 2432092 h 4932446"/>
              <a:gd name="connsiteX12" fmla="*/ 8215370 w 8215370"/>
              <a:gd name="connsiteY12" fmla="*/ 4932446 h 4932446"/>
              <a:gd name="connsiteX13" fmla="*/ 0 w 8215370"/>
              <a:gd name="connsiteY13" fmla="*/ 4932446 h 4932446"/>
              <a:gd name="connsiteX14" fmla="*/ 0 w 8215370"/>
              <a:gd name="connsiteY14" fmla="*/ 646166 h 4932446"/>
              <a:gd name="connsiteX0" fmla="*/ 0 w 8215370"/>
              <a:gd name="connsiteY0" fmla="*/ 646166 h 4932446"/>
              <a:gd name="connsiteX1" fmla="*/ 956719 w 8215370"/>
              <a:gd name="connsiteY1" fmla="*/ 1055451 h 4932446"/>
              <a:gd name="connsiteX2" fmla="*/ 1319181 w 8215370"/>
              <a:gd name="connsiteY2" fmla="*/ 1807805 h 4932446"/>
              <a:gd name="connsiteX3" fmla="*/ 2030810 w 8215370"/>
              <a:gd name="connsiteY3" fmla="*/ 2774449 h 4932446"/>
              <a:gd name="connsiteX4" fmla="*/ 2754442 w 8215370"/>
              <a:gd name="connsiteY4" fmla="*/ 2984418 h 4932446"/>
              <a:gd name="connsiteX5" fmla="*/ 3090108 w 8215370"/>
              <a:gd name="connsiteY5" fmla="*/ 3204338 h 4932446"/>
              <a:gd name="connsiteX6" fmla="*/ 3483647 w 8215370"/>
              <a:gd name="connsiteY6" fmla="*/ 3767517 h 4932446"/>
              <a:gd name="connsiteX7" fmla="*/ 3981358 w 8215370"/>
              <a:gd name="connsiteY7" fmla="*/ 4579402 h 4932446"/>
              <a:gd name="connsiteX8" fmla="*/ 4293875 w 8215370"/>
              <a:gd name="connsiteY8" fmla="*/ 4392915 h 4932446"/>
              <a:gd name="connsiteX9" fmla="*/ 4617966 w 8215370"/>
              <a:gd name="connsiteY9" fmla="*/ 3869699 h 4932446"/>
              <a:gd name="connsiteX10" fmla="*/ 5266148 w 8215370"/>
              <a:gd name="connsiteY10" fmla="*/ 3267816 h 4932446"/>
              <a:gd name="connsiteX11" fmla="*/ 8183301 w 8215370"/>
              <a:gd name="connsiteY11" fmla="*/ 2119932 h 4932446"/>
              <a:gd name="connsiteX12" fmla="*/ 8215370 w 8215370"/>
              <a:gd name="connsiteY12" fmla="*/ 2432092 h 4932446"/>
              <a:gd name="connsiteX13" fmla="*/ 8215370 w 8215370"/>
              <a:gd name="connsiteY13" fmla="*/ 4932446 h 4932446"/>
              <a:gd name="connsiteX14" fmla="*/ 0 w 8215370"/>
              <a:gd name="connsiteY14" fmla="*/ 4932446 h 4932446"/>
              <a:gd name="connsiteX15" fmla="*/ 0 w 8215370"/>
              <a:gd name="connsiteY15" fmla="*/ 646166 h 4932446"/>
              <a:gd name="connsiteX0" fmla="*/ 0 w 8215370"/>
              <a:gd name="connsiteY0" fmla="*/ 646166 h 4932446"/>
              <a:gd name="connsiteX1" fmla="*/ 956719 w 8215370"/>
              <a:gd name="connsiteY1" fmla="*/ 1055451 h 4932446"/>
              <a:gd name="connsiteX2" fmla="*/ 1319181 w 8215370"/>
              <a:gd name="connsiteY2" fmla="*/ 1807805 h 4932446"/>
              <a:gd name="connsiteX3" fmla="*/ 2030810 w 8215370"/>
              <a:gd name="connsiteY3" fmla="*/ 2774449 h 4932446"/>
              <a:gd name="connsiteX4" fmla="*/ 2754442 w 8215370"/>
              <a:gd name="connsiteY4" fmla="*/ 2984418 h 4932446"/>
              <a:gd name="connsiteX5" fmla="*/ 3090108 w 8215370"/>
              <a:gd name="connsiteY5" fmla="*/ 3204338 h 4932446"/>
              <a:gd name="connsiteX6" fmla="*/ 3483647 w 8215370"/>
              <a:gd name="connsiteY6" fmla="*/ 3767517 h 4932446"/>
              <a:gd name="connsiteX7" fmla="*/ 3981358 w 8215370"/>
              <a:gd name="connsiteY7" fmla="*/ 4579402 h 4932446"/>
              <a:gd name="connsiteX8" fmla="*/ 4293875 w 8215370"/>
              <a:gd name="connsiteY8" fmla="*/ 4392915 h 4932446"/>
              <a:gd name="connsiteX9" fmla="*/ 4617966 w 8215370"/>
              <a:gd name="connsiteY9" fmla="*/ 3869699 h 4932446"/>
              <a:gd name="connsiteX10" fmla="*/ 4918908 w 8215370"/>
              <a:gd name="connsiteY10" fmla="*/ 3567157 h 4932446"/>
              <a:gd name="connsiteX11" fmla="*/ 5266148 w 8215370"/>
              <a:gd name="connsiteY11" fmla="*/ 3267816 h 4932446"/>
              <a:gd name="connsiteX12" fmla="*/ 8183301 w 8215370"/>
              <a:gd name="connsiteY12" fmla="*/ 2119932 h 4932446"/>
              <a:gd name="connsiteX13" fmla="*/ 8215370 w 8215370"/>
              <a:gd name="connsiteY13" fmla="*/ 2432092 h 4932446"/>
              <a:gd name="connsiteX14" fmla="*/ 8215370 w 8215370"/>
              <a:gd name="connsiteY14" fmla="*/ 4932446 h 4932446"/>
              <a:gd name="connsiteX15" fmla="*/ 0 w 8215370"/>
              <a:gd name="connsiteY15" fmla="*/ 4932446 h 4932446"/>
              <a:gd name="connsiteX16" fmla="*/ 0 w 8215370"/>
              <a:gd name="connsiteY16" fmla="*/ 646166 h 4932446"/>
              <a:gd name="connsiteX0" fmla="*/ 0 w 8215370"/>
              <a:gd name="connsiteY0" fmla="*/ 646166 h 4932446"/>
              <a:gd name="connsiteX1" fmla="*/ 956719 w 8215370"/>
              <a:gd name="connsiteY1" fmla="*/ 1055451 h 4932446"/>
              <a:gd name="connsiteX2" fmla="*/ 1319181 w 8215370"/>
              <a:gd name="connsiteY2" fmla="*/ 1807805 h 4932446"/>
              <a:gd name="connsiteX3" fmla="*/ 2030810 w 8215370"/>
              <a:gd name="connsiteY3" fmla="*/ 2774449 h 4932446"/>
              <a:gd name="connsiteX4" fmla="*/ 2754442 w 8215370"/>
              <a:gd name="connsiteY4" fmla="*/ 2984418 h 4932446"/>
              <a:gd name="connsiteX5" fmla="*/ 3090108 w 8215370"/>
              <a:gd name="connsiteY5" fmla="*/ 3204338 h 4932446"/>
              <a:gd name="connsiteX6" fmla="*/ 3483647 w 8215370"/>
              <a:gd name="connsiteY6" fmla="*/ 3767517 h 4932446"/>
              <a:gd name="connsiteX7" fmla="*/ 3981358 w 8215370"/>
              <a:gd name="connsiteY7" fmla="*/ 4579402 h 4932446"/>
              <a:gd name="connsiteX8" fmla="*/ 4293875 w 8215370"/>
              <a:gd name="connsiteY8" fmla="*/ 4392915 h 4932446"/>
              <a:gd name="connsiteX9" fmla="*/ 4617966 w 8215370"/>
              <a:gd name="connsiteY9" fmla="*/ 3869699 h 4932446"/>
              <a:gd name="connsiteX10" fmla="*/ 4918908 w 8215370"/>
              <a:gd name="connsiteY10" fmla="*/ 3567157 h 4932446"/>
              <a:gd name="connsiteX11" fmla="*/ 4918908 w 8215370"/>
              <a:gd name="connsiteY11" fmla="*/ 3567157 h 4932446"/>
              <a:gd name="connsiteX12" fmla="*/ 5266148 w 8215370"/>
              <a:gd name="connsiteY12" fmla="*/ 3267816 h 4932446"/>
              <a:gd name="connsiteX13" fmla="*/ 8183301 w 8215370"/>
              <a:gd name="connsiteY13" fmla="*/ 2119932 h 4932446"/>
              <a:gd name="connsiteX14" fmla="*/ 8215370 w 8215370"/>
              <a:gd name="connsiteY14" fmla="*/ 2432092 h 4932446"/>
              <a:gd name="connsiteX15" fmla="*/ 8215370 w 8215370"/>
              <a:gd name="connsiteY15" fmla="*/ 4932446 h 4932446"/>
              <a:gd name="connsiteX16" fmla="*/ 0 w 8215370"/>
              <a:gd name="connsiteY16" fmla="*/ 4932446 h 4932446"/>
              <a:gd name="connsiteX17" fmla="*/ 0 w 8215370"/>
              <a:gd name="connsiteY17" fmla="*/ 646166 h 4932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215370" h="4932446">
                <a:moveTo>
                  <a:pt x="0" y="646166"/>
                </a:moveTo>
                <a:cubicBezTo>
                  <a:pt x="111833" y="0"/>
                  <a:pt x="736856" y="861845"/>
                  <a:pt x="956719" y="1055451"/>
                </a:cubicBezTo>
                <a:cubicBezTo>
                  <a:pt x="1176583" y="1249058"/>
                  <a:pt x="1092546" y="1521305"/>
                  <a:pt x="1319181" y="1807805"/>
                </a:cubicBezTo>
                <a:cubicBezTo>
                  <a:pt x="1993513" y="1951281"/>
                  <a:pt x="1791600" y="2578347"/>
                  <a:pt x="2030810" y="2774449"/>
                </a:cubicBezTo>
                <a:lnTo>
                  <a:pt x="2754442" y="2984418"/>
                </a:lnTo>
                <a:lnTo>
                  <a:pt x="3090108" y="3204338"/>
                </a:lnTo>
                <a:lnTo>
                  <a:pt x="3483647" y="3767517"/>
                </a:lnTo>
                <a:cubicBezTo>
                  <a:pt x="3686630" y="4238157"/>
                  <a:pt x="3815454" y="4308774"/>
                  <a:pt x="3981358" y="4579402"/>
                </a:cubicBezTo>
                <a:cubicBezTo>
                  <a:pt x="4085530" y="4517240"/>
                  <a:pt x="4141414" y="4585276"/>
                  <a:pt x="4293875" y="4392915"/>
                </a:cubicBezTo>
                <a:lnTo>
                  <a:pt x="4617966" y="3869699"/>
                </a:lnTo>
                <a:lnTo>
                  <a:pt x="4918908" y="3567157"/>
                </a:lnTo>
                <a:lnTo>
                  <a:pt x="4918908" y="3567157"/>
                </a:lnTo>
                <a:lnTo>
                  <a:pt x="5266148" y="3267816"/>
                </a:lnTo>
                <a:lnTo>
                  <a:pt x="8183301" y="2119932"/>
                </a:lnTo>
                <a:lnTo>
                  <a:pt x="8215370" y="2432092"/>
                </a:lnTo>
                <a:lnTo>
                  <a:pt x="8215370" y="4932446"/>
                </a:lnTo>
                <a:lnTo>
                  <a:pt x="0" y="4932446"/>
                </a:lnTo>
                <a:lnTo>
                  <a:pt x="0" y="646166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29058" y="5786454"/>
            <a:ext cx="98091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Русло</a:t>
            </a:r>
            <a:endParaRPr lang="ru-RU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Двойная стрелка влево/вправо 7"/>
          <p:cNvSpPr/>
          <p:nvPr/>
        </p:nvSpPr>
        <p:spPr>
          <a:xfrm>
            <a:off x="2000232" y="3000372"/>
            <a:ext cx="6643734" cy="285752"/>
          </a:xfrm>
          <a:prstGeom prst="left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071934" y="2714620"/>
            <a:ext cx="18490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Речная долина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00166" y="1928802"/>
            <a:ext cx="1819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Речные террасы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rot="16200000" flipH="1">
            <a:off x="1643042" y="3000372"/>
            <a:ext cx="1643074" cy="214314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1821637" y="2393149"/>
            <a:ext cx="642942" cy="428628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286512" y="2571744"/>
            <a:ext cx="1638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Склон долины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rot="5400000">
            <a:off x="6715140" y="3429000"/>
            <a:ext cx="857256" cy="1588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4" idx="5"/>
          </p:cNvCxnSpPr>
          <p:nvPr/>
        </p:nvCxnSpPr>
        <p:spPr>
          <a:xfrm>
            <a:off x="3518705" y="4486974"/>
            <a:ext cx="2124865" cy="13596"/>
          </a:xfrm>
          <a:prstGeom prst="straightConnector1">
            <a:avLst/>
          </a:prstGeom>
          <a:ln w="5715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857620" y="4143380"/>
            <a:ext cx="1394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Пойма реки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Умножение 18">
            <a:hlinkClick r:id="" action="ppaction://hlinkshowjump?jump=endshow"/>
          </p:cNvPr>
          <p:cNvSpPr/>
          <p:nvPr/>
        </p:nvSpPr>
        <p:spPr>
          <a:xfrm>
            <a:off x="0" y="6143620"/>
            <a:ext cx="642942" cy="714380"/>
          </a:xfrm>
          <a:prstGeom prst="mathMultiply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Блок-схема: извлечение 22">
            <a:hlinkClick r:id="rId2" action="ppaction://hlinksldjump"/>
          </p:cNvPr>
          <p:cNvSpPr/>
          <p:nvPr/>
        </p:nvSpPr>
        <p:spPr>
          <a:xfrm rot="16200000">
            <a:off x="8501098" y="6286512"/>
            <a:ext cx="428612" cy="428628"/>
          </a:xfrm>
          <a:prstGeom prst="flowChartExtra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8" grpId="0" animBg="1"/>
      <p:bldP spid="8" grpId="1" animBg="1"/>
      <p:bldP spid="9" grpId="0"/>
      <p:bldP spid="9" grpId="1"/>
      <p:bldP spid="10" grpId="0"/>
      <p:bldP spid="15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Прямоугольник 66"/>
          <p:cNvSpPr/>
          <p:nvPr/>
        </p:nvSpPr>
        <p:spPr>
          <a:xfrm>
            <a:off x="4143372" y="5572140"/>
            <a:ext cx="857256" cy="357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3571868" y="4786322"/>
            <a:ext cx="2214578" cy="5000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Питание и режим реки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57620" y="5214950"/>
            <a:ext cx="1285884" cy="7143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олилиния 3"/>
          <p:cNvSpPr/>
          <p:nvPr/>
        </p:nvSpPr>
        <p:spPr>
          <a:xfrm>
            <a:off x="428596" y="1282635"/>
            <a:ext cx="8215370" cy="4932446"/>
          </a:xfrm>
          <a:custGeom>
            <a:avLst/>
            <a:gdLst>
              <a:gd name="connsiteX0" fmla="*/ 0 w 8215370"/>
              <a:gd name="connsiteY0" fmla="*/ 0 h 4286280"/>
              <a:gd name="connsiteX1" fmla="*/ 8215370 w 8215370"/>
              <a:gd name="connsiteY1" fmla="*/ 0 h 4286280"/>
              <a:gd name="connsiteX2" fmla="*/ 8215370 w 8215370"/>
              <a:gd name="connsiteY2" fmla="*/ 4286280 h 4286280"/>
              <a:gd name="connsiteX3" fmla="*/ 0 w 8215370"/>
              <a:gd name="connsiteY3" fmla="*/ 4286280 h 4286280"/>
              <a:gd name="connsiteX4" fmla="*/ 0 w 8215370"/>
              <a:gd name="connsiteY4" fmla="*/ 0 h 4286280"/>
              <a:gd name="connsiteX0" fmla="*/ 0 w 8215370"/>
              <a:gd name="connsiteY0" fmla="*/ 0 h 4286280"/>
              <a:gd name="connsiteX1" fmla="*/ 3981358 w 8215370"/>
              <a:gd name="connsiteY1" fmla="*/ 3933236 h 4286280"/>
              <a:gd name="connsiteX2" fmla="*/ 8215370 w 8215370"/>
              <a:gd name="connsiteY2" fmla="*/ 0 h 4286280"/>
              <a:gd name="connsiteX3" fmla="*/ 8215370 w 8215370"/>
              <a:gd name="connsiteY3" fmla="*/ 4286280 h 4286280"/>
              <a:gd name="connsiteX4" fmla="*/ 0 w 8215370"/>
              <a:gd name="connsiteY4" fmla="*/ 4286280 h 4286280"/>
              <a:gd name="connsiteX5" fmla="*/ 0 w 8215370"/>
              <a:gd name="connsiteY5" fmla="*/ 0 h 4286280"/>
              <a:gd name="connsiteX0" fmla="*/ 0 w 8215370"/>
              <a:gd name="connsiteY0" fmla="*/ 0 h 4286280"/>
              <a:gd name="connsiteX1" fmla="*/ 3981358 w 8215370"/>
              <a:gd name="connsiteY1" fmla="*/ 3933236 h 4286280"/>
              <a:gd name="connsiteX2" fmla="*/ 8215370 w 8215370"/>
              <a:gd name="connsiteY2" fmla="*/ 1785926 h 4286280"/>
              <a:gd name="connsiteX3" fmla="*/ 8215370 w 8215370"/>
              <a:gd name="connsiteY3" fmla="*/ 4286280 h 4286280"/>
              <a:gd name="connsiteX4" fmla="*/ 0 w 8215370"/>
              <a:gd name="connsiteY4" fmla="*/ 4286280 h 4286280"/>
              <a:gd name="connsiteX5" fmla="*/ 0 w 8215370"/>
              <a:gd name="connsiteY5" fmla="*/ 0 h 4286280"/>
              <a:gd name="connsiteX0" fmla="*/ 0 w 8215370"/>
              <a:gd name="connsiteY0" fmla="*/ 0 h 4286280"/>
              <a:gd name="connsiteX1" fmla="*/ 3981358 w 8215370"/>
              <a:gd name="connsiteY1" fmla="*/ 3933236 h 4286280"/>
              <a:gd name="connsiteX2" fmla="*/ 4617966 w 8215370"/>
              <a:gd name="connsiteY2" fmla="*/ 3223533 h 4286280"/>
              <a:gd name="connsiteX3" fmla="*/ 8215370 w 8215370"/>
              <a:gd name="connsiteY3" fmla="*/ 1785926 h 4286280"/>
              <a:gd name="connsiteX4" fmla="*/ 8215370 w 8215370"/>
              <a:gd name="connsiteY4" fmla="*/ 4286280 h 4286280"/>
              <a:gd name="connsiteX5" fmla="*/ 0 w 8215370"/>
              <a:gd name="connsiteY5" fmla="*/ 4286280 h 4286280"/>
              <a:gd name="connsiteX6" fmla="*/ 0 w 8215370"/>
              <a:gd name="connsiteY6" fmla="*/ 0 h 4286280"/>
              <a:gd name="connsiteX0" fmla="*/ 0 w 8215370"/>
              <a:gd name="connsiteY0" fmla="*/ 0 h 4286280"/>
              <a:gd name="connsiteX1" fmla="*/ 3483647 w 8215370"/>
              <a:gd name="connsiteY1" fmla="*/ 3121351 h 4286280"/>
              <a:gd name="connsiteX2" fmla="*/ 3981358 w 8215370"/>
              <a:gd name="connsiteY2" fmla="*/ 3933236 h 4286280"/>
              <a:gd name="connsiteX3" fmla="*/ 4617966 w 8215370"/>
              <a:gd name="connsiteY3" fmla="*/ 3223533 h 4286280"/>
              <a:gd name="connsiteX4" fmla="*/ 8215370 w 8215370"/>
              <a:gd name="connsiteY4" fmla="*/ 1785926 h 4286280"/>
              <a:gd name="connsiteX5" fmla="*/ 8215370 w 8215370"/>
              <a:gd name="connsiteY5" fmla="*/ 4286280 h 4286280"/>
              <a:gd name="connsiteX6" fmla="*/ 0 w 8215370"/>
              <a:gd name="connsiteY6" fmla="*/ 4286280 h 4286280"/>
              <a:gd name="connsiteX7" fmla="*/ 0 w 8215370"/>
              <a:gd name="connsiteY7" fmla="*/ 0 h 4286280"/>
              <a:gd name="connsiteX0" fmla="*/ 0 w 8215370"/>
              <a:gd name="connsiteY0" fmla="*/ 0 h 4286280"/>
              <a:gd name="connsiteX1" fmla="*/ 3483647 w 8215370"/>
              <a:gd name="connsiteY1" fmla="*/ 3121351 h 4286280"/>
              <a:gd name="connsiteX2" fmla="*/ 3981358 w 8215370"/>
              <a:gd name="connsiteY2" fmla="*/ 3933236 h 4286280"/>
              <a:gd name="connsiteX3" fmla="*/ 4617966 w 8215370"/>
              <a:gd name="connsiteY3" fmla="*/ 3223533 h 4286280"/>
              <a:gd name="connsiteX4" fmla="*/ 8215370 w 8215370"/>
              <a:gd name="connsiteY4" fmla="*/ 1785926 h 4286280"/>
              <a:gd name="connsiteX5" fmla="*/ 8215370 w 8215370"/>
              <a:gd name="connsiteY5" fmla="*/ 4286280 h 4286280"/>
              <a:gd name="connsiteX6" fmla="*/ 0 w 8215370"/>
              <a:gd name="connsiteY6" fmla="*/ 4286280 h 4286280"/>
              <a:gd name="connsiteX7" fmla="*/ 0 w 8215370"/>
              <a:gd name="connsiteY7" fmla="*/ 0 h 4286280"/>
              <a:gd name="connsiteX0" fmla="*/ 0 w 8215370"/>
              <a:gd name="connsiteY0" fmla="*/ 0 h 4286280"/>
              <a:gd name="connsiteX1" fmla="*/ 3483647 w 8215370"/>
              <a:gd name="connsiteY1" fmla="*/ 3121351 h 4286280"/>
              <a:gd name="connsiteX2" fmla="*/ 3981358 w 8215370"/>
              <a:gd name="connsiteY2" fmla="*/ 3933236 h 4286280"/>
              <a:gd name="connsiteX3" fmla="*/ 4293875 w 8215370"/>
              <a:gd name="connsiteY3" fmla="*/ 3603897 h 4286280"/>
              <a:gd name="connsiteX4" fmla="*/ 4617966 w 8215370"/>
              <a:gd name="connsiteY4" fmla="*/ 3223533 h 4286280"/>
              <a:gd name="connsiteX5" fmla="*/ 8215370 w 8215370"/>
              <a:gd name="connsiteY5" fmla="*/ 1785926 h 4286280"/>
              <a:gd name="connsiteX6" fmla="*/ 8215370 w 8215370"/>
              <a:gd name="connsiteY6" fmla="*/ 4286280 h 4286280"/>
              <a:gd name="connsiteX7" fmla="*/ 0 w 8215370"/>
              <a:gd name="connsiteY7" fmla="*/ 4286280 h 4286280"/>
              <a:gd name="connsiteX8" fmla="*/ 0 w 8215370"/>
              <a:gd name="connsiteY8" fmla="*/ 0 h 4286280"/>
              <a:gd name="connsiteX0" fmla="*/ 0 w 8215370"/>
              <a:gd name="connsiteY0" fmla="*/ 0 h 4286280"/>
              <a:gd name="connsiteX1" fmla="*/ 3483647 w 8215370"/>
              <a:gd name="connsiteY1" fmla="*/ 3121351 h 4286280"/>
              <a:gd name="connsiteX2" fmla="*/ 3981358 w 8215370"/>
              <a:gd name="connsiteY2" fmla="*/ 3933236 h 4286280"/>
              <a:gd name="connsiteX3" fmla="*/ 4293875 w 8215370"/>
              <a:gd name="connsiteY3" fmla="*/ 3746749 h 4286280"/>
              <a:gd name="connsiteX4" fmla="*/ 4617966 w 8215370"/>
              <a:gd name="connsiteY4" fmla="*/ 3223533 h 4286280"/>
              <a:gd name="connsiteX5" fmla="*/ 8215370 w 8215370"/>
              <a:gd name="connsiteY5" fmla="*/ 1785926 h 4286280"/>
              <a:gd name="connsiteX6" fmla="*/ 8215370 w 8215370"/>
              <a:gd name="connsiteY6" fmla="*/ 4286280 h 4286280"/>
              <a:gd name="connsiteX7" fmla="*/ 0 w 8215370"/>
              <a:gd name="connsiteY7" fmla="*/ 4286280 h 4286280"/>
              <a:gd name="connsiteX8" fmla="*/ 0 w 8215370"/>
              <a:gd name="connsiteY8" fmla="*/ 0 h 4286280"/>
              <a:gd name="connsiteX0" fmla="*/ 0 w 8215370"/>
              <a:gd name="connsiteY0" fmla="*/ 0 h 4286280"/>
              <a:gd name="connsiteX1" fmla="*/ 3483647 w 8215370"/>
              <a:gd name="connsiteY1" fmla="*/ 3121351 h 4286280"/>
              <a:gd name="connsiteX2" fmla="*/ 3981358 w 8215370"/>
              <a:gd name="connsiteY2" fmla="*/ 3933236 h 4286280"/>
              <a:gd name="connsiteX3" fmla="*/ 4293875 w 8215370"/>
              <a:gd name="connsiteY3" fmla="*/ 3746749 h 4286280"/>
              <a:gd name="connsiteX4" fmla="*/ 4617966 w 8215370"/>
              <a:gd name="connsiteY4" fmla="*/ 3223533 h 4286280"/>
              <a:gd name="connsiteX5" fmla="*/ 8215370 w 8215370"/>
              <a:gd name="connsiteY5" fmla="*/ 1785926 h 4286280"/>
              <a:gd name="connsiteX6" fmla="*/ 8215370 w 8215370"/>
              <a:gd name="connsiteY6" fmla="*/ 4286280 h 4286280"/>
              <a:gd name="connsiteX7" fmla="*/ 0 w 8215370"/>
              <a:gd name="connsiteY7" fmla="*/ 4286280 h 4286280"/>
              <a:gd name="connsiteX8" fmla="*/ 0 w 8215370"/>
              <a:gd name="connsiteY8" fmla="*/ 0 h 4286280"/>
              <a:gd name="connsiteX0" fmla="*/ 0 w 8215370"/>
              <a:gd name="connsiteY0" fmla="*/ 0 h 4286280"/>
              <a:gd name="connsiteX1" fmla="*/ 3483647 w 8215370"/>
              <a:gd name="connsiteY1" fmla="*/ 3121351 h 4286280"/>
              <a:gd name="connsiteX2" fmla="*/ 3981358 w 8215370"/>
              <a:gd name="connsiteY2" fmla="*/ 3933236 h 4286280"/>
              <a:gd name="connsiteX3" fmla="*/ 4293875 w 8215370"/>
              <a:gd name="connsiteY3" fmla="*/ 3746749 h 4286280"/>
              <a:gd name="connsiteX4" fmla="*/ 4617966 w 8215370"/>
              <a:gd name="connsiteY4" fmla="*/ 3223533 h 4286280"/>
              <a:gd name="connsiteX5" fmla="*/ 5266148 w 8215370"/>
              <a:gd name="connsiteY5" fmla="*/ 2621650 h 4286280"/>
              <a:gd name="connsiteX6" fmla="*/ 8215370 w 8215370"/>
              <a:gd name="connsiteY6" fmla="*/ 1785926 h 4286280"/>
              <a:gd name="connsiteX7" fmla="*/ 8215370 w 8215370"/>
              <a:gd name="connsiteY7" fmla="*/ 4286280 h 4286280"/>
              <a:gd name="connsiteX8" fmla="*/ 0 w 8215370"/>
              <a:gd name="connsiteY8" fmla="*/ 4286280 h 4286280"/>
              <a:gd name="connsiteX9" fmla="*/ 0 w 8215370"/>
              <a:gd name="connsiteY9" fmla="*/ 0 h 4286280"/>
              <a:gd name="connsiteX0" fmla="*/ 0 w 8215370"/>
              <a:gd name="connsiteY0" fmla="*/ 0 h 4286280"/>
              <a:gd name="connsiteX1" fmla="*/ 3483647 w 8215370"/>
              <a:gd name="connsiteY1" fmla="*/ 3121351 h 4286280"/>
              <a:gd name="connsiteX2" fmla="*/ 3981358 w 8215370"/>
              <a:gd name="connsiteY2" fmla="*/ 3933236 h 4286280"/>
              <a:gd name="connsiteX3" fmla="*/ 4293875 w 8215370"/>
              <a:gd name="connsiteY3" fmla="*/ 3746749 h 4286280"/>
              <a:gd name="connsiteX4" fmla="*/ 4617966 w 8215370"/>
              <a:gd name="connsiteY4" fmla="*/ 3223533 h 4286280"/>
              <a:gd name="connsiteX5" fmla="*/ 5266148 w 8215370"/>
              <a:gd name="connsiteY5" fmla="*/ 2621650 h 4286280"/>
              <a:gd name="connsiteX6" fmla="*/ 8183301 w 8215370"/>
              <a:gd name="connsiteY6" fmla="*/ 1473766 h 4286280"/>
              <a:gd name="connsiteX7" fmla="*/ 8215370 w 8215370"/>
              <a:gd name="connsiteY7" fmla="*/ 1785926 h 4286280"/>
              <a:gd name="connsiteX8" fmla="*/ 8215370 w 8215370"/>
              <a:gd name="connsiteY8" fmla="*/ 4286280 h 4286280"/>
              <a:gd name="connsiteX9" fmla="*/ 0 w 8215370"/>
              <a:gd name="connsiteY9" fmla="*/ 4286280 h 4286280"/>
              <a:gd name="connsiteX10" fmla="*/ 0 w 8215370"/>
              <a:gd name="connsiteY10" fmla="*/ 0 h 4286280"/>
              <a:gd name="connsiteX0" fmla="*/ 0 w 8215370"/>
              <a:gd name="connsiteY0" fmla="*/ 0 h 4286280"/>
              <a:gd name="connsiteX1" fmla="*/ 2754442 w 8215370"/>
              <a:gd name="connsiteY1" fmla="*/ 2338252 h 4286280"/>
              <a:gd name="connsiteX2" fmla="*/ 3483647 w 8215370"/>
              <a:gd name="connsiteY2" fmla="*/ 3121351 h 4286280"/>
              <a:gd name="connsiteX3" fmla="*/ 3981358 w 8215370"/>
              <a:gd name="connsiteY3" fmla="*/ 3933236 h 4286280"/>
              <a:gd name="connsiteX4" fmla="*/ 4293875 w 8215370"/>
              <a:gd name="connsiteY4" fmla="*/ 3746749 h 4286280"/>
              <a:gd name="connsiteX5" fmla="*/ 4617966 w 8215370"/>
              <a:gd name="connsiteY5" fmla="*/ 3223533 h 4286280"/>
              <a:gd name="connsiteX6" fmla="*/ 5266148 w 8215370"/>
              <a:gd name="connsiteY6" fmla="*/ 2621650 h 4286280"/>
              <a:gd name="connsiteX7" fmla="*/ 8183301 w 8215370"/>
              <a:gd name="connsiteY7" fmla="*/ 1473766 h 4286280"/>
              <a:gd name="connsiteX8" fmla="*/ 8215370 w 8215370"/>
              <a:gd name="connsiteY8" fmla="*/ 1785926 h 4286280"/>
              <a:gd name="connsiteX9" fmla="*/ 8215370 w 8215370"/>
              <a:gd name="connsiteY9" fmla="*/ 4286280 h 4286280"/>
              <a:gd name="connsiteX10" fmla="*/ 0 w 8215370"/>
              <a:gd name="connsiteY10" fmla="*/ 4286280 h 4286280"/>
              <a:gd name="connsiteX11" fmla="*/ 0 w 8215370"/>
              <a:gd name="connsiteY11" fmla="*/ 0 h 4286280"/>
              <a:gd name="connsiteX0" fmla="*/ 0 w 8215370"/>
              <a:gd name="connsiteY0" fmla="*/ 0 h 4286280"/>
              <a:gd name="connsiteX1" fmla="*/ 2030810 w 8215370"/>
              <a:gd name="connsiteY1" fmla="*/ 1913993 h 4286280"/>
              <a:gd name="connsiteX2" fmla="*/ 2754442 w 8215370"/>
              <a:gd name="connsiteY2" fmla="*/ 2338252 h 4286280"/>
              <a:gd name="connsiteX3" fmla="*/ 3483647 w 8215370"/>
              <a:gd name="connsiteY3" fmla="*/ 3121351 h 4286280"/>
              <a:gd name="connsiteX4" fmla="*/ 3981358 w 8215370"/>
              <a:gd name="connsiteY4" fmla="*/ 3933236 h 4286280"/>
              <a:gd name="connsiteX5" fmla="*/ 4293875 w 8215370"/>
              <a:gd name="connsiteY5" fmla="*/ 3746749 h 4286280"/>
              <a:gd name="connsiteX6" fmla="*/ 4617966 w 8215370"/>
              <a:gd name="connsiteY6" fmla="*/ 3223533 h 4286280"/>
              <a:gd name="connsiteX7" fmla="*/ 5266148 w 8215370"/>
              <a:gd name="connsiteY7" fmla="*/ 2621650 h 4286280"/>
              <a:gd name="connsiteX8" fmla="*/ 8183301 w 8215370"/>
              <a:gd name="connsiteY8" fmla="*/ 1473766 h 4286280"/>
              <a:gd name="connsiteX9" fmla="*/ 8215370 w 8215370"/>
              <a:gd name="connsiteY9" fmla="*/ 1785926 h 4286280"/>
              <a:gd name="connsiteX10" fmla="*/ 8215370 w 8215370"/>
              <a:gd name="connsiteY10" fmla="*/ 4286280 h 4286280"/>
              <a:gd name="connsiteX11" fmla="*/ 0 w 8215370"/>
              <a:gd name="connsiteY11" fmla="*/ 4286280 h 4286280"/>
              <a:gd name="connsiteX12" fmla="*/ 0 w 8215370"/>
              <a:gd name="connsiteY12" fmla="*/ 0 h 4286280"/>
              <a:gd name="connsiteX0" fmla="*/ 0 w 8215370"/>
              <a:gd name="connsiteY0" fmla="*/ 0 h 4286280"/>
              <a:gd name="connsiteX1" fmla="*/ 2030810 w 8215370"/>
              <a:gd name="connsiteY1" fmla="*/ 1913993 h 4286280"/>
              <a:gd name="connsiteX2" fmla="*/ 2754442 w 8215370"/>
              <a:gd name="connsiteY2" fmla="*/ 2338252 h 4286280"/>
              <a:gd name="connsiteX3" fmla="*/ 3483647 w 8215370"/>
              <a:gd name="connsiteY3" fmla="*/ 3121351 h 4286280"/>
              <a:gd name="connsiteX4" fmla="*/ 3981358 w 8215370"/>
              <a:gd name="connsiteY4" fmla="*/ 3933236 h 4286280"/>
              <a:gd name="connsiteX5" fmla="*/ 4293875 w 8215370"/>
              <a:gd name="connsiteY5" fmla="*/ 3746749 h 4286280"/>
              <a:gd name="connsiteX6" fmla="*/ 4617966 w 8215370"/>
              <a:gd name="connsiteY6" fmla="*/ 3223533 h 4286280"/>
              <a:gd name="connsiteX7" fmla="*/ 5266148 w 8215370"/>
              <a:gd name="connsiteY7" fmla="*/ 2621650 h 4286280"/>
              <a:gd name="connsiteX8" fmla="*/ 8183301 w 8215370"/>
              <a:gd name="connsiteY8" fmla="*/ 1473766 h 4286280"/>
              <a:gd name="connsiteX9" fmla="*/ 8215370 w 8215370"/>
              <a:gd name="connsiteY9" fmla="*/ 1785926 h 4286280"/>
              <a:gd name="connsiteX10" fmla="*/ 8215370 w 8215370"/>
              <a:gd name="connsiteY10" fmla="*/ 4286280 h 4286280"/>
              <a:gd name="connsiteX11" fmla="*/ 0 w 8215370"/>
              <a:gd name="connsiteY11" fmla="*/ 4286280 h 4286280"/>
              <a:gd name="connsiteX12" fmla="*/ 0 w 8215370"/>
              <a:gd name="connsiteY12" fmla="*/ 0 h 4286280"/>
              <a:gd name="connsiteX0" fmla="*/ 0 w 8215370"/>
              <a:gd name="connsiteY0" fmla="*/ 0 h 4286280"/>
              <a:gd name="connsiteX1" fmla="*/ 2030810 w 8215370"/>
              <a:gd name="connsiteY1" fmla="*/ 2128283 h 4286280"/>
              <a:gd name="connsiteX2" fmla="*/ 2754442 w 8215370"/>
              <a:gd name="connsiteY2" fmla="*/ 2338252 h 4286280"/>
              <a:gd name="connsiteX3" fmla="*/ 3483647 w 8215370"/>
              <a:gd name="connsiteY3" fmla="*/ 3121351 h 4286280"/>
              <a:gd name="connsiteX4" fmla="*/ 3981358 w 8215370"/>
              <a:gd name="connsiteY4" fmla="*/ 3933236 h 4286280"/>
              <a:gd name="connsiteX5" fmla="*/ 4293875 w 8215370"/>
              <a:gd name="connsiteY5" fmla="*/ 3746749 h 4286280"/>
              <a:gd name="connsiteX6" fmla="*/ 4617966 w 8215370"/>
              <a:gd name="connsiteY6" fmla="*/ 3223533 h 4286280"/>
              <a:gd name="connsiteX7" fmla="*/ 5266148 w 8215370"/>
              <a:gd name="connsiteY7" fmla="*/ 2621650 h 4286280"/>
              <a:gd name="connsiteX8" fmla="*/ 8183301 w 8215370"/>
              <a:gd name="connsiteY8" fmla="*/ 1473766 h 4286280"/>
              <a:gd name="connsiteX9" fmla="*/ 8215370 w 8215370"/>
              <a:gd name="connsiteY9" fmla="*/ 1785926 h 4286280"/>
              <a:gd name="connsiteX10" fmla="*/ 8215370 w 8215370"/>
              <a:gd name="connsiteY10" fmla="*/ 4286280 h 4286280"/>
              <a:gd name="connsiteX11" fmla="*/ 0 w 8215370"/>
              <a:gd name="connsiteY11" fmla="*/ 4286280 h 4286280"/>
              <a:gd name="connsiteX12" fmla="*/ 0 w 8215370"/>
              <a:gd name="connsiteY12" fmla="*/ 0 h 4286280"/>
              <a:gd name="connsiteX0" fmla="*/ 0 w 8215370"/>
              <a:gd name="connsiteY0" fmla="*/ 520773 h 4807053"/>
              <a:gd name="connsiteX1" fmla="*/ 1319181 w 8215370"/>
              <a:gd name="connsiteY1" fmla="*/ 1682412 h 4807053"/>
              <a:gd name="connsiteX2" fmla="*/ 2030810 w 8215370"/>
              <a:gd name="connsiteY2" fmla="*/ 2649056 h 4807053"/>
              <a:gd name="connsiteX3" fmla="*/ 2754442 w 8215370"/>
              <a:gd name="connsiteY3" fmla="*/ 2859025 h 4807053"/>
              <a:gd name="connsiteX4" fmla="*/ 3483647 w 8215370"/>
              <a:gd name="connsiteY4" fmla="*/ 3642124 h 4807053"/>
              <a:gd name="connsiteX5" fmla="*/ 3981358 w 8215370"/>
              <a:gd name="connsiteY5" fmla="*/ 4454009 h 4807053"/>
              <a:gd name="connsiteX6" fmla="*/ 4293875 w 8215370"/>
              <a:gd name="connsiteY6" fmla="*/ 4267522 h 4807053"/>
              <a:gd name="connsiteX7" fmla="*/ 4617966 w 8215370"/>
              <a:gd name="connsiteY7" fmla="*/ 3744306 h 4807053"/>
              <a:gd name="connsiteX8" fmla="*/ 5266148 w 8215370"/>
              <a:gd name="connsiteY8" fmla="*/ 3142423 h 4807053"/>
              <a:gd name="connsiteX9" fmla="*/ 8183301 w 8215370"/>
              <a:gd name="connsiteY9" fmla="*/ 1994539 h 4807053"/>
              <a:gd name="connsiteX10" fmla="*/ 8215370 w 8215370"/>
              <a:gd name="connsiteY10" fmla="*/ 2306699 h 4807053"/>
              <a:gd name="connsiteX11" fmla="*/ 8215370 w 8215370"/>
              <a:gd name="connsiteY11" fmla="*/ 4807053 h 4807053"/>
              <a:gd name="connsiteX12" fmla="*/ 0 w 8215370"/>
              <a:gd name="connsiteY12" fmla="*/ 4807053 h 4807053"/>
              <a:gd name="connsiteX13" fmla="*/ 0 w 8215370"/>
              <a:gd name="connsiteY13" fmla="*/ 520773 h 4807053"/>
              <a:gd name="connsiteX0" fmla="*/ 0 w 8215370"/>
              <a:gd name="connsiteY0" fmla="*/ 520773 h 4807053"/>
              <a:gd name="connsiteX1" fmla="*/ 1319181 w 8215370"/>
              <a:gd name="connsiteY1" fmla="*/ 1682412 h 4807053"/>
              <a:gd name="connsiteX2" fmla="*/ 2030810 w 8215370"/>
              <a:gd name="connsiteY2" fmla="*/ 2649056 h 4807053"/>
              <a:gd name="connsiteX3" fmla="*/ 2754442 w 8215370"/>
              <a:gd name="connsiteY3" fmla="*/ 2859025 h 4807053"/>
              <a:gd name="connsiteX4" fmla="*/ 3483647 w 8215370"/>
              <a:gd name="connsiteY4" fmla="*/ 3642124 h 4807053"/>
              <a:gd name="connsiteX5" fmla="*/ 3981358 w 8215370"/>
              <a:gd name="connsiteY5" fmla="*/ 4454009 h 4807053"/>
              <a:gd name="connsiteX6" fmla="*/ 4293875 w 8215370"/>
              <a:gd name="connsiteY6" fmla="*/ 4267522 h 4807053"/>
              <a:gd name="connsiteX7" fmla="*/ 4617966 w 8215370"/>
              <a:gd name="connsiteY7" fmla="*/ 3744306 h 4807053"/>
              <a:gd name="connsiteX8" fmla="*/ 5266148 w 8215370"/>
              <a:gd name="connsiteY8" fmla="*/ 3142423 h 4807053"/>
              <a:gd name="connsiteX9" fmla="*/ 8183301 w 8215370"/>
              <a:gd name="connsiteY9" fmla="*/ 1994539 h 4807053"/>
              <a:gd name="connsiteX10" fmla="*/ 8215370 w 8215370"/>
              <a:gd name="connsiteY10" fmla="*/ 2306699 h 4807053"/>
              <a:gd name="connsiteX11" fmla="*/ 8215370 w 8215370"/>
              <a:gd name="connsiteY11" fmla="*/ 4807053 h 4807053"/>
              <a:gd name="connsiteX12" fmla="*/ 0 w 8215370"/>
              <a:gd name="connsiteY12" fmla="*/ 4807053 h 4807053"/>
              <a:gd name="connsiteX13" fmla="*/ 0 w 8215370"/>
              <a:gd name="connsiteY13" fmla="*/ 520773 h 4807053"/>
              <a:gd name="connsiteX0" fmla="*/ 0 w 8215370"/>
              <a:gd name="connsiteY0" fmla="*/ 520773 h 4807053"/>
              <a:gd name="connsiteX1" fmla="*/ 1319181 w 8215370"/>
              <a:gd name="connsiteY1" fmla="*/ 1682412 h 4807053"/>
              <a:gd name="connsiteX2" fmla="*/ 2030810 w 8215370"/>
              <a:gd name="connsiteY2" fmla="*/ 2649056 h 4807053"/>
              <a:gd name="connsiteX3" fmla="*/ 2754442 w 8215370"/>
              <a:gd name="connsiteY3" fmla="*/ 2859025 h 4807053"/>
              <a:gd name="connsiteX4" fmla="*/ 3483647 w 8215370"/>
              <a:gd name="connsiteY4" fmla="*/ 3642124 h 4807053"/>
              <a:gd name="connsiteX5" fmla="*/ 3981358 w 8215370"/>
              <a:gd name="connsiteY5" fmla="*/ 4454009 h 4807053"/>
              <a:gd name="connsiteX6" fmla="*/ 4293875 w 8215370"/>
              <a:gd name="connsiteY6" fmla="*/ 4267522 h 4807053"/>
              <a:gd name="connsiteX7" fmla="*/ 4617966 w 8215370"/>
              <a:gd name="connsiteY7" fmla="*/ 3744306 h 4807053"/>
              <a:gd name="connsiteX8" fmla="*/ 5266148 w 8215370"/>
              <a:gd name="connsiteY8" fmla="*/ 3142423 h 4807053"/>
              <a:gd name="connsiteX9" fmla="*/ 8183301 w 8215370"/>
              <a:gd name="connsiteY9" fmla="*/ 1994539 h 4807053"/>
              <a:gd name="connsiteX10" fmla="*/ 8215370 w 8215370"/>
              <a:gd name="connsiteY10" fmla="*/ 2306699 h 4807053"/>
              <a:gd name="connsiteX11" fmla="*/ 8215370 w 8215370"/>
              <a:gd name="connsiteY11" fmla="*/ 4807053 h 4807053"/>
              <a:gd name="connsiteX12" fmla="*/ 0 w 8215370"/>
              <a:gd name="connsiteY12" fmla="*/ 4807053 h 4807053"/>
              <a:gd name="connsiteX13" fmla="*/ 0 w 8215370"/>
              <a:gd name="connsiteY13" fmla="*/ 520773 h 4807053"/>
              <a:gd name="connsiteX0" fmla="*/ 0 w 8215370"/>
              <a:gd name="connsiteY0" fmla="*/ 646166 h 4932446"/>
              <a:gd name="connsiteX1" fmla="*/ 956719 w 8215370"/>
              <a:gd name="connsiteY1" fmla="*/ 1055451 h 4932446"/>
              <a:gd name="connsiteX2" fmla="*/ 1319181 w 8215370"/>
              <a:gd name="connsiteY2" fmla="*/ 1807805 h 4932446"/>
              <a:gd name="connsiteX3" fmla="*/ 2030810 w 8215370"/>
              <a:gd name="connsiteY3" fmla="*/ 2774449 h 4932446"/>
              <a:gd name="connsiteX4" fmla="*/ 2754442 w 8215370"/>
              <a:gd name="connsiteY4" fmla="*/ 2984418 h 4932446"/>
              <a:gd name="connsiteX5" fmla="*/ 3483647 w 8215370"/>
              <a:gd name="connsiteY5" fmla="*/ 3767517 h 4932446"/>
              <a:gd name="connsiteX6" fmla="*/ 3981358 w 8215370"/>
              <a:gd name="connsiteY6" fmla="*/ 4579402 h 4932446"/>
              <a:gd name="connsiteX7" fmla="*/ 4293875 w 8215370"/>
              <a:gd name="connsiteY7" fmla="*/ 4392915 h 4932446"/>
              <a:gd name="connsiteX8" fmla="*/ 4617966 w 8215370"/>
              <a:gd name="connsiteY8" fmla="*/ 3869699 h 4932446"/>
              <a:gd name="connsiteX9" fmla="*/ 5266148 w 8215370"/>
              <a:gd name="connsiteY9" fmla="*/ 3267816 h 4932446"/>
              <a:gd name="connsiteX10" fmla="*/ 8183301 w 8215370"/>
              <a:gd name="connsiteY10" fmla="*/ 2119932 h 4932446"/>
              <a:gd name="connsiteX11" fmla="*/ 8215370 w 8215370"/>
              <a:gd name="connsiteY11" fmla="*/ 2432092 h 4932446"/>
              <a:gd name="connsiteX12" fmla="*/ 8215370 w 8215370"/>
              <a:gd name="connsiteY12" fmla="*/ 4932446 h 4932446"/>
              <a:gd name="connsiteX13" fmla="*/ 0 w 8215370"/>
              <a:gd name="connsiteY13" fmla="*/ 4932446 h 4932446"/>
              <a:gd name="connsiteX14" fmla="*/ 0 w 8215370"/>
              <a:gd name="connsiteY14" fmla="*/ 646166 h 4932446"/>
              <a:gd name="connsiteX0" fmla="*/ 0 w 8215370"/>
              <a:gd name="connsiteY0" fmla="*/ 646166 h 4932446"/>
              <a:gd name="connsiteX1" fmla="*/ 956719 w 8215370"/>
              <a:gd name="connsiteY1" fmla="*/ 1055451 h 4932446"/>
              <a:gd name="connsiteX2" fmla="*/ 1319181 w 8215370"/>
              <a:gd name="connsiteY2" fmla="*/ 1807805 h 4932446"/>
              <a:gd name="connsiteX3" fmla="*/ 2030810 w 8215370"/>
              <a:gd name="connsiteY3" fmla="*/ 2774449 h 4932446"/>
              <a:gd name="connsiteX4" fmla="*/ 2754442 w 8215370"/>
              <a:gd name="connsiteY4" fmla="*/ 2984418 h 4932446"/>
              <a:gd name="connsiteX5" fmla="*/ 3090108 w 8215370"/>
              <a:gd name="connsiteY5" fmla="*/ 3204338 h 4932446"/>
              <a:gd name="connsiteX6" fmla="*/ 3483647 w 8215370"/>
              <a:gd name="connsiteY6" fmla="*/ 3767517 h 4932446"/>
              <a:gd name="connsiteX7" fmla="*/ 3981358 w 8215370"/>
              <a:gd name="connsiteY7" fmla="*/ 4579402 h 4932446"/>
              <a:gd name="connsiteX8" fmla="*/ 4293875 w 8215370"/>
              <a:gd name="connsiteY8" fmla="*/ 4392915 h 4932446"/>
              <a:gd name="connsiteX9" fmla="*/ 4617966 w 8215370"/>
              <a:gd name="connsiteY9" fmla="*/ 3869699 h 4932446"/>
              <a:gd name="connsiteX10" fmla="*/ 5266148 w 8215370"/>
              <a:gd name="connsiteY10" fmla="*/ 3267816 h 4932446"/>
              <a:gd name="connsiteX11" fmla="*/ 8183301 w 8215370"/>
              <a:gd name="connsiteY11" fmla="*/ 2119932 h 4932446"/>
              <a:gd name="connsiteX12" fmla="*/ 8215370 w 8215370"/>
              <a:gd name="connsiteY12" fmla="*/ 2432092 h 4932446"/>
              <a:gd name="connsiteX13" fmla="*/ 8215370 w 8215370"/>
              <a:gd name="connsiteY13" fmla="*/ 4932446 h 4932446"/>
              <a:gd name="connsiteX14" fmla="*/ 0 w 8215370"/>
              <a:gd name="connsiteY14" fmla="*/ 4932446 h 4932446"/>
              <a:gd name="connsiteX15" fmla="*/ 0 w 8215370"/>
              <a:gd name="connsiteY15" fmla="*/ 646166 h 4932446"/>
              <a:gd name="connsiteX0" fmla="*/ 0 w 8215370"/>
              <a:gd name="connsiteY0" fmla="*/ 646166 h 4932446"/>
              <a:gd name="connsiteX1" fmla="*/ 956719 w 8215370"/>
              <a:gd name="connsiteY1" fmla="*/ 1055451 h 4932446"/>
              <a:gd name="connsiteX2" fmla="*/ 1319181 w 8215370"/>
              <a:gd name="connsiteY2" fmla="*/ 1807805 h 4932446"/>
              <a:gd name="connsiteX3" fmla="*/ 2030810 w 8215370"/>
              <a:gd name="connsiteY3" fmla="*/ 2774449 h 4932446"/>
              <a:gd name="connsiteX4" fmla="*/ 2754442 w 8215370"/>
              <a:gd name="connsiteY4" fmla="*/ 2984418 h 4932446"/>
              <a:gd name="connsiteX5" fmla="*/ 3090108 w 8215370"/>
              <a:gd name="connsiteY5" fmla="*/ 3204338 h 4932446"/>
              <a:gd name="connsiteX6" fmla="*/ 3483647 w 8215370"/>
              <a:gd name="connsiteY6" fmla="*/ 3767517 h 4932446"/>
              <a:gd name="connsiteX7" fmla="*/ 3981358 w 8215370"/>
              <a:gd name="connsiteY7" fmla="*/ 4579402 h 4932446"/>
              <a:gd name="connsiteX8" fmla="*/ 4293875 w 8215370"/>
              <a:gd name="connsiteY8" fmla="*/ 4392915 h 4932446"/>
              <a:gd name="connsiteX9" fmla="*/ 4617966 w 8215370"/>
              <a:gd name="connsiteY9" fmla="*/ 3869699 h 4932446"/>
              <a:gd name="connsiteX10" fmla="*/ 4918908 w 8215370"/>
              <a:gd name="connsiteY10" fmla="*/ 3567157 h 4932446"/>
              <a:gd name="connsiteX11" fmla="*/ 5266148 w 8215370"/>
              <a:gd name="connsiteY11" fmla="*/ 3267816 h 4932446"/>
              <a:gd name="connsiteX12" fmla="*/ 8183301 w 8215370"/>
              <a:gd name="connsiteY12" fmla="*/ 2119932 h 4932446"/>
              <a:gd name="connsiteX13" fmla="*/ 8215370 w 8215370"/>
              <a:gd name="connsiteY13" fmla="*/ 2432092 h 4932446"/>
              <a:gd name="connsiteX14" fmla="*/ 8215370 w 8215370"/>
              <a:gd name="connsiteY14" fmla="*/ 4932446 h 4932446"/>
              <a:gd name="connsiteX15" fmla="*/ 0 w 8215370"/>
              <a:gd name="connsiteY15" fmla="*/ 4932446 h 4932446"/>
              <a:gd name="connsiteX16" fmla="*/ 0 w 8215370"/>
              <a:gd name="connsiteY16" fmla="*/ 646166 h 4932446"/>
              <a:gd name="connsiteX0" fmla="*/ 0 w 8215370"/>
              <a:gd name="connsiteY0" fmla="*/ 646166 h 4932446"/>
              <a:gd name="connsiteX1" fmla="*/ 956719 w 8215370"/>
              <a:gd name="connsiteY1" fmla="*/ 1055451 h 4932446"/>
              <a:gd name="connsiteX2" fmla="*/ 1319181 w 8215370"/>
              <a:gd name="connsiteY2" fmla="*/ 1807805 h 4932446"/>
              <a:gd name="connsiteX3" fmla="*/ 2030810 w 8215370"/>
              <a:gd name="connsiteY3" fmla="*/ 2774449 h 4932446"/>
              <a:gd name="connsiteX4" fmla="*/ 2754442 w 8215370"/>
              <a:gd name="connsiteY4" fmla="*/ 2984418 h 4932446"/>
              <a:gd name="connsiteX5" fmla="*/ 3090108 w 8215370"/>
              <a:gd name="connsiteY5" fmla="*/ 3204338 h 4932446"/>
              <a:gd name="connsiteX6" fmla="*/ 3483647 w 8215370"/>
              <a:gd name="connsiteY6" fmla="*/ 3767517 h 4932446"/>
              <a:gd name="connsiteX7" fmla="*/ 3981358 w 8215370"/>
              <a:gd name="connsiteY7" fmla="*/ 4579402 h 4932446"/>
              <a:gd name="connsiteX8" fmla="*/ 4293875 w 8215370"/>
              <a:gd name="connsiteY8" fmla="*/ 4392915 h 4932446"/>
              <a:gd name="connsiteX9" fmla="*/ 4617966 w 8215370"/>
              <a:gd name="connsiteY9" fmla="*/ 3869699 h 4932446"/>
              <a:gd name="connsiteX10" fmla="*/ 4918908 w 8215370"/>
              <a:gd name="connsiteY10" fmla="*/ 3567157 h 4932446"/>
              <a:gd name="connsiteX11" fmla="*/ 4918908 w 8215370"/>
              <a:gd name="connsiteY11" fmla="*/ 3567157 h 4932446"/>
              <a:gd name="connsiteX12" fmla="*/ 5266148 w 8215370"/>
              <a:gd name="connsiteY12" fmla="*/ 3267816 h 4932446"/>
              <a:gd name="connsiteX13" fmla="*/ 8183301 w 8215370"/>
              <a:gd name="connsiteY13" fmla="*/ 2119932 h 4932446"/>
              <a:gd name="connsiteX14" fmla="*/ 8215370 w 8215370"/>
              <a:gd name="connsiteY14" fmla="*/ 2432092 h 4932446"/>
              <a:gd name="connsiteX15" fmla="*/ 8215370 w 8215370"/>
              <a:gd name="connsiteY15" fmla="*/ 4932446 h 4932446"/>
              <a:gd name="connsiteX16" fmla="*/ 0 w 8215370"/>
              <a:gd name="connsiteY16" fmla="*/ 4932446 h 4932446"/>
              <a:gd name="connsiteX17" fmla="*/ 0 w 8215370"/>
              <a:gd name="connsiteY17" fmla="*/ 646166 h 4932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215370" h="4932446">
                <a:moveTo>
                  <a:pt x="0" y="646166"/>
                </a:moveTo>
                <a:cubicBezTo>
                  <a:pt x="111833" y="0"/>
                  <a:pt x="736856" y="861845"/>
                  <a:pt x="956719" y="1055451"/>
                </a:cubicBezTo>
                <a:cubicBezTo>
                  <a:pt x="1176583" y="1249058"/>
                  <a:pt x="1092546" y="1521305"/>
                  <a:pt x="1319181" y="1807805"/>
                </a:cubicBezTo>
                <a:cubicBezTo>
                  <a:pt x="1993513" y="1951281"/>
                  <a:pt x="1791600" y="2578347"/>
                  <a:pt x="2030810" y="2774449"/>
                </a:cubicBezTo>
                <a:lnTo>
                  <a:pt x="2754442" y="2984418"/>
                </a:lnTo>
                <a:lnTo>
                  <a:pt x="3090108" y="3204338"/>
                </a:lnTo>
                <a:lnTo>
                  <a:pt x="3483647" y="3767517"/>
                </a:lnTo>
                <a:cubicBezTo>
                  <a:pt x="3686630" y="4238157"/>
                  <a:pt x="3815454" y="4308774"/>
                  <a:pt x="3981358" y="4579402"/>
                </a:cubicBezTo>
                <a:cubicBezTo>
                  <a:pt x="4085530" y="4517240"/>
                  <a:pt x="4141414" y="4585276"/>
                  <a:pt x="4293875" y="4392915"/>
                </a:cubicBezTo>
                <a:lnTo>
                  <a:pt x="4617966" y="3869699"/>
                </a:lnTo>
                <a:lnTo>
                  <a:pt x="4918908" y="3567157"/>
                </a:lnTo>
                <a:lnTo>
                  <a:pt x="4918908" y="3567157"/>
                </a:lnTo>
                <a:lnTo>
                  <a:pt x="5266148" y="3267816"/>
                </a:lnTo>
                <a:lnTo>
                  <a:pt x="8183301" y="2119932"/>
                </a:lnTo>
                <a:lnTo>
                  <a:pt x="8215370" y="2432092"/>
                </a:lnTo>
                <a:lnTo>
                  <a:pt x="8215370" y="4932446"/>
                </a:lnTo>
                <a:lnTo>
                  <a:pt x="0" y="4932446"/>
                </a:lnTo>
                <a:lnTo>
                  <a:pt x="0" y="646166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блако 4"/>
          <p:cNvSpPr/>
          <p:nvPr/>
        </p:nvSpPr>
        <p:spPr>
          <a:xfrm>
            <a:off x="1142976" y="1071546"/>
            <a:ext cx="1928826" cy="85725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C:\Users\1\Desktop\иконки\ico_at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6311900"/>
            <a:ext cx="533400" cy="546100"/>
          </a:xfrm>
          <a:prstGeom prst="rect">
            <a:avLst/>
          </a:prstGeom>
          <a:noFill/>
        </p:spPr>
      </p:pic>
      <p:grpSp>
        <p:nvGrpSpPr>
          <p:cNvPr id="27" name="Группа 26"/>
          <p:cNvGrpSpPr/>
          <p:nvPr/>
        </p:nvGrpSpPr>
        <p:grpSpPr>
          <a:xfrm>
            <a:off x="4143372" y="2071678"/>
            <a:ext cx="1428760" cy="1323980"/>
            <a:chOff x="4143372" y="2071678"/>
            <a:chExt cx="1428760" cy="1323980"/>
          </a:xfrm>
        </p:grpSpPr>
        <p:sp>
          <p:nvSpPr>
            <p:cNvPr id="7" name="Капля 6"/>
            <p:cNvSpPr/>
            <p:nvPr/>
          </p:nvSpPr>
          <p:spPr>
            <a:xfrm>
              <a:off x="4857752" y="2071678"/>
              <a:ext cx="142876" cy="142876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Капля 8"/>
            <p:cNvSpPr/>
            <p:nvPr/>
          </p:nvSpPr>
          <p:spPr>
            <a:xfrm>
              <a:off x="5162552" y="2376478"/>
              <a:ext cx="142876" cy="142876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Капля 12"/>
            <p:cNvSpPr/>
            <p:nvPr/>
          </p:nvSpPr>
          <p:spPr>
            <a:xfrm>
              <a:off x="5429256" y="2643182"/>
              <a:ext cx="142876" cy="142876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Капля 13"/>
            <p:cNvSpPr/>
            <p:nvPr/>
          </p:nvSpPr>
          <p:spPr>
            <a:xfrm>
              <a:off x="4652962" y="2581268"/>
              <a:ext cx="142876" cy="142876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Капля 15"/>
            <p:cNvSpPr/>
            <p:nvPr/>
          </p:nvSpPr>
          <p:spPr>
            <a:xfrm>
              <a:off x="4957762" y="2886068"/>
              <a:ext cx="142876" cy="142876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Капля 17"/>
            <p:cNvSpPr/>
            <p:nvPr/>
          </p:nvSpPr>
          <p:spPr>
            <a:xfrm>
              <a:off x="5214942" y="3143248"/>
              <a:ext cx="142876" cy="142876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Капля 18"/>
            <p:cNvSpPr/>
            <p:nvPr/>
          </p:nvSpPr>
          <p:spPr>
            <a:xfrm>
              <a:off x="4143372" y="2643182"/>
              <a:ext cx="142876" cy="142876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Капля 20"/>
            <p:cNvSpPr/>
            <p:nvPr/>
          </p:nvSpPr>
          <p:spPr>
            <a:xfrm>
              <a:off x="4448172" y="2947982"/>
              <a:ext cx="142876" cy="142876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Капля 22"/>
            <p:cNvSpPr/>
            <p:nvPr/>
          </p:nvSpPr>
          <p:spPr>
            <a:xfrm>
              <a:off x="4752972" y="3252782"/>
              <a:ext cx="142876" cy="142876"/>
            </a:xfrm>
            <a:prstGeom prst="teardro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42910" y="4643446"/>
            <a:ext cx="25717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/>
            <a:r>
              <a:rPr lang="ru-RU" dirty="0" smtClean="0"/>
              <a:t>1. Дождевое питание;</a:t>
            </a:r>
            <a:endParaRPr lang="ru-RU" dirty="0"/>
          </a:p>
        </p:txBody>
      </p:sp>
      <p:sp>
        <p:nvSpPr>
          <p:cNvPr id="29" name="Облако 28"/>
          <p:cNvSpPr/>
          <p:nvPr/>
        </p:nvSpPr>
        <p:spPr>
          <a:xfrm>
            <a:off x="1295376" y="1223946"/>
            <a:ext cx="1928826" cy="85725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0" name="Группа 49"/>
          <p:cNvGrpSpPr/>
          <p:nvPr/>
        </p:nvGrpSpPr>
        <p:grpSpPr>
          <a:xfrm>
            <a:off x="3857620" y="2000240"/>
            <a:ext cx="1395418" cy="1323980"/>
            <a:chOff x="3857620" y="2000240"/>
            <a:chExt cx="1395418" cy="1323980"/>
          </a:xfrm>
        </p:grpSpPr>
        <p:sp>
          <p:nvSpPr>
            <p:cNvPr id="30" name="7-конечная звезда 29"/>
            <p:cNvSpPr/>
            <p:nvPr/>
          </p:nvSpPr>
          <p:spPr>
            <a:xfrm>
              <a:off x="4429124" y="2000240"/>
              <a:ext cx="214314" cy="214314"/>
            </a:xfrm>
            <a:prstGeom prst="star7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7-конечная звезда 31"/>
            <p:cNvSpPr/>
            <p:nvPr/>
          </p:nvSpPr>
          <p:spPr>
            <a:xfrm>
              <a:off x="4733924" y="2305040"/>
              <a:ext cx="214314" cy="214314"/>
            </a:xfrm>
            <a:prstGeom prst="star7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7-конечная звезда 33"/>
            <p:cNvSpPr/>
            <p:nvPr/>
          </p:nvSpPr>
          <p:spPr>
            <a:xfrm>
              <a:off x="5038724" y="2609840"/>
              <a:ext cx="214314" cy="214314"/>
            </a:xfrm>
            <a:prstGeom prst="star7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7-конечная звезда 35"/>
            <p:cNvSpPr/>
            <p:nvPr/>
          </p:nvSpPr>
          <p:spPr>
            <a:xfrm>
              <a:off x="4286248" y="2428868"/>
              <a:ext cx="214314" cy="214314"/>
            </a:xfrm>
            <a:prstGeom prst="star7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7-конечная звезда 38"/>
            <p:cNvSpPr/>
            <p:nvPr/>
          </p:nvSpPr>
          <p:spPr>
            <a:xfrm>
              <a:off x="4591048" y="2733668"/>
              <a:ext cx="214314" cy="214314"/>
            </a:xfrm>
            <a:prstGeom prst="star7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7-конечная звезда 40"/>
            <p:cNvSpPr/>
            <p:nvPr/>
          </p:nvSpPr>
          <p:spPr>
            <a:xfrm>
              <a:off x="4895848" y="3038468"/>
              <a:ext cx="214314" cy="214314"/>
            </a:xfrm>
            <a:prstGeom prst="star7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7-конечная звезда 43"/>
            <p:cNvSpPr/>
            <p:nvPr/>
          </p:nvSpPr>
          <p:spPr>
            <a:xfrm>
              <a:off x="3857620" y="2500306"/>
              <a:ext cx="214314" cy="214314"/>
            </a:xfrm>
            <a:prstGeom prst="star7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7-конечная звезда 45"/>
            <p:cNvSpPr/>
            <p:nvPr/>
          </p:nvSpPr>
          <p:spPr>
            <a:xfrm>
              <a:off x="4162420" y="2805106"/>
              <a:ext cx="214314" cy="214314"/>
            </a:xfrm>
            <a:prstGeom prst="star7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7-конечная звезда 47"/>
            <p:cNvSpPr/>
            <p:nvPr/>
          </p:nvSpPr>
          <p:spPr>
            <a:xfrm>
              <a:off x="4467220" y="3109906"/>
              <a:ext cx="214314" cy="214314"/>
            </a:xfrm>
            <a:prstGeom prst="star7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642910" y="5000636"/>
            <a:ext cx="25717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2. Снеговое питание;</a:t>
            </a:r>
            <a:endParaRPr lang="ru-RU" dirty="0"/>
          </a:p>
        </p:txBody>
      </p:sp>
      <p:cxnSp>
        <p:nvCxnSpPr>
          <p:cNvPr id="53" name="Скругленная соединительная линия 52"/>
          <p:cNvCxnSpPr/>
          <p:nvPr/>
        </p:nvCxnSpPr>
        <p:spPr>
          <a:xfrm rot="5400000" flipH="1" flipV="1">
            <a:off x="3714744" y="5643578"/>
            <a:ext cx="428628" cy="285752"/>
          </a:xfrm>
          <a:prstGeom prst="curvedConnector3">
            <a:avLst>
              <a:gd name="adj1" fmla="val 50000"/>
            </a:avLst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Скругленная соединительная линия 54"/>
          <p:cNvCxnSpPr/>
          <p:nvPr/>
        </p:nvCxnSpPr>
        <p:spPr>
          <a:xfrm rot="5400000" flipH="1" flipV="1">
            <a:off x="3867144" y="5795978"/>
            <a:ext cx="428628" cy="285752"/>
          </a:xfrm>
          <a:prstGeom prst="curvedConnector3">
            <a:avLst>
              <a:gd name="adj1" fmla="val 50000"/>
            </a:avLst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Скругленная соединительная линия 55"/>
          <p:cNvCxnSpPr/>
          <p:nvPr/>
        </p:nvCxnSpPr>
        <p:spPr>
          <a:xfrm rot="16200000" flipV="1">
            <a:off x="4714876" y="5786454"/>
            <a:ext cx="428628" cy="142876"/>
          </a:xfrm>
          <a:prstGeom prst="curvedConnector3">
            <a:avLst>
              <a:gd name="adj1" fmla="val 50000"/>
            </a:avLst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Скругленная соединительная линия 56"/>
          <p:cNvCxnSpPr/>
          <p:nvPr/>
        </p:nvCxnSpPr>
        <p:spPr>
          <a:xfrm rot="16200000" flipV="1">
            <a:off x="4857752" y="5643578"/>
            <a:ext cx="500066" cy="214314"/>
          </a:xfrm>
          <a:prstGeom prst="curvedConnector3">
            <a:avLst>
              <a:gd name="adj1" fmla="val 50000"/>
            </a:avLst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5357818" y="5857892"/>
            <a:ext cx="1765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Грунтовые воды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42910" y="5357826"/>
            <a:ext cx="257176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3. Грунтовое питание;</a:t>
            </a:r>
          </a:p>
          <a:p>
            <a:r>
              <a:rPr lang="ru-RU" dirty="0" smtClean="0"/>
              <a:t>4. Смешанное питание.</a:t>
            </a:r>
            <a:endParaRPr lang="ru-RU" dirty="0"/>
          </a:p>
        </p:txBody>
      </p:sp>
      <p:sp>
        <p:nvSpPr>
          <p:cNvPr id="65" name="TextBox 64"/>
          <p:cNvSpPr txBox="1"/>
          <p:nvPr/>
        </p:nvSpPr>
        <p:spPr>
          <a:xfrm>
            <a:off x="6286512" y="4429132"/>
            <a:ext cx="18573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1. Половодье;</a:t>
            </a:r>
            <a:endParaRPr lang="ru-RU" dirty="0"/>
          </a:p>
        </p:txBody>
      </p:sp>
      <p:sp>
        <p:nvSpPr>
          <p:cNvPr id="66" name="TextBox 65"/>
          <p:cNvSpPr txBox="1"/>
          <p:nvPr/>
        </p:nvSpPr>
        <p:spPr>
          <a:xfrm>
            <a:off x="6286512" y="4786322"/>
            <a:ext cx="18573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2. Паводок;</a:t>
            </a:r>
            <a:endParaRPr lang="ru-RU" dirty="0"/>
          </a:p>
        </p:txBody>
      </p:sp>
      <p:sp>
        <p:nvSpPr>
          <p:cNvPr id="68" name="TextBox 67"/>
          <p:cNvSpPr txBox="1"/>
          <p:nvPr/>
        </p:nvSpPr>
        <p:spPr>
          <a:xfrm>
            <a:off x="6286512" y="5143512"/>
            <a:ext cx="18573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3. Межень.</a:t>
            </a:r>
            <a:endParaRPr lang="ru-RU" dirty="0"/>
          </a:p>
        </p:txBody>
      </p:sp>
      <p:sp>
        <p:nvSpPr>
          <p:cNvPr id="69" name="Умножение 68">
            <a:hlinkClick r:id="" action="ppaction://hlinkshowjump?jump=endshow"/>
          </p:cNvPr>
          <p:cNvSpPr/>
          <p:nvPr/>
        </p:nvSpPr>
        <p:spPr>
          <a:xfrm>
            <a:off x="0" y="6143644"/>
            <a:ext cx="642942" cy="714380"/>
          </a:xfrm>
          <a:prstGeom prst="mathMultiply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Блок-схема: извлечение 69">
            <a:hlinkClick r:id="rId3" action="ppaction://hlinksldjump"/>
          </p:cNvPr>
          <p:cNvSpPr/>
          <p:nvPr/>
        </p:nvSpPr>
        <p:spPr>
          <a:xfrm rot="16200000">
            <a:off x="8501098" y="6286512"/>
            <a:ext cx="428612" cy="428628"/>
          </a:xfrm>
          <a:prstGeom prst="flowChartExtra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олнце 42"/>
          <p:cNvSpPr/>
          <p:nvPr/>
        </p:nvSpPr>
        <p:spPr>
          <a:xfrm>
            <a:off x="5429256" y="857232"/>
            <a:ext cx="2143140" cy="1857388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C 0.03021 0.0169 0.06042 0.03403 0.08785 0.03125 C 0.11528 0.02847 0.12795 -0.01482 0.16459 -0.01644 C 0.20104 -0.01806 0.28334 0.01551 0.30712 0.02176 " pathEditMode="relative" rAng="0" ptsTypes="aaaA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00" y="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1" repeatCount="indefinite" fill="remove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xit" presetSubtype="4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C 0.03021 0.0169 0.06042 0.03403 0.08785 0.03125 C 0.11528 0.02847 0.12795 -0.01482 0.16459 -0.01644 C 0.20104 -0.01806 0.28334 0.01551 0.30712 0.02176 " pathEditMode="relative" rAng="0" ptsTypes="aaaA">
                                      <p:cBhvr>
                                        <p:cTn id="3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00" y="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3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1000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5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00"/>
                            </p:stCondLst>
                            <p:childTnLst>
                              <p:par>
                                <p:cTn id="127" presetID="5" presetClass="exit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000"/>
                            </p:stCondLst>
                            <p:childTnLst>
                              <p:par>
                                <p:cTn id="1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4" grpId="0" animBg="1"/>
      <p:bldP spid="64" grpId="1" animBg="1"/>
      <p:bldP spid="64" grpId="2" animBg="1"/>
      <p:bldP spid="3" grpId="0" animBg="1"/>
      <p:bldP spid="5" grpId="0" animBg="1"/>
      <p:bldP spid="5" grpId="1" animBg="1"/>
      <p:bldP spid="5" grpId="2" animBg="1"/>
      <p:bldP spid="28" grpId="0" animBg="1"/>
      <p:bldP spid="29" grpId="0" animBg="1"/>
      <p:bldP spid="29" grpId="1" animBg="1"/>
      <p:bldP spid="29" grpId="2" animBg="1"/>
      <p:bldP spid="51" grpId="0" animBg="1"/>
      <p:bldP spid="61" grpId="0"/>
      <p:bldP spid="61" grpId="1"/>
      <p:bldP spid="62" grpId="0" build="p" animBg="1"/>
      <p:bldP spid="65" grpId="0" animBg="1"/>
      <p:bldP spid="66" grpId="0" animBg="1"/>
      <p:bldP spid="68" grpId="0" animBg="1"/>
      <p:bldP spid="43" grpId="0" build="allAtOnce" bldLvl="5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Виды рек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500034" y="785794"/>
            <a:ext cx="2952717" cy="2714644"/>
            <a:chOff x="500034" y="785794"/>
            <a:chExt cx="2952717" cy="2869662"/>
          </a:xfrm>
        </p:grpSpPr>
        <p:sp>
          <p:nvSpPr>
            <p:cNvPr id="7" name="TextBox 6"/>
            <p:cNvSpPr txBox="1"/>
            <p:nvPr/>
          </p:nvSpPr>
          <p:spPr>
            <a:xfrm>
              <a:off x="1071538" y="785794"/>
              <a:ext cx="1835759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5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Равнинные </a:t>
              </a:r>
              <a:endParaRPr lang="ru-RU" sz="2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500034" y="1214422"/>
              <a:ext cx="2952717" cy="2441034"/>
              <a:chOff x="500034" y="1214422"/>
              <a:chExt cx="2952717" cy="2441034"/>
            </a:xfrm>
          </p:grpSpPr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500034" y="1214422"/>
                <a:ext cx="2952717" cy="24288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1428728" y="3286124"/>
                <a:ext cx="9875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р. Волга</a:t>
                </a:r>
                <a:endParaRPr lang="ru-RU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14" name="Группа 13"/>
          <p:cNvGrpSpPr/>
          <p:nvPr/>
        </p:nvGrpSpPr>
        <p:grpSpPr>
          <a:xfrm>
            <a:off x="6000760" y="785794"/>
            <a:ext cx="2250297" cy="2786082"/>
            <a:chOff x="6000760" y="785794"/>
            <a:chExt cx="2250297" cy="3012538"/>
          </a:xfrm>
        </p:grpSpPr>
        <p:sp>
          <p:nvSpPr>
            <p:cNvPr id="8" name="TextBox 7"/>
            <p:cNvSpPr txBox="1"/>
            <p:nvPr/>
          </p:nvSpPr>
          <p:spPr>
            <a:xfrm>
              <a:off x="6429388" y="785794"/>
              <a:ext cx="1274260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5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Горные </a:t>
              </a:r>
              <a:endParaRPr lang="ru-RU" sz="25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2" name="Группа 11"/>
            <p:cNvGrpSpPr/>
            <p:nvPr/>
          </p:nvGrpSpPr>
          <p:grpSpPr>
            <a:xfrm>
              <a:off x="6000760" y="1214422"/>
              <a:ext cx="2250297" cy="2583910"/>
              <a:chOff x="6000760" y="1214422"/>
              <a:chExt cx="2250297" cy="2583910"/>
            </a:xfrm>
          </p:grpSpPr>
          <p:pic>
            <p:nvPicPr>
              <p:cNvPr id="5" name="Picture 2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6000760" y="1214422"/>
                <a:ext cx="2250297" cy="25717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6643702" y="3429000"/>
                <a:ext cx="9850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р. Терек</a:t>
                </a:r>
                <a:endParaRPr lang="ru-RU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aphicFrame>
        <p:nvGraphicFramePr>
          <p:cNvPr id="15" name="Схема 14"/>
          <p:cNvGraphicFramePr/>
          <p:nvPr/>
        </p:nvGraphicFramePr>
        <p:xfrm>
          <a:off x="214282" y="3571876"/>
          <a:ext cx="3600000" cy="25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6" name="Схема 15"/>
          <p:cNvGraphicFramePr/>
          <p:nvPr/>
        </p:nvGraphicFramePr>
        <p:xfrm>
          <a:off x="5072066" y="3643314"/>
          <a:ext cx="3600000" cy="25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8" name="Умножение 17">
            <a:hlinkClick r:id="" action="ppaction://hlinkshowjump?jump=endshow"/>
          </p:cNvPr>
          <p:cNvSpPr/>
          <p:nvPr/>
        </p:nvSpPr>
        <p:spPr>
          <a:xfrm>
            <a:off x="0" y="6143620"/>
            <a:ext cx="642942" cy="714380"/>
          </a:xfrm>
          <a:prstGeom prst="mathMultiply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извлечение 19">
            <a:hlinkClick r:id="rId12" action="ppaction://hlinksldjump"/>
          </p:cNvPr>
          <p:cNvSpPr/>
          <p:nvPr/>
        </p:nvSpPr>
        <p:spPr>
          <a:xfrm rot="16200000">
            <a:off x="8501098" y="6286512"/>
            <a:ext cx="428612" cy="428628"/>
          </a:xfrm>
          <a:prstGeom prst="flowChartExtra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3CC60692-73D1-400B-BE28-153DE21678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>
                                            <p:graphicEl>
                                              <a:dgm id="{3CC60692-73D1-400B-BE28-153DE21678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C28F70B0-CF77-4E5F-8CF8-4D70FE1210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>
                                            <p:graphicEl>
                                              <a:dgm id="{C28F70B0-CF77-4E5F-8CF8-4D70FE1210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99F1AD8F-1D8C-4093-B827-B9E6D3AF67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>
                                            <p:graphicEl>
                                              <a:dgm id="{99F1AD8F-1D8C-4093-B827-B9E6D3AF67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AF0FE398-325C-474F-A3FE-5F32CF66CB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>
                                            <p:graphicEl>
                                              <a:dgm id="{AF0FE398-325C-474F-A3FE-5F32CF66CB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964710C2-9EA6-44AD-8D1B-24C53E1F8A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>
                                            <p:graphicEl>
                                              <a:dgm id="{964710C2-9EA6-44AD-8D1B-24C53E1F8A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C318D9DA-0536-4DBB-8FEB-E785576EEB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>
                                            <p:graphicEl>
                                              <a:dgm id="{C318D9DA-0536-4DBB-8FEB-E785576EEB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2B1E5707-42E3-4E9C-A467-6BBC97C4FA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>
                                            <p:graphicEl>
                                              <a:dgm id="{2B1E5707-42E3-4E9C-A467-6BBC97C4FA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F464D3E6-D260-458F-9CD4-D13F056FB2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5">
                                            <p:graphicEl>
                                              <a:dgm id="{F464D3E6-D260-458F-9CD4-D13F056FB2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3CC60692-73D1-400B-BE28-153DE21678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6">
                                            <p:graphicEl>
                                              <a:dgm id="{3CC60692-73D1-400B-BE28-153DE21678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C28F70B0-CF77-4E5F-8CF8-4D70FE1210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6">
                                            <p:graphicEl>
                                              <a:dgm id="{C28F70B0-CF77-4E5F-8CF8-4D70FE1210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99F1AD8F-1D8C-4093-B827-B9E6D3AF67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6">
                                            <p:graphicEl>
                                              <a:dgm id="{99F1AD8F-1D8C-4093-B827-B9E6D3AF67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AF0FE398-325C-474F-A3FE-5F32CF66CB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">
                                            <p:graphicEl>
                                              <a:dgm id="{AF0FE398-325C-474F-A3FE-5F32CF66CB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964710C2-9EA6-44AD-8D1B-24C53E1F8A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6">
                                            <p:graphicEl>
                                              <a:dgm id="{964710C2-9EA6-44AD-8D1B-24C53E1F8A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C318D9DA-0536-4DBB-8FEB-E785576EEB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6">
                                            <p:graphicEl>
                                              <a:dgm id="{C318D9DA-0536-4DBB-8FEB-E785576EEB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2B1E5707-42E3-4E9C-A467-6BBC97C4FA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6">
                                            <p:graphicEl>
                                              <a:dgm id="{2B1E5707-42E3-4E9C-A467-6BBC97C4FA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dgm id="{F464D3E6-D260-458F-9CD4-D13F056FB2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6">
                                            <p:graphicEl>
                                              <a:dgm id="{F464D3E6-D260-458F-9CD4-D13F056FB2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Graphic spid="15" grpId="0">
        <p:bldSub>
          <a:bldDgm bld="one"/>
        </p:bldSub>
      </p:bldGraphic>
      <p:bldGraphic spid="16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0" y="6143620"/>
            <a:ext cx="642942" cy="714380"/>
          </a:xfrm>
          <a:prstGeom prst="mathMultiply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71472" y="714356"/>
            <a:ext cx="8059737" cy="5000625"/>
          </a:xfrm>
          <a:prstGeom prst="rect">
            <a:avLst/>
          </a:prstGeom>
          <a:noFill/>
        </p:spPr>
      </p:pic>
      <p:sp>
        <p:nvSpPr>
          <p:cNvPr id="10" name="Стрелка вниз 9"/>
          <p:cNvSpPr/>
          <p:nvPr/>
        </p:nvSpPr>
        <p:spPr>
          <a:xfrm>
            <a:off x="2071670" y="2786058"/>
            <a:ext cx="428628" cy="714380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143108" y="2071678"/>
            <a:ext cx="10983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Старица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1\Desktop\иконки\ico_at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5857892"/>
            <a:ext cx="533400" cy="5461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286248" y="2071678"/>
            <a:ext cx="13324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Меандры 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3286116" y="2786058"/>
            <a:ext cx="428628" cy="642942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извлечение 14">
            <a:hlinkClick r:id="rId4" action="ppaction://hlinksldjump"/>
          </p:cNvPr>
          <p:cNvSpPr/>
          <p:nvPr/>
        </p:nvSpPr>
        <p:spPr>
          <a:xfrm rot="16200000">
            <a:off x="8501098" y="6286512"/>
            <a:ext cx="428612" cy="428628"/>
          </a:xfrm>
          <a:prstGeom prst="flowChartExtra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76 0.04676 C 0.00833 0.02732 0.0059 0.00811 0.01788 -0.00069 C 0.02986 -0.00949 0.06528 -0.01088 0.08229 -0.00625 C 0.09931 -0.00162 0.12188 0.0132 0.11997 0.02778 C 0.11806 0.04236 0.09444 0.06158 0.07101 0.08079 " pathEditMode="relative" rAng="0" ptsTypes="aaaaA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00" y="-1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0.04491 C 0.01545 0.01042 -0.00087 -0.02384 0.00226 -0.04074 C 0.00538 -0.05764 0.03403 -0.05579 0.05018 -0.05695 C 0.06632 -0.0581 0.09167 -0.05556 0.09913 -0.04745 C 0.1066 -0.03935 0.08802 -0.01528 0.09514 -0.0081 C 0.10226 -0.00093 0.12691 -0.0007 0.14202 -0.00394 C 0.15712 -0.00718 0.17865 -0.02315 0.18594 -0.02708 " pathEditMode="relative" rAng="0" ptsTypes="aaaaaaA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00" y="-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1" grpId="0"/>
      <p:bldP spid="13" grpId="0"/>
      <p:bldP spid="14" grpId="0" animBg="1"/>
      <p:bldP spid="14" grpId="1" animBg="1"/>
      <p:bldP spid="14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Хозяйственное использование рек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Умножение 3">
            <a:hlinkClick r:id="" action="ppaction://hlinkshowjump?jump=endshow"/>
          </p:cNvPr>
          <p:cNvSpPr/>
          <p:nvPr/>
        </p:nvSpPr>
        <p:spPr>
          <a:xfrm>
            <a:off x="0" y="6143620"/>
            <a:ext cx="642942" cy="714380"/>
          </a:xfrm>
          <a:prstGeom prst="mathMultiply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57298"/>
            <a:ext cx="3600000" cy="2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72132" y="1285860"/>
            <a:ext cx="2880000" cy="3791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Блок-схема: извлечение 7">
            <a:hlinkClick r:id="rId4" action="ppaction://hlinksldjump"/>
          </p:cNvPr>
          <p:cNvSpPr/>
          <p:nvPr/>
        </p:nvSpPr>
        <p:spPr>
          <a:xfrm rot="16200000">
            <a:off x="8501098" y="6286512"/>
            <a:ext cx="428612" cy="428628"/>
          </a:xfrm>
          <a:prstGeom prst="flowChartExtra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857356" y="3500438"/>
            <a:ext cx="424384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28596" y="3929066"/>
            <a:ext cx="16344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Судоходство </a:t>
            </a:r>
            <a:endParaRPr lang="ru-RU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9388" y="5000636"/>
            <a:ext cx="17015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Рыболовство </a:t>
            </a:r>
            <a:endParaRPr lang="ru-RU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72198" y="5857892"/>
            <a:ext cx="953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Отдых </a:t>
            </a:r>
            <a:endParaRPr lang="ru-RU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</TotalTime>
  <Words>376</Words>
  <Application>Microsoft Office PowerPoint</Application>
  <PresentationFormat>Экран (4:3)</PresentationFormat>
  <Paragraphs>124</Paragraphs>
  <Slides>13</Slides>
  <Notes>1</Notes>
  <HiddenSlides>9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Бежит, бежит да не выбежит …</vt:lpstr>
      <vt:lpstr>Слайд 2</vt:lpstr>
      <vt:lpstr>Что такое река?</vt:lpstr>
      <vt:lpstr>Истоки</vt:lpstr>
      <vt:lpstr>Поперечный профиль речной долины</vt:lpstr>
      <vt:lpstr>Питание и режим реки</vt:lpstr>
      <vt:lpstr>Виды рек</vt:lpstr>
      <vt:lpstr>Слайд 8</vt:lpstr>
      <vt:lpstr>Хозяйственное использование рек</vt:lpstr>
      <vt:lpstr>Слайд 10</vt:lpstr>
      <vt:lpstr>Водораздел и речной бассейн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Максим</dc:creator>
  <cp:lastModifiedBy>Tata</cp:lastModifiedBy>
  <cp:revision>79</cp:revision>
  <dcterms:created xsi:type="dcterms:W3CDTF">2012-03-04T08:40:21Z</dcterms:created>
  <dcterms:modified xsi:type="dcterms:W3CDTF">2013-04-05T20:42:53Z</dcterms:modified>
</cp:coreProperties>
</file>