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95" r:id="rId2"/>
    <p:sldId id="259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7" r:id="rId31"/>
    <p:sldId id="328" r:id="rId32"/>
    <p:sldId id="330" r:id="rId33"/>
    <p:sldId id="331" r:id="rId34"/>
    <p:sldId id="332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50" d="100"/>
          <a:sy n="50" d="100"/>
        </p:scale>
        <p:origin x="-1746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Do you </a:t>
            </a:r>
            <a:endParaRPr lang="en-US" sz="66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6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recognize </a:t>
            </a:r>
          </a:p>
          <a:p>
            <a:pPr algn="ctr"/>
            <a:r>
              <a:rPr lang="en-US" sz="6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these </a:t>
            </a:r>
            <a:r>
              <a:rPr lang="en-US" sz="6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views of </a:t>
            </a:r>
            <a:endParaRPr lang="en-US" sz="66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6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6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Khanty-Mansiysk</a:t>
            </a:r>
            <a:r>
              <a:rPr lang="en-US" sz="6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ru-RU" sz="6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41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игош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4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76700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House-Museum of A</a:t>
            </a: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7200" b="1" i="1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Igoshev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33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нефти и га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6242304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14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764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Museum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Geology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Oil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18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югорская долин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39925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5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16002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Hotel ‘</a:t>
            </a:r>
            <a:r>
              <a:rPr lang="en-US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Yugorskaya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Dolina</a:t>
            </a: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5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ы и челов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462087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07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981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Museum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ru-RU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0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иблиот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27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67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Library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32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эропорт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5238750" cy="34956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мамон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288473"/>
            <a:ext cx="6296025" cy="45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91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36173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80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Archeological Park</a:t>
            </a:r>
            <a:endParaRPr lang="ru-RU" sz="96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12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церков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4953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0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19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Orthodox  </a:t>
            </a:r>
            <a:r>
              <a:rPr lang="en-US" sz="7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Church</a:t>
            </a:r>
            <a:endParaRPr lang="ru-RU" sz="7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5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гостиный дв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334000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3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4478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Shopping center  ‘</a:t>
            </a:r>
            <a:r>
              <a:rPr lang="en-US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Gostiny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Dvor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58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артьинная галер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5257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1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 Museum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7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югра класс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8751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6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00200"/>
            <a:ext cx="8382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Concert Complex</a:t>
            </a:r>
          </a:p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sz="7200" b="1" i="1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Ugra</a:t>
            </a: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Classic’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87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069" y="2828836"/>
            <a:ext cx="3897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Airport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45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ледовый двор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09800"/>
            <a:ext cx="4800600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13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Ice-rink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60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84338"/>
            <a:ext cx="5237163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66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17526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Central Square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45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центр искусст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25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7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151728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80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 of Arts</a:t>
            </a:r>
            <a:endParaRPr lang="ru-RU" sz="80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08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боль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486400" cy="3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7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548" y="2828836"/>
            <a:ext cx="38129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</a:rPr>
              <a:t>Hospital</a:t>
            </a:r>
            <a:endParaRPr lang="ru-RU" sz="72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40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юг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201862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764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Ugra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State University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94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04_07-31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5238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9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72084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Cinema House   ’</a:t>
            </a:r>
            <a:r>
              <a:rPr lang="ru-RU" sz="7200" b="1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Langal</a:t>
            </a:r>
            <a:r>
              <a:rPr lang="en-US" sz="7200" b="1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endParaRPr lang="ru-RU" sz="7200" b="1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00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230</TotalTime>
  <Words>67</Words>
  <Application>Microsoft Office PowerPoint</Application>
  <PresentationFormat>Экран (4:3)</PresentationFormat>
  <Paragraphs>23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формоза</dc:creator>
  <cp:lastModifiedBy>Андрей</cp:lastModifiedBy>
  <cp:revision>72</cp:revision>
  <dcterms:created xsi:type="dcterms:W3CDTF">2010-02-06T17:00:42Z</dcterms:created>
  <dcterms:modified xsi:type="dcterms:W3CDTF">2013-02-01T12:46:34Z</dcterms:modified>
</cp:coreProperties>
</file>