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60" r:id="rId5"/>
    <p:sldId id="259" r:id="rId6"/>
    <p:sldId id="258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203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6568F1-681A-4146-955F-39DE6EE6EB39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C1F16E-8773-4694-97E3-26768EDA7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7171199" cy="1721128"/>
          </a:xfrm>
        </p:spPr>
        <p:txBody>
          <a:bodyPr/>
          <a:lstStyle/>
          <a:p>
            <a:r>
              <a:rPr lang="ru-RU" sz="2000" dirty="0" err="1" smtClean="0"/>
              <a:t>Бобылёва</a:t>
            </a:r>
            <a:r>
              <a:rPr lang="ru-RU" sz="2000" dirty="0" smtClean="0"/>
              <a:t> Марианна </a:t>
            </a:r>
            <a:r>
              <a:rPr lang="ru-RU" sz="2000" dirty="0" err="1" smtClean="0"/>
              <a:t>Сталвековна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Ефимова  Светлана  Анатольевна</a:t>
            </a:r>
            <a:br>
              <a:rPr lang="ru-RU" sz="2000" dirty="0" smtClean="0"/>
            </a:br>
            <a:r>
              <a:rPr lang="ru-RU" sz="2000" dirty="0" err="1" smtClean="0"/>
              <a:t>Осипкина</a:t>
            </a:r>
            <a:r>
              <a:rPr lang="ru-RU" sz="2000" dirty="0" smtClean="0"/>
              <a:t> Антонина Александровна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учителя </a:t>
            </a:r>
            <a:r>
              <a:rPr lang="ru-RU" sz="2000" dirty="0" smtClean="0"/>
              <a:t>начальных классов</a:t>
            </a:r>
            <a:br>
              <a:rPr lang="ru-RU" sz="2000" dirty="0" smtClean="0"/>
            </a:br>
            <a:r>
              <a:rPr lang="ru-RU" sz="2000" dirty="0" smtClean="0"/>
              <a:t>гимназии №1515</a:t>
            </a:r>
            <a:br>
              <a:rPr lang="ru-RU" sz="2000" dirty="0" smtClean="0"/>
            </a:br>
            <a:r>
              <a:rPr lang="ru-RU" sz="2000" dirty="0" smtClean="0"/>
              <a:t>СЗАО     г. Москвы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Методическая разработка урока по теме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« Добро и зло».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модулю учебного курса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ОРКСЭ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«Основы светской этики»</a:t>
            </a:r>
          </a:p>
          <a:p>
            <a:pPr algn="ctr"/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gifakt.ru/wp-content/uploads/2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6272"/>
            <a:ext cx="3347864" cy="24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mg0.liveinternet.ru/images/attach/c/4/83/715/83715366_dobro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254"/>
            <a:ext cx="7992888" cy="597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.velvet.by/files/userfiles/3876/dobrot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049"/>
            <a:ext cx="8064896" cy="61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8280920" cy="144016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Кто слишком долго думает о том, чтобы делать добро, тому нет времени быть добрым.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4536504" cy="3312368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endParaRPr lang="ru-RU" sz="7200" b="1" dirty="0">
              <a:solidFill>
                <a:srgbClr val="000099"/>
              </a:solidFill>
            </a:endParaRPr>
          </a:p>
        </p:txBody>
      </p:sp>
      <p:pic>
        <p:nvPicPr>
          <p:cNvPr id="1028" name="Picture 4" descr="http://stupeni.info/wp-content/uploads/2010/06/%D0%94%D0%BE%D0%B1%D1%80%D0%BE-%D0%B8-%D0%B7%D0%BB%D0%B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931"/>
            <a:ext cx="7272808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now.ru/img/483000/483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416824" cy="5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4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oza.ru/pics/2012/08/06/1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werpt.ru/files/img/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9101"/>
            <a:ext cx="8496944" cy="599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11019.userapi.com/u105209698/-14/x_b6e6f3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394554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setia.kvaisa.ru/wp-content/uploads/2010/07/do-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37" y="3572047"/>
            <a:ext cx="3647937" cy="26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405718.userapi.com/v405718147/3062/p56CyMLbcQ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37" y="404664"/>
            <a:ext cx="35497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-fotki.yandex.ru/get/5821/14416573.18/0_6e2ff_18124438_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688767"/>
            <a:ext cx="3600401" cy="26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869160"/>
            <a:ext cx="6696744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Добрыня  Никитич</a:t>
            </a:r>
            <a:endParaRPr lang="ru-RU" dirty="0"/>
          </a:p>
        </p:txBody>
      </p:sp>
      <p:pic>
        <p:nvPicPr>
          <p:cNvPr id="7170" name="Picture 2" descr="http://www.inface.ru/uploads/posts/2012-03/1330747697_jjj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webdonetsk.ru/wp-content/uploads/2011/12/1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12839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ger2020.ru/sites/default/files/u112/1_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501008"/>
            <a:ext cx="4058397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1.n1.by/sites/default/files/imagecache/full/bla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7835"/>
            <a:ext cx="3240360" cy="27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datas/religii-i-etika/Doroga-dobra/0012-012-Poslovits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64028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43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Бобылёва Марианна Сталвековна Ефимова  Светлана  Анатольевна Осипкина Антонина Александровна учителя начальных классов гимназии №1515 СЗАО     г. Москвы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Добрыня  Никитич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и ЗЛО.</dc:title>
  <dc:creator>Марианна</dc:creator>
  <cp:lastModifiedBy>Марианна</cp:lastModifiedBy>
  <cp:revision>11</cp:revision>
  <cp:lastPrinted>2012-11-09T06:28:20Z</cp:lastPrinted>
  <dcterms:created xsi:type="dcterms:W3CDTF">2012-11-07T10:01:26Z</dcterms:created>
  <dcterms:modified xsi:type="dcterms:W3CDTF">2013-01-16T12:14:15Z</dcterms:modified>
</cp:coreProperties>
</file>