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33CC33"/>
    <a:srgbClr val="FE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6526-04C2-4238-BED0-A0123866A5CB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F14F5-CD25-4835-A851-7BC415113E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74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86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1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3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0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6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31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61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4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F48E-5FCB-48B3-9BFB-7147F829D449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37405-0E68-49EA-9779-2E0C0063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5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65618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en-US" dirty="0" smtClean="0">
                <a:solidFill>
                  <a:srgbClr val="FFC000"/>
                </a:solidFill>
                <a:latin typeface="Arial Black" pitchFamily="34" charset="0"/>
              </a:rPr>
              <a:t>h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K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d</a:t>
            </a:r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o</a:t>
            </a:r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m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EA8B4"/>
                </a:solidFill>
                <a:latin typeface="Arial Black" pitchFamily="34" charset="0"/>
              </a:rPr>
              <a:t>o</a:t>
            </a:r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f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FF0066"/>
                </a:solidFill>
                <a:latin typeface="Arial Black" pitchFamily="34" charset="0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Arial Black" pitchFamily="34" charset="0"/>
              </a:rPr>
              <a:t>o</a:t>
            </a:r>
            <a:r>
              <a:rPr lang="en-US" dirty="0" smtClean="0">
                <a:solidFill>
                  <a:srgbClr val="33CC33"/>
                </a:solidFill>
                <a:latin typeface="Arial Black" pitchFamily="34" charset="0"/>
              </a:rPr>
              <a:t>l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u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s</a:t>
            </a:r>
            <a:r>
              <a:rPr lang="en-US" dirty="0" smtClean="0"/>
              <a:t>.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856984" cy="4464496"/>
          </a:xfrm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4464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7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endParaRPr lang="ru-RU" sz="8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1408" y="5658568"/>
            <a:ext cx="2242592" cy="9689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5" y="3810629"/>
            <a:ext cx="4536504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24944"/>
            <a:ext cx="26525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699919"/>
            <a:ext cx="3240360" cy="259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596">
            <a:off x="1427773" y="1893612"/>
            <a:ext cx="1914624" cy="19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 rot="807378">
            <a:off x="5816485" y="755379"/>
            <a:ext cx="2520280" cy="1476744"/>
          </a:xfrm>
          <a:prstGeom prst="cloudCallout">
            <a:avLst>
              <a:gd name="adj1" fmla="val -44690"/>
              <a:gd name="adj2" fmla="val 102578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290453">
            <a:off x="6228184" y="1124744"/>
            <a:ext cx="18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Hi, my name is 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  Grey!</a:t>
            </a:r>
            <a:endParaRPr lang="ru-RU" dirty="0">
              <a:solidFill>
                <a:schemeClr val="accent4">
                  <a:lumMod val="50000"/>
                </a:schemeClr>
              </a:solidFill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577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926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BROWN</a:t>
            </a:r>
            <a:endParaRPr lang="ru-RU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6336" y="6192410"/>
            <a:ext cx="1378496" cy="437809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47" y="1075329"/>
            <a:ext cx="5688632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5868">
            <a:off x="294396" y="3411274"/>
            <a:ext cx="1571625" cy="2914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375">
            <a:off x="3083727" y="5192900"/>
            <a:ext cx="2581275" cy="177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702">
            <a:off x="6871684" y="4590769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4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32648" cy="41764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71203" y="260649"/>
            <a:ext cx="7833245" cy="72008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ЯНАО п.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Пангоды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МОУ СОШ №1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899592" y="5517232"/>
            <a:ext cx="6872808" cy="10801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Презентация</a:t>
            </a:r>
          </a:p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Рахматуллиной Анастасии Сергеевны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C000"/>
                </a:solidFill>
              </a:rPr>
              <a:t>YELLOW</a:t>
            </a:r>
            <a:endParaRPr lang="ru-RU" sz="8000" b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5820709"/>
            <a:ext cx="2736304" cy="766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сюша\Pictures\лим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914">
            <a:off x="6668928" y="666389"/>
            <a:ext cx="2069331" cy="206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067728" cy="3388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5942"/>
            <a:ext cx="21336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73216"/>
            <a:ext cx="3085654" cy="121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713376" y="1412283"/>
            <a:ext cx="3096344" cy="1729178"/>
          </a:xfrm>
          <a:prstGeom prst="cloudCallout">
            <a:avLst>
              <a:gd name="adj1" fmla="val -28837"/>
              <a:gd name="adj2" fmla="val 85728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Hello, boys and girls!</a:t>
            </a:r>
          </a:p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I’m Mr. Yellow.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2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B050"/>
                </a:solidFill>
              </a:rPr>
              <a:t>GREEN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8304" y="5373216"/>
            <a:ext cx="1378496" cy="7529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encrypted-tbn3.gstatic.com/images?q=tbn:ANd9GcQnT_PNkBrFZ6ciCAr3TzU1EDSye1tHK6RI1CaxRevoLwyviEi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80728"/>
            <a:ext cx="3420381" cy="347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32010"/>
            <a:ext cx="3844408" cy="240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553" y="2296860"/>
            <a:ext cx="3239447" cy="3239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788024" y="1340768"/>
            <a:ext cx="2880320" cy="1763730"/>
          </a:xfrm>
          <a:prstGeom prst="cloudCallout">
            <a:avLst>
              <a:gd name="adj1" fmla="val 18721"/>
              <a:gd name="adj2" fmla="val 68985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Hi, everybody!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  <a:latin typeface="Arial Black" pitchFamily="34" charset="0"/>
              </a:rPr>
              <a:t>My name is Green.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https://encrypted-tbn3.gstatic.com/images?q=tbn:ANd9GcQaVgvKn9yY8wOIM6MC9dwoMwjYGpTlqvKAQiV0j0gXLVQl1Sn9g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48067"/>
            <a:ext cx="7704856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1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6613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BLUE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0432" y="5445224"/>
            <a:ext cx="226368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2" y="4923250"/>
            <a:ext cx="3528393" cy="197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BLACK</a:t>
            </a:r>
            <a:endParaRPr lang="ru-RU" sz="80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245">
            <a:off x="6300192" y="476672"/>
            <a:ext cx="2468563" cy="1858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7512">
            <a:off x="599023" y="3695737"/>
            <a:ext cx="2670175" cy="2670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308303" y="7533456"/>
            <a:ext cx="3621511" cy="1586000"/>
          </a:xfrm>
        </p:spPr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74" y="3455007"/>
            <a:ext cx="517407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699792" y="1628800"/>
            <a:ext cx="3312368" cy="2232248"/>
          </a:xfrm>
          <a:prstGeom prst="cloudCallout">
            <a:avLst>
              <a:gd name="adj1" fmla="val 54063"/>
              <a:gd name="adj2" fmla="val 568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Hi! My name is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Mr.Black.</a:t>
            </a:r>
          </a:p>
          <a:p>
            <a:pPr algn="ctr"/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WHITE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3930"/>
            <a:ext cx="8208912" cy="52565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347259" cy="1928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4875423" y="3501008"/>
            <a:ext cx="2304256" cy="1242428"/>
          </a:xfrm>
          <a:prstGeom prst="cloudCallout">
            <a:avLst>
              <a:gd name="adj1" fmla="val -47536"/>
              <a:gd name="adj2" fmla="val 886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799621">
            <a:off x="5270899" y="3736438"/>
            <a:ext cx="1500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Hello, friends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I’m Mr.      White.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9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24136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endParaRPr lang="ru-RU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62" y="1772816"/>
            <a:ext cx="3995142" cy="420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66" y="4293096"/>
            <a:ext cx="2066925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16" y="18864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48805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9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52128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PURPLE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31" y="3080152"/>
            <a:ext cx="4104456" cy="343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9906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7" y="4869160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211960" y="1196752"/>
            <a:ext cx="3096344" cy="1573203"/>
          </a:xfrm>
          <a:prstGeom prst="cloudCallout">
            <a:avLst>
              <a:gd name="adj1" fmla="val 23332"/>
              <a:gd name="adj2" fmla="val 94655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afternoon.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name is 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Purple!</a:t>
            </a:r>
            <a:endParaRPr lang="en-US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My name is Purple.</a:t>
            </a:r>
            <a:endParaRPr lang="ru-RU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1036">
            <a:off x="174244" y="574595"/>
            <a:ext cx="2836348" cy="266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506"/>
            <a:ext cx="8229600" cy="136815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8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PINK</a:t>
            </a:r>
            <a:endParaRPr lang="ru-RU" sz="8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58" y="2955073"/>
            <a:ext cx="3783000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19" y="3645024"/>
            <a:ext cx="2145978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2711">
            <a:off x="872938" y="3372554"/>
            <a:ext cx="2314575" cy="20045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291">
            <a:off x="1539397" y="5254070"/>
            <a:ext cx="2314575" cy="1984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64">
            <a:off x="-184108" y="5021378"/>
            <a:ext cx="2314575" cy="1971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3986">
            <a:off x="6174878" y="302951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5447">
            <a:off x="394211" y="3707"/>
            <a:ext cx="284638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 rot="21231455">
            <a:off x="3851920" y="1526955"/>
            <a:ext cx="1863936" cy="1487885"/>
          </a:xfrm>
          <a:prstGeom prst="cloudCallout">
            <a:avLst>
              <a:gd name="adj1" fmla="val 27765"/>
              <a:gd name="adj2" fmla="val 132245"/>
            </a:avLst>
          </a:prstGeom>
          <a:noFill/>
          <a:ln>
            <a:solidFill>
              <a:srgbClr val="FEA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84550" y="1916832"/>
            <a:ext cx="1179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Hello!</a:t>
            </a:r>
          </a:p>
          <a:p>
            <a:r>
              <a:rPr lang="en-US" dirty="0" smtClean="0">
                <a:solidFill>
                  <a:srgbClr val="FF0066"/>
                </a:solidFill>
                <a:latin typeface="Aharoni" pitchFamily="2" charset="-79"/>
                <a:cs typeface="Aharoni" pitchFamily="2" charset="-79"/>
              </a:rPr>
              <a:t>I’m Pink.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9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88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«The Kingdom of Colours.»</vt:lpstr>
      <vt:lpstr>YELLOW</vt:lpstr>
      <vt:lpstr>GREEN</vt:lpstr>
      <vt:lpstr>BLUE</vt:lpstr>
      <vt:lpstr>BLACK</vt:lpstr>
      <vt:lpstr>WHITE</vt:lpstr>
      <vt:lpstr>ORANGE</vt:lpstr>
      <vt:lpstr>PURPLE</vt:lpstr>
      <vt:lpstr>PINK</vt:lpstr>
      <vt:lpstr>GREY</vt:lpstr>
      <vt:lpstr>BROWN</vt:lpstr>
      <vt:lpstr>ЯНАО п. Пангоды.  МОУ СОШ №1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</dc:title>
  <dc:creator>Ксюша</dc:creator>
  <cp:lastModifiedBy>Ксюша</cp:lastModifiedBy>
  <cp:revision>33</cp:revision>
  <cp:lastPrinted>2013-01-27T10:48:48Z</cp:lastPrinted>
  <dcterms:created xsi:type="dcterms:W3CDTF">2013-01-20T11:35:11Z</dcterms:created>
  <dcterms:modified xsi:type="dcterms:W3CDTF">2013-01-27T10:50:07Z</dcterms:modified>
</cp:coreProperties>
</file>