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580053-5956-45C4-A0F3-51A989A08E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8AD16E-0DA2-4822-B9DC-2277DC782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54BC26-6EA2-4C43-89A1-F13C6956BA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AEB16D-14F2-4CE5-8C3F-DF3983F45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BD244-3659-4327-8A4E-088652F4D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FBCF7F-2608-401B-877E-F0492E876B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AE3563-6E2D-4EDC-96D6-4E4DA41708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2572B7-AB53-42F6-89E8-E77AD2934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BA50C9-EF2F-48C8-A31C-FEF592923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9BD3F9-3A4D-4EC1-9608-DB5E368E4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330936-2464-4D7B-B0E7-00C50E5EA7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47B630F-667B-4137-A621-631E9EA595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ywebtech.com/images/bg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odle.belmont.gloucs.sch.uk/file.php/1/ICT_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229600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8229600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2725" y="3603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Носители информации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2725" y="361950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Перфоленты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1439863"/>
            <a:ext cx="2879725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288" y="2700338"/>
            <a:ext cx="5418137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12725" y="363538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Магнитные ленты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313" y="1439863"/>
            <a:ext cx="3600450" cy="277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288" y="3600450"/>
            <a:ext cx="4697412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00225"/>
            <a:ext cx="467995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2725" y="363538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Магнитный диск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2725" y="363538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Гибкий диск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2725" y="363538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Жесткий диск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50875" y="4492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Compact Disk, DVD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619250"/>
            <a:ext cx="3240088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060700"/>
            <a:ext cx="4679950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60363" y="3603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Flash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9813" y="1079500"/>
            <a:ext cx="2700337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288" y="2160588"/>
            <a:ext cx="6137275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79388" y="179388"/>
            <a:ext cx="9539287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</a:rPr>
              <a:t>Носители информации хранят информацию, записанную на них некоторым способом. </a:t>
            </a:r>
            <a:br>
              <a:rPr lang="ru-RU" sz="4400">
                <a:solidFill>
                  <a:srgbClr val="000000"/>
                </a:solidFill>
              </a:rPr>
            </a:br>
            <a:r>
              <a:rPr lang="ru-RU" sz="4400">
                <a:solidFill>
                  <a:srgbClr val="000000"/>
                </a:solidFill>
              </a:rPr>
              <a:t>Например, бумага хранит текст и рисунки, Compact Disk  – речь, </a:t>
            </a:r>
            <a:br>
              <a:rPr lang="ru-RU" sz="4400">
                <a:solidFill>
                  <a:srgbClr val="000000"/>
                </a:solidFill>
              </a:rPr>
            </a:br>
            <a:r>
              <a:rPr lang="ru-RU" sz="4400">
                <a:solidFill>
                  <a:srgbClr val="000000"/>
                </a:solidFill>
              </a:rPr>
              <a:t>DVD – изображение и речь.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9963" y="4697413"/>
            <a:ext cx="540067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229600" cy="108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B00000"/>
                </a:solidFill>
              </a:rPr>
              <a:t>Интернет-ресурсы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1266825"/>
            <a:ext cx="8064500" cy="521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1313" indent="-341313">
              <a:buClr>
                <a:srgbClr val="800000"/>
              </a:buClr>
              <a:buSzPct val="70000"/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00000"/>
                </a:solidFill>
              </a:rPr>
              <a:t>Фон: </a:t>
            </a:r>
            <a:r>
              <a:rPr lang="ru-RU" sz="2400">
                <a:solidFill>
                  <a:srgbClr val="000000"/>
                </a:solidFill>
                <a:hlinkClick r:id="rId3"/>
              </a:rPr>
              <a:t>http://www.flywebtech.com/images/bg.jpg</a:t>
            </a:r>
            <a:r>
              <a:rPr lang="ru-RU" sz="2400">
                <a:solidFill>
                  <a:srgbClr val="000000"/>
                </a:solidFill>
              </a:rPr>
              <a:t> 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00000"/>
                </a:solidFill>
                <a:cs typeface="Arial Unicode MS" charset="0"/>
              </a:rPr>
              <a:t>Компьютер:</a:t>
            </a:r>
            <a:r>
              <a:rPr lang="en-US" sz="2400">
                <a:solidFill>
                  <a:srgbClr val="000000"/>
                </a:solidFill>
                <a:cs typeface="Arial Unicode MS" charset="0"/>
                <a:hlinkClick r:id="rId4"/>
              </a:rPr>
              <a:t>http://moodle.belmont.gloucs.sch.uk/file.php/1/ICT_2.png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00000"/>
                </a:solidFill>
              </a:rPr>
              <a:t>    Шаблон: Ранько Елена Алексеевна (учитель начальных классов МАОУ лицей № 21 г. Иваново)</a:t>
            </a:r>
          </a:p>
          <a:p>
            <a:pPr marL="341313" indent="-341313" hangingPunct="0"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00000"/>
                </a:solidFill>
                <a:cs typeface="Arial Unicode MS" charset="0"/>
              </a:rPr>
              <a:t>    Сайт: </a:t>
            </a:r>
            <a:r>
              <a:rPr lang="ru-RU" sz="2400" i="1">
                <a:solidFill>
                  <a:srgbClr val="000000"/>
                </a:solidFill>
              </a:rPr>
              <a:t>http://pedsovet.su/</a:t>
            </a:r>
            <a:r>
              <a:rPr lang="ru-RU" sz="2400">
                <a:solidFill>
                  <a:srgbClr val="000000"/>
                </a:solidFill>
                <a:cs typeface="Arial Unicode MS" charset="0"/>
              </a:rPr>
              <a:t>  </a:t>
            </a:r>
          </a:p>
          <a:p>
            <a:pPr marL="341313" indent="-341313" hangingPunct="0"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00000"/>
                </a:solidFill>
                <a:cs typeface="Arial Unicode MS" charset="0"/>
              </a:rPr>
              <a:t>    Рисунки: http://images.yandex.ru/yandsearch?text=%D0%BD%D0%BE%D1%81%D0%B8%D1%82%D0%B5%D0%BB%D0%B8%20%D0%B8%D0%BD%D1%84%D0%BE%D1%80%D0%BC%D0%B0%D1%86%D0%B8%D0%B8</a:t>
            </a:r>
          </a:p>
          <a:p>
            <a:pPr marL="341313" indent="-341313"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400">
              <a:solidFill>
                <a:srgbClr val="A50021"/>
              </a:solidFill>
            </a:endParaRPr>
          </a:p>
          <a:p>
            <a:pPr marL="341313" indent="-341313"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sz="2400">
              <a:solidFill>
                <a:srgbClr val="A50021"/>
              </a:solidFill>
            </a:endParaRP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4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2725" y="3603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Наскальные рисунки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2725" y="3603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Глиняные таблички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23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2725" y="3603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Восковые таблички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2725" y="360363"/>
            <a:ext cx="86074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Папирус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619250"/>
            <a:ext cx="41402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2725" y="361950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Пергамент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2725" y="361950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Бумага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1439863"/>
            <a:ext cx="4222750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240088"/>
            <a:ext cx="4319588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12725" y="361950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Берестяные грамоты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800225"/>
            <a:ext cx="54181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2725" y="361950"/>
            <a:ext cx="860742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Перфокарты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979613"/>
            <a:ext cx="64801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</Words>
  <Application>Microsoft Office PowerPoint</Application>
  <PresentationFormat>Экран (4:3)</PresentationFormat>
  <Paragraphs>26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Times New Roman</vt:lpstr>
      <vt:lpstr>Arial Unicode MS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revaz</cp:lastModifiedBy>
  <cp:revision>7</cp:revision>
  <cp:lastPrinted>1601-01-01T00:00:00Z</cp:lastPrinted>
  <dcterms:created xsi:type="dcterms:W3CDTF">2012-09-18T19:05:21Z</dcterms:created>
  <dcterms:modified xsi:type="dcterms:W3CDTF">2013-04-11T21:30:31Z</dcterms:modified>
</cp:coreProperties>
</file>