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64" r:id="rId3"/>
    <p:sldId id="277" r:id="rId4"/>
    <p:sldId id="278" r:id="rId5"/>
    <p:sldId id="266" r:id="rId6"/>
    <p:sldId id="268" r:id="rId7"/>
    <p:sldId id="260" r:id="rId8"/>
    <p:sldId id="261" r:id="rId9"/>
    <p:sldId id="265" r:id="rId10"/>
    <p:sldId id="283" r:id="rId11"/>
    <p:sldId id="267" r:id="rId12"/>
    <p:sldId id="279" r:id="rId13"/>
    <p:sldId id="259" r:id="rId14"/>
    <p:sldId id="284" r:id="rId15"/>
    <p:sldId id="257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500D7-38D5-4042-930E-118E4AAE31CB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962A17-6CA9-425C-B98B-6A9E94415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EF41A4-4F1D-4BCA-9C76-AD60BFF8AE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6C85-08EF-448D-B640-A39FE5F8505A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3361-F56F-406A-B706-490811956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3DD7-C4A6-4947-9D67-99C45AF8B884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6685-9D6B-4356-B3D4-DF7D9C04C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679E-83F5-4160-98FD-72F6C42DBDF4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164F-F4F4-4211-A04C-78F7DD9D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8968-E39F-4EB3-9DEC-013EFBAF2270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3DC7-F313-4F89-ACD5-E1372F3D0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B4D7-1DD3-44F9-8AED-EDCE4B4ABC2E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B4CA-C1B4-40E3-9EA1-6755FB85D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9D7D-E00D-479C-9BE4-BED69D7B224C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EC77-CBB9-4D50-86D3-7AAED0FE9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B14E-5734-4508-96A1-1982229B5F2B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A9CA-BCE2-4E6E-A900-E35356B1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0DAD-7B84-4D4E-9A30-3F29A1FBEA0D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963D-DC91-41F6-8A92-ECBCE7A86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7BF3-278C-4A6D-AA29-D4511EB0FC2F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29ED-43EA-4406-A24C-0DA8B7C52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5FE4-F26B-4738-86F8-7A8A0D0A06A3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AD1B-AF32-4B8F-86DB-537AAA29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969B-AFE2-49C9-93D2-C64776AA0FFA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A657-2A88-4ABC-AECD-5B63F7E6C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8D31B-F250-4CC2-ADFE-8F13E56F0674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1B886E-CA83-462B-9D08-D255A10D8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37.emf"/><Relationship Id="rId4" Type="http://schemas.openxmlformats.org/officeDocument/2006/relationships/image" Target="../media/image18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342916"/>
            <a:ext cx="7020072" cy="4526244"/>
          </a:xfrm>
          <a:prstGeom prst="roundRect">
            <a:avLst>
              <a:gd name="adj" fmla="val 13992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5" name="Прямоугольник 4"/>
          <p:cNvSpPr/>
          <p:nvPr/>
        </p:nvSpPr>
        <p:spPr>
          <a:xfrm>
            <a:off x="1313284" y="713016"/>
            <a:ext cx="6480720" cy="372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800" dirty="0"/>
              <a:t>«ПРЕДЛОГИ.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8000" dirty="0"/>
          </a:p>
          <a:p>
            <a:pPr algn="ctr" fontAlgn="auto">
              <a:spcAft>
                <a:spcPts val="0"/>
              </a:spcAft>
              <a:defRPr/>
            </a:pPr>
            <a:r>
              <a:rPr lang="ru-RU" sz="7800" dirty="0"/>
              <a:t>ПОВТОРЕНИЕ»</a:t>
            </a: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611188" y="5157788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подготовила учитель-логопед, дефектолог </a:t>
            </a:r>
            <a:r>
              <a:rPr lang="ru-RU" sz="2400" b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Пенькова С. В. (243-585-724)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для учеников 6 класса,</a:t>
            </a:r>
            <a:r>
              <a:rPr lang="ru-RU" sz="2400"/>
              <a:t> </a:t>
            </a:r>
            <a:r>
              <a:rPr lang="ru-RU" sz="240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</a:p>
          <a:p>
            <a:pPr algn="ctr"/>
            <a:r>
              <a:rPr lang="ru-RU" sz="240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по программе С(К)ОУ </a:t>
            </a:r>
            <a:r>
              <a:rPr lang="en-US" sz="240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40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endParaRPr lang="en-US" sz="240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34925"/>
            <a:ext cx="4445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75" y="6326188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3175" y="58769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C:\Documents and Settings\Света\Рабочий стол\рис-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3465513"/>
            <a:ext cx="1128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G:\Презентация - Предлоги\рис.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88" y="3600450"/>
            <a:ext cx="1835151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9100" y="3517900"/>
            <a:ext cx="1816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Documents and Settings\Света\Мои документы\картинки из HP\куст0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49700" y="1628775"/>
            <a:ext cx="2305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C:\Documents and Settings\Света\Мои документы\картинки из HP\СХЕМА ПРЕДЛОГА из-под0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2788" y="1773238"/>
            <a:ext cx="14366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4" descr="C:\Documents and Settings\Света\Рабочий стол\схема предмет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8938" y="3517900"/>
            <a:ext cx="17811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9563" y="2781300"/>
            <a:ext cx="2292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9" name="Прямоугольник 3"/>
          <p:cNvSpPr>
            <a:spLocks noChangeArrowheads="1"/>
          </p:cNvSpPr>
          <p:nvPr/>
        </p:nvSpPr>
        <p:spPr bwMode="auto">
          <a:xfrm>
            <a:off x="8701088" y="4779963"/>
            <a:ext cx="293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100" b="1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вета\Мои документы\картинки из HP\лиса из-под кус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0" y="0"/>
            <a:ext cx="771683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Света\Рабочий стол\рис-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9438" y="3433763"/>
            <a:ext cx="1781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Documents and Settings\Света\Рабочий стол\рис-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11600" y="3392488"/>
            <a:ext cx="1128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Documents and Settings\Света\Рабочий стол\схема призна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3188" y="3416300"/>
            <a:ext cx="1816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54863" y="3416300"/>
            <a:ext cx="1816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 flipV="1">
            <a:off x="8950325" y="4868863"/>
            <a:ext cx="279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175" y="58769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75" y="6326188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75" y="3429000"/>
            <a:ext cx="17335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" y="1700213"/>
            <a:ext cx="1344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05238" y="1628775"/>
            <a:ext cx="1341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488" y="1939925"/>
            <a:ext cx="2165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4100" y="-17463"/>
            <a:ext cx="6985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175" y="58769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175" y="6326188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3730625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C:\Documents and Settings\Света\Рабочий стол\схема призна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6075" y="3305175"/>
            <a:ext cx="1816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3305175"/>
            <a:ext cx="1816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C:\Documents and Settings\Света\Рабочий стол\рис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14950" y="3298825"/>
            <a:ext cx="1781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C:\Documents and Settings\Света\Рабочий стол\схема предмет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388" y="3284538"/>
            <a:ext cx="1817687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1"/>
          <p:cNvSpPr txBox="1">
            <a:spLocks noChangeArrowheads="1"/>
          </p:cNvSpPr>
          <p:nvPr/>
        </p:nvSpPr>
        <p:spPr bwMode="auto">
          <a:xfrm flipV="1">
            <a:off x="8950325" y="4756150"/>
            <a:ext cx="27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 b="1"/>
              <a:t>.</a:t>
            </a:r>
          </a:p>
        </p:txBody>
      </p:sp>
      <p:pic>
        <p:nvPicPr>
          <p:cNvPr id="16394" name="Picture 7" descr="C:\Documents and Settings\Света\Мои документы\картинки из HP\крыльцо вправо00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24250" y="1916113"/>
            <a:ext cx="17907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8" descr="C:\Documents and Settings\Света\Мои документы\картинки из HP\пр-г под00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63" y="1917700"/>
            <a:ext cx="14398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388" y="1981200"/>
            <a:ext cx="19192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Света\Мои документы\картинки из HP\петух под крыльцо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0"/>
            <a:ext cx="8072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8528" y="5474279"/>
            <a:ext cx="1715363" cy="11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3" name="Куб 42"/>
          <p:cNvSpPr/>
          <p:nvPr/>
        </p:nvSpPr>
        <p:spPr>
          <a:xfrm>
            <a:off x="5995988" y="425450"/>
            <a:ext cx="935037" cy="831850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Куб 43"/>
          <p:cNvSpPr/>
          <p:nvPr/>
        </p:nvSpPr>
        <p:spPr>
          <a:xfrm>
            <a:off x="6081713" y="5665788"/>
            <a:ext cx="935037" cy="831850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flipH="1">
            <a:off x="6338888" y="195263"/>
            <a:ext cx="360362" cy="3603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319838" y="3816350"/>
            <a:ext cx="360362" cy="3603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27746" y="237262"/>
            <a:ext cx="1715363" cy="11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3891" y="1979471"/>
            <a:ext cx="1715363" cy="11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1209" y="3794416"/>
            <a:ext cx="1715363" cy="11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TextBox 12"/>
          <p:cNvSpPr txBox="1"/>
          <p:nvPr/>
        </p:nvSpPr>
        <p:spPr>
          <a:xfrm>
            <a:off x="2006600" y="530225"/>
            <a:ext cx="1600200" cy="52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4850" y="2368550"/>
            <a:ext cx="1590675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сидит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6600" y="4146550"/>
            <a:ext cx="16002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висит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7875" y="5861050"/>
            <a:ext cx="1609725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растут</a:t>
            </a:r>
          </a:p>
        </p:txBody>
      </p:sp>
      <p:sp>
        <p:nvSpPr>
          <p:cNvPr id="18" name="Кольцо 17"/>
          <p:cNvSpPr/>
          <p:nvPr/>
        </p:nvSpPr>
        <p:spPr>
          <a:xfrm>
            <a:off x="3862388" y="2541588"/>
            <a:ext cx="187325" cy="198437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868738" y="700088"/>
            <a:ext cx="187325" cy="19685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3886200" y="4322763"/>
            <a:ext cx="187325" cy="198437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3935413" y="6045200"/>
            <a:ext cx="187325" cy="19685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270625" y="5929313"/>
            <a:ext cx="360363" cy="3603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ольцо 37"/>
          <p:cNvSpPr/>
          <p:nvPr/>
        </p:nvSpPr>
        <p:spPr>
          <a:xfrm>
            <a:off x="5427663" y="709613"/>
            <a:ext cx="187325" cy="19685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Кольцо 38"/>
          <p:cNvSpPr/>
          <p:nvPr/>
        </p:nvSpPr>
        <p:spPr>
          <a:xfrm>
            <a:off x="5456238" y="2524125"/>
            <a:ext cx="187325" cy="1984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5483225" y="4311650"/>
            <a:ext cx="187325" cy="19685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5473700" y="6024563"/>
            <a:ext cx="187325" cy="19685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3250" name="Picture 2" descr="C:\Documents and Settings\volk.FIT\Рабочий стол\Презентация - Предлоги\Птички\Славка\34398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688" y="2187286"/>
            <a:ext cx="1485467" cy="997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582" y="124691"/>
            <a:ext cx="745546" cy="156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9383" y="3958505"/>
            <a:ext cx="1402773" cy="8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4" name="Овал 23"/>
          <p:cNvSpPr/>
          <p:nvPr/>
        </p:nvSpPr>
        <p:spPr>
          <a:xfrm>
            <a:off x="6289675" y="2668588"/>
            <a:ext cx="360363" cy="3603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3254" name="Picture 6" descr="C:\Documents and Settings\volk.FIT\Рабочий стол\Презентация - Предлоги\Природа\Сыроежки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393" y="5486756"/>
            <a:ext cx="1160461" cy="11585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2" name="Куб 41"/>
          <p:cNvSpPr/>
          <p:nvPr/>
        </p:nvSpPr>
        <p:spPr>
          <a:xfrm>
            <a:off x="5983288" y="4005263"/>
            <a:ext cx="935037" cy="831850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6002338" y="1989138"/>
            <a:ext cx="935037" cy="831850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0"/>
            <a:ext cx="91154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127000"/>
            <a:ext cx="12255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-612775" y="457200"/>
            <a:ext cx="7978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630238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норы добычи ждёт, притаившись, серый 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-612775" y="1897063"/>
            <a:ext cx="802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630238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Мышь осталась без хвоста, вырывалась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34925" y="3194050"/>
            <a:ext cx="6648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и за версту не приблизится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34925" y="4508500"/>
            <a:ext cx="659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Крысы старые – и те, чуть подумав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34925" y="5713413"/>
            <a:ext cx="775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Убегут в нору под дом, чтоб не встретиться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5580063" y="58738"/>
            <a:ext cx="212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30238" eaLnBrk="0" hangingPunct="0"/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5129" name="Прямоугольник 10"/>
          <p:cNvSpPr>
            <a:spLocks noChangeArrowheads="1"/>
          </p:cNvSpPr>
          <p:nvPr/>
        </p:nvSpPr>
        <p:spPr bwMode="auto">
          <a:xfrm>
            <a:off x="7740650" y="4581525"/>
            <a:ext cx="274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0" name="Прямоугольник 11"/>
          <p:cNvSpPr>
            <a:spLocks noChangeArrowheads="1"/>
          </p:cNvSpPr>
          <p:nvPr/>
        </p:nvSpPr>
        <p:spPr bwMode="auto">
          <a:xfrm>
            <a:off x="8964613" y="5786438"/>
            <a:ext cx="274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1" name="Прямоугольник 12"/>
          <p:cNvSpPr>
            <a:spLocks noChangeArrowheads="1"/>
          </p:cNvSpPr>
          <p:nvPr/>
        </p:nvSpPr>
        <p:spPr bwMode="auto">
          <a:xfrm>
            <a:off x="7885113" y="447675"/>
            <a:ext cx="911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630238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3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1557338"/>
            <a:ext cx="1228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2873375"/>
            <a:ext cx="1228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221163"/>
            <a:ext cx="12271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5426075"/>
            <a:ext cx="12255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Прямоугольник 25"/>
          <p:cNvSpPr>
            <a:spLocks noChangeArrowheads="1"/>
          </p:cNvSpPr>
          <p:nvPr/>
        </p:nvSpPr>
        <p:spPr bwMode="auto">
          <a:xfrm>
            <a:off x="7812088" y="1870075"/>
            <a:ext cx="909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630238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7" name="Прямоугольник 26"/>
          <p:cNvSpPr>
            <a:spLocks noChangeArrowheads="1"/>
          </p:cNvSpPr>
          <p:nvPr/>
        </p:nvSpPr>
        <p:spPr bwMode="auto">
          <a:xfrm>
            <a:off x="7235825" y="3194050"/>
            <a:ext cx="911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630238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1863" y="2317750"/>
            <a:ext cx="1781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"/>
          <p:cNvCxnSpPr/>
          <p:nvPr/>
        </p:nvCxnSpPr>
        <p:spPr bwMode="auto">
          <a:xfrm>
            <a:off x="3175" y="6326188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 bwMode="auto">
          <a:xfrm>
            <a:off x="3175" y="58769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2709863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5" descr="C:\Documents and Settings\Света\Рабочий стол\схема призна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1950" y="2317750"/>
            <a:ext cx="17795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C:\Documents and Settings\Света\Рабочий стол\рис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7013" y="2312988"/>
            <a:ext cx="17430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C:\Documents and Settings\Света\Рабочий стол\схема предмет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1850" y="2295525"/>
            <a:ext cx="1781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"/>
          <p:cNvSpPr txBox="1">
            <a:spLocks noChangeArrowheads="1"/>
          </p:cNvSpPr>
          <p:nvPr/>
        </p:nvSpPr>
        <p:spPr bwMode="auto">
          <a:xfrm flipV="1">
            <a:off x="8964613" y="3713163"/>
            <a:ext cx="27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 b="1"/>
              <a:t>.</a:t>
            </a:r>
          </a:p>
        </p:txBody>
      </p:sp>
      <p:pic>
        <p:nvPicPr>
          <p:cNvPr id="6154" name="Picture 4" descr="C:\Documents and Settings\Света\Мои документы\картинки из HP\схема предлога из вправо jp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60625" y="4144963"/>
            <a:ext cx="14636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5" descr="C:\Documents and Settings\Света\Мои документы\картинки из HP\схема предлога  из-за справ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7038" y="4154488"/>
            <a:ext cx="180181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35375" y="34925"/>
            <a:ext cx="23225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 bwMode="auto">
          <a:xfrm>
            <a:off x="3175" y="6326188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 bwMode="auto">
          <a:xfrm>
            <a:off x="3175" y="58769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2" descr="C:\Documents and Settings\Света\Рабочий стол\Схема подл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3" y="2363788"/>
            <a:ext cx="18780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Documents and Settings\Света\Рабочий стол\рис-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1100" y="2400300"/>
            <a:ext cx="16668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Documents and Settings\Света\Рабочий стол\рис-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2363788"/>
            <a:ext cx="10588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2400300"/>
            <a:ext cx="17065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 flipH="1">
            <a:off x="8243888" y="3573463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 b="1"/>
              <a:t>.</a:t>
            </a:r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1475" y="-7938"/>
            <a:ext cx="315118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4" descr="C:\Documents and Settings\Света\Мои документы\картинки из HP\схема предлога из вправо jp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79638" y="4157663"/>
            <a:ext cx="14636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C:\Documents and Settings\Света\Мои документы\картинки из HP\схема предлога  из-за справ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263" y="4157663"/>
            <a:ext cx="1801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Света\Рабочий стол\рис-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0138" y="2339975"/>
            <a:ext cx="11049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Documents and Settings\Света\Рабочий стол\Схема подл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49500"/>
            <a:ext cx="19589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Documents and Settings\Света\Рабочий стол\рис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25" y="2386013"/>
            <a:ext cx="17414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0825" y="2366963"/>
            <a:ext cx="17811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9"/>
          <p:cNvSpPr txBox="1">
            <a:spLocks noChangeArrowheads="1"/>
          </p:cNvSpPr>
          <p:nvPr/>
        </p:nvSpPr>
        <p:spPr bwMode="auto">
          <a:xfrm flipH="1">
            <a:off x="8459788" y="3576638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 b="1"/>
              <a:t>.</a:t>
            </a:r>
          </a:p>
        </p:txBody>
      </p:sp>
      <p:pic>
        <p:nvPicPr>
          <p:cNvPr id="8199" name="Picture 2" descr="C:\Documents and Settings\Света\Рабочий стол\схема пр-га перед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4292600"/>
            <a:ext cx="14779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C:\Documents and Settings\Света\Рабочий стол\схема пр-га за 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1863" y="4221163"/>
            <a:ext cx="18621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175" y="60928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75" y="65246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3" name="Picture 12" descr="C:\Documents and Settings\Света\Мои документы\картинки из HP\коза перед забором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113" y="0"/>
            <a:ext cx="36480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609013" y="4532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/>
          </a:p>
        </p:txBody>
      </p:sp>
      <p:pic>
        <p:nvPicPr>
          <p:cNvPr id="9219" name="Picture 3" descr="C:\Documents and Settings\Света\Рабочий стол\рис-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3738" y="2446338"/>
            <a:ext cx="17446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Света\Рабочий стол\рис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7463" y="2422525"/>
            <a:ext cx="11049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0413" y="2457450"/>
            <a:ext cx="17827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 flipH="1">
            <a:off x="8893175" y="3686175"/>
            <a:ext cx="1008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 b="1"/>
              <a:t>.</a:t>
            </a:r>
          </a:p>
        </p:txBody>
      </p:sp>
      <p:pic>
        <p:nvPicPr>
          <p:cNvPr id="9223" name="Picture 2" descr="C:\Documents and Settings\Света\Рабочий стол\схема пр-га перед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4292600"/>
            <a:ext cx="14779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 descr="C:\Documents and Settings\Света\Рабочий стол\схема пр-га за 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4292600"/>
            <a:ext cx="18605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5" descr="C:\Documents and Settings\Света\Рабочий стол\схема признак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68900" y="2457450"/>
            <a:ext cx="17795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175" y="65246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75" y="60928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850" y="2449513"/>
            <a:ext cx="16938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44850" y="28575"/>
            <a:ext cx="28733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75" y="6326188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3175" y="5876925"/>
            <a:ext cx="914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4263" y="1376363"/>
            <a:ext cx="1752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C:\Documents and Settings\Света\Мои документы\картинки из HP\пр-г из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138" y="1433513"/>
            <a:ext cx="16081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0188" y="3732213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6" descr="C:\Documents and Settings\Света\Рабочий стол\рис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47900" y="3313113"/>
            <a:ext cx="18192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Света\Рабочий стол\рис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19613" y="3313113"/>
            <a:ext cx="1781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C:\Documents and Settings\Света\Рабочий стол\схема предмет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0" y="3284538"/>
            <a:ext cx="181768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7"/>
          <p:cNvSpPr txBox="1">
            <a:spLocks noChangeArrowheads="1"/>
          </p:cNvSpPr>
          <p:nvPr/>
        </p:nvSpPr>
        <p:spPr bwMode="auto">
          <a:xfrm flipH="1">
            <a:off x="8820150" y="4573588"/>
            <a:ext cx="1008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 b="1"/>
              <a:t>.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8513" y="1484313"/>
            <a:ext cx="15271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88</Words>
  <Application>Microsoft Office PowerPoint</Application>
  <PresentationFormat>Экран (4:3)</PresentationFormat>
  <Paragraphs>28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revaz</cp:lastModifiedBy>
  <cp:revision>81</cp:revision>
  <dcterms:created xsi:type="dcterms:W3CDTF">2012-12-04T14:04:22Z</dcterms:created>
  <dcterms:modified xsi:type="dcterms:W3CDTF">2013-04-13T13:12:36Z</dcterms:modified>
</cp:coreProperties>
</file>