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9" r:id="rId4"/>
    <p:sldId id="286" r:id="rId5"/>
    <p:sldId id="280" r:id="rId6"/>
    <p:sldId id="287" r:id="rId7"/>
    <p:sldId id="282" r:id="rId8"/>
    <p:sldId id="288" r:id="rId9"/>
    <p:sldId id="283" r:id="rId10"/>
    <p:sldId id="277" r:id="rId11"/>
    <p:sldId id="28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A3696-A1FC-4A86-A0EA-178201FC9949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C228-9D62-4BC4-AEA2-251037721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F36D-D24F-4800-8B49-B47CB9E45CE2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368B-57E8-4A93-BC79-1C91D10CA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8CD9-8E52-44EB-B95E-7FAF8CE022A9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CC83-4460-47F6-AC3E-C7810F321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BAFB-AAB6-4B8E-8B9A-2F12B15C172A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A623-42AF-44C0-B346-5EDEB76E7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2195-1CA4-4F0B-880B-1FF34E1BE43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5B7B-ABAC-4195-9F26-607A05260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BC13-DBCC-4300-B202-A1C218D5134C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8AE6-A478-4EB1-82DB-CE050F3F4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083C-3A9B-486E-ADC3-D5122E28B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CC76-5674-4BD6-A3B6-8FAFBFC1768F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351B-7599-4E93-B3D9-25D6E8F3BEE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021E-A88C-46C2-8FAD-8F16E63E1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8F4A-917B-452B-B9A5-1152E1D4D84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BD6F-F41E-4AB2-846B-4295CA02F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05A6-D37E-49EB-AEF8-2403454E7C1D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D8207-2A72-4785-B462-ECA0BD5C6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C002-EA8E-4DCE-9D8D-EA4A24693B3F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8334-BF15-4CFC-8BBF-BC3E5C3F4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DA13E92-AB71-4EDC-8E79-F58F94888D40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B1CE685-28EA-4EA2-881A-158C2523A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../../&#1055;&#1088;&#1077;&#1079;&#1077;&#1085;&#1090;&#1072;&#1094;&#1080;&#1103;%20&#1082;%20&#1080;&#1075;&#1088;&#1077;/&#1047;&#1040;&#1043;&#1051;&#1040;&#1042;&#1053;&#1040;&#1071;.%20&#1055;&#1077;&#1088;&#1074;&#1099;&#1077;%20&#1056;&#1086;&#1084;&#1072;&#1085;&#1086;&#1074;&#1099;%20_%206.%20&#1040;&#1091;&#1082;&#1094;&#1080;&#1086;&#1085;.pptx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713" y="-244475"/>
            <a:ext cx="8321675" cy="2397125"/>
          </a:xfrm>
        </p:spPr>
      </p:pic>
      <p:pic>
        <p:nvPicPr>
          <p:cNvPr id="23561" name="Picture 9" descr="http://zhentos.narod.ru/edit/ol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7550"/>
            <a:ext cx="3803650" cy="4718050"/>
          </a:xfrm>
          <a:prstGeom prst="rect">
            <a:avLst/>
          </a:prstGeom>
          <a:noFill/>
        </p:spPr>
      </p:pic>
      <p:pic>
        <p:nvPicPr>
          <p:cNvPr id="23563" name="Picture 11" descr="http://zhentos.narod.ru/edit/new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5813" y="1974850"/>
            <a:ext cx="4097337" cy="4730750"/>
          </a:xfrm>
          <a:prstGeom prst="rect">
            <a:avLst/>
          </a:prstGeom>
          <a:noFill/>
        </p:spPr>
      </p:pic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8455025" y="6456363"/>
            <a:ext cx="798513" cy="511175"/>
            <a:chOff x="5326" y="4067"/>
            <a:chExt cx="503" cy="322"/>
          </a:xfrm>
        </p:grpSpPr>
        <p:pic>
          <p:nvPicPr>
            <p:cNvPr id="13317" name="Скругленный прямоугольник 3">
              <a:hlinkClick r:id="rId5" action="ppaction://hlinkpres?slideindex=2&amp;slidetitle=Презентация PowerPoint"/>
            </p:cNvPr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26" y="4067"/>
              <a:ext cx="503" cy="322"/>
            </a:xfrm>
            <a:prstGeom prst="rect">
              <a:avLst/>
            </a:prstGeom>
            <a:noFill/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5409" y="4149"/>
              <a:ext cx="34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http://www.danilovmaster.ru/ram/ram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1932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714375"/>
            <a:ext cx="761047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http://www.danilovmaster.ru/ram/ram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1932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aminpro.narod.ru/dopoln/kartinki/dopol/ludi/mihail_fedorovich/Prizvanie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20713"/>
            <a:ext cx="7745412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957263" y="5699125"/>
            <a:ext cx="7126287" cy="1055688"/>
            <a:chOff x="603" y="3590"/>
            <a:chExt cx="4489" cy="665"/>
          </a:xfrm>
        </p:grpSpPr>
        <p:pic>
          <p:nvPicPr>
            <p:cNvPr id="23555" name="Скругленный 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3" y="3590"/>
              <a:ext cx="4489" cy="665"/>
            </a:xfrm>
            <a:prstGeom prst="rect">
              <a:avLst/>
            </a:prstGeom>
            <a:noFill/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726" y="3726"/>
              <a:ext cx="4217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</a:rPr>
                <a:t>Алексей Данилович Кившенко.</a:t>
              </a:r>
              <a:r>
                <a:rPr lang="en-US" sz="2400" b="1">
                  <a:solidFill>
                    <a:schemeClr val="bg1"/>
                  </a:solidFill>
                  <a:latin typeface="Constantia" pitchFamily="18" charset="0"/>
                </a:rPr>
                <a:t>                        </a:t>
              </a:r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</a:rPr>
                <a:t>Избрание Михаила Федоровича на царство </a:t>
              </a:r>
              <a:endParaRPr lang="ru-RU" sz="2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grpSp>
        <p:nvGrpSpPr>
          <p:cNvPr id="6" name="Управляющая кнопка: назад 5"/>
          <p:cNvGrpSpPr>
            <a:grpSpLocks/>
          </p:cNvGrpSpPr>
          <p:nvPr/>
        </p:nvGrpSpPr>
        <p:grpSpPr bwMode="auto">
          <a:xfrm>
            <a:off x="8388350" y="6242050"/>
            <a:ext cx="652463" cy="482600"/>
            <a:chOff x="5284" y="3932"/>
            <a:chExt cx="411" cy="304"/>
          </a:xfrm>
        </p:grpSpPr>
        <p:pic>
          <p:nvPicPr>
            <p:cNvPr id="23558" name="Управляющая кнопка: назад 5">
              <a:hlinkClick r:id="rId5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4" y="3932"/>
              <a:ext cx="411" cy="304"/>
            </a:xfrm>
            <a:prstGeom prst="rect">
              <a:avLst/>
            </a:prstGeom>
            <a:noFill/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5355" y="4005"/>
              <a:ext cx="27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emiblog.ru/wp-content/uploads/2010/06/baget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71625"/>
            <a:ext cx="685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emiblog.ru/wp-content/uploads/2010/06/baget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E:\НА РАБОТЕ\ПЕРВЫЕ РОМАНОВЫ _ Историческая игра 2013\ИЛЛ. _ ИГРА 2012 - 2013. ПЕРВЫЕ РОМАНОВЫ\Церковный раскол\Мясоедов Григорий Григорьевич. Самосжигате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71625"/>
            <a:ext cx="68580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1316038" y="5699125"/>
            <a:ext cx="6462712" cy="1055688"/>
            <a:chOff x="829" y="3590"/>
            <a:chExt cx="4071" cy="665"/>
          </a:xfrm>
        </p:grpSpPr>
        <p:pic>
          <p:nvPicPr>
            <p:cNvPr id="15363" name="Скругленный 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9" y="3590"/>
              <a:ext cx="4071" cy="665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953" y="3726"/>
              <a:ext cx="385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</a:rPr>
                <a:t>Мясоедов Григорий Григорьевич. </a:t>
              </a:r>
              <a:r>
                <a:rPr lang="en-US" sz="2400" b="1">
                  <a:solidFill>
                    <a:schemeClr val="bg1"/>
                  </a:solidFill>
                  <a:latin typeface="Constantia" pitchFamily="18" charset="0"/>
                </a:rPr>
                <a:t>                                                              </a:t>
              </a:r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</a:rPr>
                <a:t>Самосжигатели</a:t>
              </a:r>
              <a:endParaRPr lang="ru-RU" sz="2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img-fotki.yandex.ru/get/5804/valenta-mog.2d/0_5f1cf_c57dd215_orig.jpg"/>
          <p:cNvPicPr>
            <a:picLocks noChangeAspect="1" noChangeArrowheads="1"/>
          </p:cNvPicPr>
          <p:nvPr/>
        </p:nvPicPr>
        <p:blipFill>
          <a:blip r:embed="rId2"/>
          <a:srcRect l="1753" t="2769" r="1750" b="8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857250"/>
            <a:ext cx="70723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img-fotki.yandex.ru/get/5804/valenta-mog.2d/0_5f1cf_c57dd215_orig.jpg"/>
          <p:cNvPicPr>
            <a:picLocks noChangeAspect="1" noChangeArrowheads="1"/>
          </p:cNvPicPr>
          <p:nvPr/>
        </p:nvPicPr>
        <p:blipFill>
          <a:blip r:embed="rId2"/>
          <a:srcRect l="975" t="719" r="1750" b="868"/>
          <a:stretch>
            <a:fillRect/>
          </a:stretch>
        </p:blipFill>
        <p:spPr bwMode="auto">
          <a:xfrm>
            <a:off x="-180975" y="-171450"/>
            <a:ext cx="93249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E:\НА РАБОТЕ\ПЕРВЫЕ РОМАНОВЫ _ Историческая игра 2013\ИЛЛ. _ ИГРА 2012 - 2013. ПЕРВЫЕ РОМАНОВЫ\Церковный раскол\Суриков Василий Иванович. Боярыня Морозов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857250"/>
            <a:ext cx="7129463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Скругленный прямоугольник 5"/>
          <p:cNvGrpSpPr>
            <a:grpSpLocks/>
          </p:cNvGrpSpPr>
          <p:nvPr/>
        </p:nvGrpSpPr>
        <p:grpSpPr bwMode="auto">
          <a:xfrm>
            <a:off x="1822450" y="5876925"/>
            <a:ext cx="5237163" cy="1090613"/>
            <a:chOff x="1148" y="3702"/>
            <a:chExt cx="3299" cy="687"/>
          </a:xfrm>
        </p:grpSpPr>
        <p:pic>
          <p:nvPicPr>
            <p:cNvPr id="17411" name="Скругленный прямоугольник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8" y="3702"/>
              <a:ext cx="3299" cy="687"/>
            </a:xfrm>
            <a:prstGeom prst="rect">
              <a:avLst/>
            </a:prstGeom>
            <a:noFill/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1273" y="3819"/>
              <a:ext cx="307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</a:rPr>
                <a:t>Суриков Василий Иванович. </a:t>
              </a:r>
              <a:r>
                <a:rPr lang="en-US" sz="2400" b="1">
                  <a:solidFill>
                    <a:schemeClr val="bg1"/>
                  </a:solidFill>
                  <a:latin typeface="Constantia" pitchFamily="18" charset="0"/>
                </a:rPr>
                <a:t>          </a:t>
              </a:r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</a:rPr>
                <a:t>                        Боярыня Морозова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artcentrbaget.ru/wp-content/uploads/2010/12/8.jpg"/>
          <p:cNvPicPr>
            <a:picLocks noChangeAspect="1" noChangeArrowheads="1"/>
          </p:cNvPicPr>
          <p:nvPr/>
        </p:nvPicPr>
        <p:blipFill>
          <a:blip r:embed="rId2"/>
          <a:srcRect l="8749" t="9247" r="9166" b="78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92150"/>
            <a:ext cx="76755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artcentrbaget.ru/wp-content/uploads/2010/12/8.jpg"/>
          <p:cNvPicPr>
            <a:picLocks noChangeAspect="1" noChangeArrowheads="1"/>
          </p:cNvPicPr>
          <p:nvPr/>
        </p:nvPicPr>
        <p:blipFill>
          <a:blip r:embed="rId2"/>
          <a:srcRect l="8749" t="9247" r="9166" b="78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E:\НА РАБОТЕ\ПЕРВЫЕ РОМАНОВЫ _ Историческая игра 2013\ИЛЛ. _ ИГРА 2012 - 2013. ПЕРВЫЕ РОМАНОВЫ\Социальные протесты\Соляной бунт на Красной площади. 1648 г. Худ. Э. Лисснер. 1930-е гг 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765175"/>
            <a:ext cx="7500938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1725613" y="5772150"/>
            <a:ext cx="5980112" cy="1055688"/>
            <a:chOff x="1087" y="3636"/>
            <a:chExt cx="3767" cy="665"/>
          </a:xfrm>
        </p:grpSpPr>
        <p:pic>
          <p:nvPicPr>
            <p:cNvPr id="19459" name="Скругленный прямоугольник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7" y="3636"/>
              <a:ext cx="3767" cy="665"/>
            </a:xfrm>
            <a:prstGeom prst="rect">
              <a:avLst/>
            </a:prstGeom>
            <a:noFill/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1180" y="3771"/>
              <a:ext cx="3581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</a:rPr>
                <a:t>Лисснер Эрнст Эрнстович.</a:t>
              </a:r>
              <a:r>
                <a:rPr lang="en-US" sz="2400" b="1">
                  <a:solidFill>
                    <a:schemeClr val="bg1"/>
                  </a:solidFill>
                  <a:latin typeface="Constantia" pitchFamily="18" charset="0"/>
                </a:rPr>
                <a:t>                             </a:t>
              </a:r>
              <a:r>
                <a:rPr lang="ru-RU" sz="2400" b="1">
                  <a:solidFill>
                    <a:schemeClr val="bg1"/>
                  </a:solidFill>
                  <a:latin typeface="Constantia" pitchFamily="18" charset="0"/>
                </a:rPr>
                <a:t>Соляной бунт на Красной площади</a:t>
              </a:r>
              <a:endParaRPr lang="ru-RU" sz="24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novosel.ru/i/706107.jpg"/>
          <p:cNvPicPr>
            <a:picLocks noChangeAspect="1" noChangeArrowheads="1"/>
          </p:cNvPicPr>
          <p:nvPr/>
        </p:nvPicPr>
        <p:blipFill>
          <a:blip r:embed="rId2"/>
          <a:srcRect l="1624" t="1135" r="1949" b="1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052513"/>
            <a:ext cx="714375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novosel.ru/i/706107.jpg"/>
          <p:cNvPicPr>
            <a:picLocks noChangeAspect="1" noChangeArrowheads="1"/>
          </p:cNvPicPr>
          <p:nvPr/>
        </p:nvPicPr>
        <p:blipFill>
          <a:blip r:embed="rId2"/>
          <a:srcRect l="1624" t="1135" r="1949" b="1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E:\НА РАБОТЕ\ПЕРВЫЕ РОМАНОВЫ _ Историческая игра 2013\ИЛЛ. _ ИГРА 2012 - 2013. ПЕРВЫЕ РОМАНОВЫ\Внешняя политика\М.И. Хмелько Переяславская рада 8 января 1654 го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809625"/>
            <a:ext cx="75723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1316038" y="5772150"/>
            <a:ext cx="7334250" cy="1055688"/>
            <a:chOff x="829" y="3636"/>
            <a:chExt cx="4620" cy="665"/>
          </a:xfrm>
        </p:grpSpPr>
        <p:pic>
          <p:nvPicPr>
            <p:cNvPr id="21507" name="Скругленный 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9" y="3636"/>
              <a:ext cx="4620" cy="665"/>
            </a:xfrm>
            <a:prstGeom prst="rect">
              <a:avLst/>
            </a:prstGeom>
            <a:noFill/>
          </p:spPr>
        </p:pic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953" y="3771"/>
              <a:ext cx="3808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Михаил Иванович Хмелько.                                   Переяславская рада 8 января 1654 года </a:t>
              </a:r>
              <a:endParaRPr lang="ru-RU" sz="24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237</TotalTime>
  <Words>34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Реставрационные мастерские</dc:title>
  <dc:creator>Смехнова</dc:creator>
  <cp:lastModifiedBy>User</cp:lastModifiedBy>
  <cp:revision>48</cp:revision>
  <dcterms:created xsi:type="dcterms:W3CDTF">2013-01-05T10:44:33Z</dcterms:created>
  <dcterms:modified xsi:type="dcterms:W3CDTF">2013-03-17T12:47:22Z</dcterms:modified>
</cp:coreProperties>
</file>