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4693" autoAdjust="0"/>
  </p:normalViewPr>
  <p:slideViewPr>
    <p:cSldViewPr>
      <p:cViewPr varScale="1">
        <p:scale>
          <a:sx n="65" d="100"/>
          <a:sy n="65" d="100"/>
        </p:scale>
        <p:origin x="-7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6DA0F6-E0C0-4465-9A55-FCA12914F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FD4A67-2F56-4221-93C5-875130247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BA4AA-36CD-4A65-9592-9EA859BE7A1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451DE-9310-416A-ACA5-F8E7256829C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7F326-B96C-4ADC-BD2C-DD3745A2CB9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DED31-5E3C-452D-97F3-FE8AA821CDB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B1A93-69B3-429F-9949-2CF63548A06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0BD87-DD0D-42F0-BB00-473F3CF84C6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9FF8B-3202-42BB-8098-4A24CAE1AA8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1A316-50C8-45A9-9A59-FC8659218CB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26176-2102-4B46-8D62-CB7E954A6776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5E7-F52B-447C-BCDC-9A1FBFF1C14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0171C-C4AA-435B-9978-B3AAE08F36EE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2FF3-CFB9-4446-AF3D-2303E0927BB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BF460-1E6B-4F94-8769-58113AD0F0D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7705F-FFDB-4549-B0DD-4E55D61D2C6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2696F-F9B4-464C-BEE1-5F166848AE0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3063-5AF6-498D-8039-BB01167A986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4110F-F64A-42BD-A842-9199DE10636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F1205-3E52-4D34-808E-E6CED26E740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A3843-BCB0-459A-9CDA-C4CCE198C94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D33E2-A3E0-40FA-B799-C5FEB738C23C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BA94A-71CD-4E62-AB2F-DD8F889CE10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F207-EA9B-4DCD-A119-ED4F760D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0346-DAE4-4278-AF97-2E4DC1DD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DA5D-1F7B-434D-B035-C52D7DBFA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A2D6-EA5D-4D79-B6BD-5C94C19E3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FCDE-1012-48CD-9333-4CC4D7933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61D40-FEC6-4E04-967E-71214E448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82AE-16B1-4DBD-ACAA-A8F1FD53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5DAE-925D-4FFC-81D9-09FC3B05C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49FF-B3DE-45EC-BC28-E5306943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5474-6804-416B-9753-358245D1F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E6B68-03A2-4749-852B-D1CBAD368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27CA3B-0171-4870-8F69-D4586C43C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60350"/>
            <a:ext cx="2936875" cy="1143000"/>
          </a:xfrm>
        </p:spPr>
        <p:txBody>
          <a:bodyPr/>
          <a:lstStyle/>
          <a:p>
            <a:pPr eaLnBrk="1" hangingPunct="1"/>
            <a:r>
              <a:rPr lang="ru-RU" sz="6300" smtClean="0">
                <a:solidFill>
                  <a:srgbClr val="0066FF"/>
                </a:solidFill>
              </a:rPr>
              <a:t>Ребусы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495800" cy="259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      ФО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     РИК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        </a:t>
            </a:r>
          </a:p>
          <a:p>
            <a:pPr eaLnBrk="1" hangingPunct="1"/>
            <a:endParaRPr lang="ru-RU" sz="4800" smtClean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3814762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  <a:r>
              <a:rPr lang="ru-RU" sz="4800" smtClean="0"/>
              <a:t>И К Ф А Л 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smtClean="0"/>
              <a:t> 2  5 1 3 4 6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smtClean="0"/>
              <a:t>             </a:t>
            </a:r>
            <a:endParaRPr lang="ru-RU" sz="5400" smtClean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331913" y="2492375"/>
            <a:ext cx="1150937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755650" y="4724400"/>
            <a:ext cx="3541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ФОНАРИК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651500" y="4868863"/>
            <a:ext cx="3095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5400"/>
              <a:t>ФИАЛКА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  <p:bldP spid="115716" grpId="0" build="p" autoUpdateAnimBg="0"/>
      <p:bldP spid="115717" grpId="0" animBg="1"/>
      <p:bldP spid="115718" grpId="0" autoUpdateAnimBg="0"/>
      <p:bldP spid="11571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50" y="0"/>
            <a:ext cx="661035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ФРОНТ</a:t>
            </a:r>
          </a:p>
        </p:txBody>
      </p:sp>
      <p:pic>
        <p:nvPicPr>
          <p:cNvPr id="12291" name="Picture 4" descr="tmp11B-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3500438"/>
            <a:ext cx="51006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0_26b03_a64a1ab3_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484313"/>
            <a:ext cx="43989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ФИКУС</a:t>
            </a:r>
          </a:p>
        </p:txBody>
      </p:sp>
      <p:pic>
        <p:nvPicPr>
          <p:cNvPr id="13315" name="Picture 3" descr="1207648555_ficus20robust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0" y="1628775"/>
            <a:ext cx="45847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ФИНИШ</a:t>
            </a:r>
          </a:p>
        </p:txBody>
      </p:sp>
      <p:pic>
        <p:nvPicPr>
          <p:cNvPr id="14339" name="Picture 3" descr="2007_est_finish_pob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628775"/>
            <a:ext cx="70564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ФАКЕЛ</a:t>
            </a:r>
          </a:p>
        </p:txBody>
      </p:sp>
      <p:pic>
        <p:nvPicPr>
          <p:cNvPr id="15363" name="Picture 3" descr="005372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16113"/>
            <a:ext cx="33115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1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276475"/>
            <a:ext cx="30241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КОНФЕТТИ</a:t>
            </a:r>
          </a:p>
        </p:txBody>
      </p:sp>
      <p:pic>
        <p:nvPicPr>
          <p:cNvPr id="16387" name="Picture 3" descr="zvuk_konfetti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616075"/>
            <a:ext cx="6840537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61035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АФРИКА</a:t>
            </a:r>
          </a:p>
        </p:txBody>
      </p:sp>
      <p:pic>
        <p:nvPicPr>
          <p:cNvPr id="17411" name="Picture 14" descr="afrika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484313"/>
            <a:ext cx="4752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УФА</a:t>
            </a:r>
          </a:p>
        </p:txBody>
      </p:sp>
      <p:pic>
        <p:nvPicPr>
          <p:cNvPr id="18435" name="Picture 7" descr="Ufapic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908050"/>
            <a:ext cx="25717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image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557338"/>
            <a:ext cx="49799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ex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4581525"/>
            <a:ext cx="47625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188" y="1196975"/>
            <a:ext cx="85328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006600"/>
                </a:solidFill>
              </a:rPr>
              <a:t>Ах, как долго мы читали,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Глазки у ребят устали.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   </a:t>
            </a:r>
            <a:r>
              <a:rPr lang="ru-RU" b="1" i="1">
                <a:solidFill>
                  <a:srgbClr val="000066"/>
                </a:solidFill>
              </a:rPr>
              <a:t>(Поморгать глазами.)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Посмотрите все в окно,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  </a:t>
            </a:r>
            <a:r>
              <a:rPr lang="ru-RU" b="1" i="1">
                <a:solidFill>
                  <a:srgbClr val="000066"/>
                </a:solidFill>
              </a:rPr>
              <a:t>(Посмотреть влево – вправо)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Ах, как солнце высоко.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 </a:t>
            </a:r>
            <a:r>
              <a:rPr lang="ru-RU" b="1" i="1">
                <a:solidFill>
                  <a:srgbClr val="000066"/>
                </a:solidFill>
              </a:rPr>
              <a:t>(Посмотреть вверх)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Мы глаза сейчас закроем,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</a:t>
            </a:r>
            <a:r>
              <a:rPr lang="ru-RU" b="1" i="1">
                <a:solidFill>
                  <a:srgbClr val="000066"/>
                </a:solidFill>
              </a:rPr>
              <a:t>(Закрыть глаза ладошками)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В классе радугу построим,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Вверх по радуге пойдём,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</a:t>
            </a:r>
            <a:r>
              <a:rPr lang="ru-RU" b="1" i="1">
                <a:solidFill>
                  <a:srgbClr val="000066"/>
                </a:solidFill>
              </a:rPr>
              <a:t>(Посмотреть вверх  вправо </a:t>
            </a:r>
          </a:p>
          <a:p>
            <a:pPr algn="l"/>
            <a:r>
              <a:rPr lang="ru-RU" b="1" i="1">
                <a:solidFill>
                  <a:srgbClr val="000066"/>
                </a:solidFill>
              </a:rPr>
              <a:t>                         и вверх влево.)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                                                      Вправо, влево повернём,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                                                     А потом скатимся вниз,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                                        </a:t>
            </a:r>
            <a:r>
              <a:rPr lang="ru-RU" b="1" i="1">
                <a:solidFill>
                  <a:srgbClr val="000066"/>
                </a:solidFill>
              </a:rPr>
              <a:t>(Посмотреть вниз.)</a:t>
            </a:r>
          </a:p>
          <a:p>
            <a:pPr algn="l"/>
            <a:r>
              <a:rPr lang="ru-RU" b="1">
                <a:solidFill>
                  <a:srgbClr val="006600"/>
                </a:solidFill>
              </a:rPr>
              <a:t>                                                    Жмурься сильно, но держись.</a:t>
            </a:r>
          </a:p>
          <a:p>
            <a:pPr algn="l"/>
            <a:r>
              <a:rPr lang="ru-RU" b="1" i="1">
                <a:solidFill>
                  <a:srgbClr val="663300"/>
                </a:solidFill>
              </a:rPr>
              <a:t>                                                              </a:t>
            </a:r>
            <a:r>
              <a:rPr lang="ru-RU" b="1" i="1">
                <a:solidFill>
                  <a:srgbClr val="000066"/>
                </a:solidFill>
              </a:rPr>
              <a:t>(Зажмурить глаза, открыть </a:t>
            </a:r>
          </a:p>
          <a:p>
            <a:pPr algn="l"/>
            <a:r>
              <a:rPr lang="ru-RU" b="1" i="1">
                <a:solidFill>
                  <a:srgbClr val="000066"/>
                </a:solidFill>
              </a:rPr>
              <a:t>                                                                                             и поморгать ими.)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Физкультминутка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133600"/>
            <a:ext cx="8964612" cy="1800225"/>
          </a:xfrm>
        </p:spPr>
        <p:txBody>
          <a:bodyPr/>
          <a:lstStyle/>
          <a:p>
            <a:pPr eaLnBrk="1" hangingPunct="1"/>
            <a:r>
              <a:rPr lang="ru-RU" sz="5400" smtClean="0"/>
              <a:t>ФОТОГРАФ</a:t>
            </a:r>
            <a:endParaRPr lang="en-US" sz="5400" smtClean="0"/>
          </a:p>
          <a:p>
            <a:pPr eaLnBrk="1" hangingPunct="1"/>
            <a:r>
              <a:rPr lang="ru-RU" sz="5400" smtClean="0"/>
              <a:t>ФОТОКОРРЕСПОНДЕНТ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4437063"/>
            <a:ext cx="6696075" cy="2232025"/>
          </a:xfrm>
        </p:spPr>
        <p:txBody>
          <a:bodyPr/>
          <a:lstStyle/>
          <a:p>
            <a:pPr eaLnBrk="1" hangingPunct="1"/>
            <a:r>
              <a:rPr lang="ru-RU" sz="5400" smtClean="0"/>
              <a:t>ФОТОАППАРАТ</a:t>
            </a:r>
            <a:endParaRPr lang="en-US" sz="5400" smtClean="0"/>
          </a:p>
          <a:p>
            <a:pPr eaLnBrk="1" hangingPunct="1"/>
            <a:r>
              <a:rPr lang="ru-RU" sz="5400" smtClean="0"/>
              <a:t>ФОТОГРАФИЯ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ФЛАГШТОК</a:t>
            </a:r>
          </a:p>
        </p:txBody>
      </p:sp>
      <p:pic>
        <p:nvPicPr>
          <p:cNvPr id="21507" name="Picture 5" descr="d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557338"/>
            <a:ext cx="33845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05_per_flags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2349500"/>
            <a:ext cx="4719637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2788" y="2636838"/>
            <a:ext cx="7161212" cy="1470025"/>
          </a:xfrm>
        </p:spPr>
        <p:txBody>
          <a:bodyPr/>
          <a:lstStyle/>
          <a:p>
            <a:pPr eaLnBrk="1" hangingPunct="1"/>
            <a:r>
              <a:rPr lang="ru-RU" sz="8800" smtClean="0"/>
              <a:t>СОГЛАСНАЯ БУКВА </a:t>
            </a:r>
            <a:br>
              <a:rPr lang="ru-RU" sz="8800" smtClean="0"/>
            </a:br>
            <a:r>
              <a:rPr lang="ru-RU" sz="16400" smtClean="0"/>
              <a:t>Ф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/>
          <p:cNvSpPr>
            <a:spLocks noChangeArrowheads="1"/>
          </p:cNvSpPr>
          <p:nvPr/>
        </p:nvSpPr>
        <p:spPr bwMode="auto">
          <a:xfrm>
            <a:off x="2484438" y="188913"/>
            <a:ext cx="5040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ru-RU" sz="9600">
                <a:solidFill>
                  <a:schemeClr val="tx2"/>
                </a:solidFill>
                <a:latin typeface="Times New Roman" pitchFamily="18" charset="0"/>
              </a:rPr>
              <a:t>ФАУНА</a:t>
            </a:r>
          </a:p>
        </p:txBody>
      </p:sp>
      <p:pic>
        <p:nvPicPr>
          <p:cNvPr id="22531" name="Picture 16" descr="29731245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60350"/>
            <a:ext cx="174625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7" descr="11433027_440986995_ca7b268c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1412875"/>
            <a:ext cx="24098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mota_ru_0091015-previ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3716338"/>
            <a:ext cx="390683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9" descr="blagorodniy_olen_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1844675"/>
            <a:ext cx="36369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0" descr="HDpic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365625"/>
            <a:ext cx="29019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1" descr="174b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6100" y="2060575"/>
            <a:ext cx="22383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68425749475136396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24750" y="3357563"/>
            <a:ext cx="1422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3" descr="b_1237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2588" y="5373688"/>
            <a:ext cx="2057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ФЛОРА</a:t>
            </a:r>
          </a:p>
        </p:txBody>
      </p:sp>
      <p:pic>
        <p:nvPicPr>
          <p:cNvPr id="57347" name="Picture 3" descr="romash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365625"/>
            <a:ext cx="26654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elgo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836613"/>
            <a:ext cx="2571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berez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365625"/>
            <a:ext cx="28940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146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1484313"/>
            <a:ext cx="281146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21_m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4365625"/>
            <a:ext cx="2879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wallpapers_3524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1916113"/>
            <a:ext cx="28797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/>
              <a:t>РЕБУС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6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6000" smtClean="0"/>
              <a:t>З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smtClean="0"/>
              <a:t>НИЯ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140200" y="3716338"/>
            <a:ext cx="13684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124075" y="5373688"/>
            <a:ext cx="5113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ЗНАНИЯ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2924175"/>
            <a:ext cx="777240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0066FF"/>
                </a:solidFill>
              </a:rPr>
              <a:t>СПАСИБО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6000" smtClean="0">
              <a:solidFill>
                <a:srgbClr val="0066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35150" y="4149725"/>
            <a:ext cx="5930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6000">
                <a:solidFill>
                  <a:srgbClr val="0066FF"/>
                </a:solidFill>
              </a:rPr>
              <a:t>ЗА  ВНИМАНИЕ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ФУФАЙКА</a:t>
            </a:r>
          </a:p>
        </p:txBody>
      </p:sp>
      <p:pic>
        <p:nvPicPr>
          <p:cNvPr id="5123" name="Picture 4" descr="610100 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9161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ОФИЦЕР</a:t>
            </a:r>
          </a:p>
        </p:txBody>
      </p:sp>
      <p:pic>
        <p:nvPicPr>
          <p:cNvPr id="6147" name="Picture 5" descr="fmt_53_28_1-oficery-cv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989138"/>
            <a:ext cx="5111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ФЕН</a:t>
            </a:r>
          </a:p>
        </p:txBody>
      </p:sp>
      <p:pic>
        <p:nvPicPr>
          <p:cNvPr id="7171" name="Picture 4" descr="1300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989138"/>
            <a:ext cx="41052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ГРИФ</a:t>
            </a:r>
          </a:p>
        </p:txBody>
      </p:sp>
      <p:pic>
        <p:nvPicPr>
          <p:cNvPr id="8195" name="Picture 5" descr="guit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84313"/>
            <a:ext cx="36004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2-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989138"/>
            <a:ext cx="381635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ТЕЛЕГРАФ</a:t>
            </a:r>
          </a:p>
        </p:txBody>
      </p:sp>
      <p:pic>
        <p:nvPicPr>
          <p:cNvPr id="9219" name="Picture 3" descr="news_3437_524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92375"/>
            <a:ext cx="3886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e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1700213"/>
            <a:ext cx="49244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ФЛОТ</a:t>
            </a:r>
          </a:p>
        </p:txBody>
      </p:sp>
      <p:pic>
        <p:nvPicPr>
          <p:cNvPr id="10243" name="Picture 4" descr="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700213"/>
            <a:ext cx="697865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orig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5200" y="1765300"/>
            <a:ext cx="2590800" cy="4200525"/>
          </a:xfr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4594225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ФРАК</a:t>
            </a:r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182</Words>
  <Application>Microsoft Office PowerPoint</Application>
  <PresentationFormat>Экран (4:3)</PresentationFormat>
  <Paragraphs>81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Слои</vt:lpstr>
      <vt:lpstr>Ребусы</vt:lpstr>
      <vt:lpstr>СОГЛАСНАЯ БУКВА  Ф</vt:lpstr>
      <vt:lpstr>ФУФАЙКА</vt:lpstr>
      <vt:lpstr>ОФИЦЕР</vt:lpstr>
      <vt:lpstr>ФЕН</vt:lpstr>
      <vt:lpstr>ГРИФ</vt:lpstr>
      <vt:lpstr>ТЕЛЕГРАФ</vt:lpstr>
      <vt:lpstr>ФЛОТ</vt:lpstr>
      <vt:lpstr>ФРАК</vt:lpstr>
      <vt:lpstr>ФРОНТ</vt:lpstr>
      <vt:lpstr>ФИКУС</vt:lpstr>
      <vt:lpstr>ФИНИШ</vt:lpstr>
      <vt:lpstr>ФАКЕЛ</vt:lpstr>
      <vt:lpstr>КОНФЕТТИ</vt:lpstr>
      <vt:lpstr>АФРИКА</vt:lpstr>
      <vt:lpstr>УФА</vt:lpstr>
      <vt:lpstr>Физкультминутка</vt:lpstr>
      <vt:lpstr>Слайд 18</vt:lpstr>
      <vt:lpstr>ФЛАГШТОК</vt:lpstr>
      <vt:lpstr>Слайд 20</vt:lpstr>
      <vt:lpstr>ФЛОРА</vt:lpstr>
      <vt:lpstr>РЕБУС</vt:lpstr>
      <vt:lpstr>Слайд 23</vt:lpstr>
    </vt:vector>
  </TitlesOfParts>
  <Company>Гимназия 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Огнева Виктория</dc:creator>
  <cp:lastModifiedBy>revaz</cp:lastModifiedBy>
  <cp:revision>16</cp:revision>
  <dcterms:created xsi:type="dcterms:W3CDTF">2009-01-23T09:39:07Z</dcterms:created>
  <dcterms:modified xsi:type="dcterms:W3CDTF">2013-04-20T15:38:38Z</dcterms:modified>
</cp:coreProperties>
</file>