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5C9EE3-F19A-4D68-B75F-F7E71EA5D0E7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A37FC0-F1CC-4B2A-A434-7CF73B27E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776" y="3216208"/>
            <a:ext cx="366912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768" y="620688"/>
            <a:ext cx="178920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6488" y="1360079"/>
            <a:ext cx="56037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города богини Афины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5896" y="2823888"/>
            <a:ext cx="37943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Вагу Мария Викторовна,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истории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ГБОУ СОШ № 605 с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углублёенным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изучением немецкого языка 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Санкт-Петербурга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388938"/>
            <a:ext cx="8169275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4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Куб 33"/>
          <p:cNvSpPr/>
          <p:nvPr/>
        </p:nvSpPr>
        <p:spPr>
          <a:xfrm>
            <a:off x="2580206" y="5051640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3055836" y="5051640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3529690" y="5044008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3587566" y="459104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3587566" y="415906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3587566" y="3702602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3182148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587566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4021828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453532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4872464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021828" y="187614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476742" y="187614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4914724" y="187614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6186" y="4679"/>
            <a:ext cx="2171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уб 8"/>
          <p:cNvSpPr/>
          <p:nvPr/>
        </p:nvSpPr>
        <p:spPr>
          <a:xfrm>
            <a:off x="5315624" y="463596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315624" y="4178110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315624" y="372781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15624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315624" y="2740970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5315624" y="2298270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5315624" y="184482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5315624" y="137473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5765696" y="184482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5765696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6228184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6641142" y="3247656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3587566" y="2773758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5776234" y="463777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6139122" y="463777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6532222" y="463596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6922678" y="463777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7344596" y="463777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7732270" y="4637774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Куб 36"/>
          <p:cNvSpPr/>
          <p:nvPr/>
        </p:nvSpPr>
        <p:spPr>
          <a:xfrm>
            <a:off x="3963920" y="5044008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4359036" y="5044008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545622" y="1999588"/>
            <a:ext cx="489204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2699078" y="3349046"/>
            <a:ext cx="489204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3115272" y="2906346"/>
            <a:ext cx="489204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4872464" y="4661480"/>
            <a:ext cx="489204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2091002" y="5175084"/>
            <a:ext cx="489204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4826420" y="1357536"/>
            <a:ext cx="489204" cy="48463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96132" y="716615"/>
            <a:ext cx="2498898" cy="2381111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Афинский полководец, выигравший сражение, название которого прославилось в спорте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07157" y="997885"/>
            <a:ext cx="2802936" cy="1693878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Архонт, который установил в Афинах основы демократического устройства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726754" y="1152649"/>
            <a:ext cx="2802936" cy="1693878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Политический деятель, которому приписывают создание первых законов в Афинах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796132" y="347794"/>
            <a:ext cx="2232248" cy="3118752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Афинский политик, доказавший необходимость строительства флота и выигравший крупнейшее морское сражение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686104" y="1206748"/>
            <a:ext cx="2802936" cy="1693878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Афинский стратег, при котором Афины достигли наивысшего могущества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846351" y="1212468"/>
            <a:ext cx="2563742" cy="1693878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Участник сражения при </a:t>
            </a:r>
            <a:r>
              <a:rPr lang="ru-RU" sz="2000" dirty="0" err="1" smtClean="0">
                <a:solidFill>
                  <a:schemeClr val="tx1"/>
                </a:solidFill>
              </a:rPr>
              <a:t>Саламине</a:t>
            </a:r>
            <a:r>
              <a:rPr lang="ru-RU" sz="2000" dirty="0" smtClean="0">
                <a:solidFill>
                  <a:schemeClr val="tx1"/>
                </a:solidFill>
              </a:rPr>
              <a:t>, поэт, автор трагедии «Персы»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70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6" grpId="1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580" y="1860646"/>
            <a:ext cx="3780001" cy="30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891" y="119946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613245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0169" y="86113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//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2448272" cy="230137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18427620">
            <a:off x="6203590" y="3010634"/>
            <a:ext cx="2286348" cy="533188"/>
          </a:xfrm>
          <a:prstGeom prst="lef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68344" y="2636912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>
                <a:latin typeface="Arial" pitchFamily="34" charset="0"/>
                <a:cs typeface="Arial" pitchFamily="34" charset="0"/>
              </a:rPr>
              <a:t>ь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941168"/>
            <a:ext cx="2309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2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корова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5445224"/>
            <a:ext cx="146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пол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0224" y="0"/>
            <a:ext cx="1524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466" y="1960866"/>
            <a:ext cx="10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60866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120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481" y="2859618"/>
            <a:ext cx="1208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,,,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2179" y="2839402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5757" y="2839402"/>
            <a:ext cx="1208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,,,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6096" y="2096370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С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9212" y="0"/>
            <a:ext cx="1524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Лебедева И.М. «Организация и проведение исторических олимпиад в 6-9 классах Книга для учителя. Из опыта работы. М.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Просвещение. 1990.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Несмелов А.Ю., Несмелова М.Л. «История Древнего мира. Часть 2». Конспекты уроков для учителя истории. 5 класс. Москва,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Владос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-ПРЕСС, 2005.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История 5-9 классы. Повторительно-обобщающие уроки в нетрадиционных формах. Составители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Ворокина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И.И..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Парецкова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С.В. Волгоград. Изд-во «Учитель», 2007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339</TotalTime>
  <Words>229</Words>
  <Application>Microsoft Office PowerPoint</Application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re</cp:lastModifiedBy>
  <cp:revision>25</cp:revision>
  <dcterms:created xsi:type="dcterms:W3CDTF">2013-01-19T15:30:46Z</dcterms:created>
  <dcterms:modified xsi:type="dcterms:W3CDTF">2013-04-21T22:58:48Z</dcterms:modified>
</cp:coreProperties>
</file>