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8" r:id="rId3"/>
    <p:sldId id="259" r:id="rId4"/>
    <p:sldId id="266" r:id="rId5"/>
    <p:sldId id="265" r:id="rId6"/>
    <p:sldId id="264" r:id="rId7"/>
    <p:sldId id="263" r:id="rId8"/>
    <p:sldId id="262" r:id="rId9"/>
    <p:sldId id="267" r:id="rId10"/>
    <p:sldId id="268" r:id="rId11"/>
    <p:sldId id="260" r:id="rId12"/>
    <p:sldId id="261" r:id="rId13"/>
    <p:sldId id="25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90" y="-1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79CAF-FE76-4C88-AC5A-7DC1CCF6AE82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66075-6530-46EB-981E-36BEE0F10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66075-6530-46EB-981E-36BEE0F1034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0554-F3A5-4AB1-9C27-D7E755A6B06F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0083-AB2C-44EF-8368-727E86936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0554-F3A5-4AB1-9C27-D7E755A6B06F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0083-AB2C-44EF-8368-727E86936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0554-F3A5-4AB1-9C27-D7E755A6B06F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0083-AB2C-44EF-8368-727E86936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C5352-1CD2-4B7C-BFAB-5781407B8252}" type="datetime1">
              <a:rPr lang="ru-RU"/>
              <a:pPr>
                <a:defRPr/>
              </a:pPr>
              <a:t>25.07.2013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03433-B318-4E82-892D-8DC0F2A97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0554-F3A5-4AB1-9C27-D7E755A6B06F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0083-AB2C-44EF-8368-727E86936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0554-F3A5-4AB1-9C27-D7E755A6B06F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0083-AB2C-44EF-8368-727E86936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0554-F3A5-4AB1-9C27-D7E755A6B06F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0083-AB2C-44EF-8368-727E86936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0554-F3A5-4AB1-9C27-D7E755A6B06F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0083-AB2C-44EF-8368-727E86936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0554-F3A5-4AB1-9C27-D7E755A6B06F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0083-AB2C-44EF-8368-727E86936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0554-F3A5-4AB1-9C27-D7E755A6B06F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0083-AB2C-44EF-8368-727E86936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0554-F3A5-4AB1-9C27-D7E755A6B06F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0083-AB2C-44EF-8368-727E86936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0554-F3A5-4AB1-9C27-D7E755A6B06F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0083-AB2C-44EF-8368-727E86936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50554-F3A5-4AB1-9C27-D7E755A6B06F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70083-AB2C-44EF-8368-727E86936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rshak_portrait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488" y="1928802"/>
            <a:ext cx="3395674" cy="4635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Самуил Яковлевич Маршак</a:t>
            </a:r>
            <a:endParaRPr lang="ru-RU" sz="40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bd37_621c17ea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9" y="2714619"/>
            <a:ext cx="3228115" cy="2553489"/>
          </a:xfrm>
          <a:prstGeom prst="rect">
            <a:avLst/>
          </a:prstGeom>
        </p:spPr>
      </p:pic>
      <p:pic>
        <p:nvPicPr>
          <p:cNvPr id="3" name="Рисунок 2" descr="0_5bd37_621c17ea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929190" y="2000240"/>
            <a:ext cx="4000530" cy="3264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32" y="1785926"/>
            <a:ext cx="5069044" cy="3370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174" y="714356"/>
            <a:ext cx="3838659" cy="5304705"/>
            <a:chOff x="2643174" y="714356"/>
            <a:chExt cx="3838659" cy="5304705"/>
          </a:xfrm>
        </p:grpSpPr>
        <p:pic>
          <p:nvPicPr>
            <p:cNvPr id="3" name="Рисунок 2" descr="001 2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643174" y="714356"/>
              <a:ext cx="3838659" cy="5304705"/>
            </a:xfrm>
            <a:prstGeom prst="rect">
              <a:avLst/>
            </a:prstGeom>
          </p:spPr>
        </p:pic>
        <p:sp>
          <p:nvSpPr>
            <p:cNvPr id="4" name="Месяц 3"/>
            <p:cNvSpPr/>
            <p:nvPr/>
          </p:nvSpPr>
          <p:spPr>
            <a:xfrm rot="20234847" flipH="1">
              <a:off x="4877671" y="824050"/>
              <a:ext cx="882466" cy="1566561"/>
            </a:xfrm>
            <a:prstGeom prst="moon">
              <a:avLst>
                <a:gd name="adj" fmla="val 59416"/>
              </a:avLst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диагностика\задание 1 Г\арбузы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564904"/>
            <a:ext cx="1493520" cy="1257300"/>
          </a:xfrm>
          <a:prstGeom prst="rect">
            <a:avLst/>
          </a:prstGeom>
          <a:noFill/>
        </p:spPr>
      </p:pic>
      <p:pic>
        <p:nvPicPr>
          <p:cNvPr id="1027" name="Picture 3" descr="C:\Users\1\Pictures\диагностика\задание 1 В\вол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564904"/>
            <a:ext cx="1729206" cy="1444396"/>
          </a:xfrm>
          <a:prstGeom prst="rect">
            <a:avLst/>
          </a:prstGeom>
          <a:noFill/>
        </p:spPr>
      </p:pic>
      <p:pic>
        <p:nvPicPr>
          <p:cNvPr id="1028" name="Picture 4" descr="C:\Users\1\Documents\логоУТРЕННИКИ\красивую речь приятно слушать 2012\ель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132856"/>
            <a:ext cx="1188932" cy="1994912"/>
          </a:xfrm>
          <a:prstGeom prst="rect">
            <a:avLst/>
          </a:prstGeom>
          <a:noFill/>
        </p:spPr>
      </p:pic>
      <p:pic>
        <p:nvPicPr>
          <p:cNvPr id="1029" name="Picture 5" descr="C:\Users\1\Documents\ИГРЫ\ГЛАСНЫЕ\1. А\ложка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636912"/>
            <a:ext cx="1549414" cy="1464196"/>
          </a:xfrm>
          <a:prstGeom prst="rect">
            <a:avLst/>
          </a:prstGeom>
          <a:noFill/>
        </p:spPr>
      </p:pic>
      <p:pic>
        <p:nvPicPr>
          <p:cNvPr id="1030" name="Picture 6" descr="C:\Users\1\Documents\ИГРЫ\ГЛАСНЫЕ\3. И\индюк 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132856"/>
            <a:ext cx="1825002" cy="1771154"/>
          </a:xfrm>
          <a:prstGeom prst="rect">
            <a:avLst/>
          </a:prstGeom>
          <a:noFill/>
        </p:spPr>
      </p:pic>
      <p:pic>
        <p:nvPicPr>
          <p:cNvPr id="1031" name="Picture 7" descr="C:\Users\1\Documents\постановка ЗВУКОВ\звук К\кот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492896"/>
            <a:ext cx="1080120" cy="1459621"/>
          </a:xfrm>
          <a:prstGeom prst="rect">
            <a:avLst/>
          </a:prstGeom>
          <a:noFill/>
        </p:spPr>
      </p:pic>
      <p:pic>
        <p:nvPicPr>
          <p:cNvPr id="1032" name="Picture 8" descr="C:\Users\1\Documents\ИГРЫ\ГЛАСНЫЕ\3. И\0_9e90d_f694d529_S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67944" y="4509120"/>
            <a:ext cx="1584176" cy="1372952"/>
          </a:xfrm>
          <a:prstGeom prst="rect">
            <a:avLst/>
          </a:prstGeom>
          <a:noFill/>
        </p:spPr>
      </p:pic>
      <p:pic>
        <p:nvPicPr>
          <p:cNvPr id="1033" name="Picture 9" descr="C:\Users\1\Documents\ИГРЫ\ГЛАСНЫЕ\1. А\А буква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16216" y="4437112"/>
            <a:ext cx="1398294" cy="1456556"/>
          </a:xfrm>
          <a:prstGeom prst="rect">
            <a:avLst/>
          </a:prstGeom>
          <a:noFill/>
        </p:spPr>
      </p:pic>
      <p:pic>
        <p:nvPicPr>
          <p:cNvPr id="1034" name="Picture 10" descr="C:\Users\1\Documents\логоУТРЕННИКИ\красивую речь приятно слушать 2012\буква Н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509120"/>
            <a:ext cx="1325880" cy="1325880"/>
          </a:xfrm>
          <a:prstGeom prst="rect">
            <a:avLst/>
          </a:prstGeom>
          <a:noFill/>
        </p:spPr>
      </p:pic>
      <p:pic>
        <p:nvPicPr>
          <p:cNvPr id="1035" name="Picture 11" descr="D:\МАРШАК\f1eb2ffbced50718940c3f90c5af43bd[1]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420888"/>
            <a:ext cx="1348690" cy="1512168"/>
          </a:xfrm>
          <a:prstGeom prst="rect">
            <a:avLst/>
          </a:prstGeom>
          <a:noFill/>
        </p:spPr>
      </p:pic>
      <p:pic>
        <p:nvPicPr>
          <p:cNvPr id="1036" name="Picture 12" descr="C:\Users\1\Documents\логоУТРЕННИКИ\красивую речь приятно слушать 2012\буква К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293096"/>
            <a:ext cx="1757928" cy="1757928"/>
          </a:xfrm>
          <a:prstGeom prst="rect">
            <a:avLst/>
          </a:prstGeom>
          <a:noFill/>
        </p:spPr>
      </p:pic>
      <p:pic>
        <p:nvPicPr>
          <p:cNvPr id="1037" name="Picture 13" descr="C:\Users\1\Documents\логоУТРЕННИКИ\красивую речь приятно слушать 2012\буква В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3861048"/>
            <a:ext cx="2592288" cy="25922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1520" y="404664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Расшифруй название стихотворения С. Я. Маршака</a:t>
            </a:r>
          </a:p>
          <a:p>
            <a:pPr algn="ctr"/>
            <a:r>
              <a:rPr lang="ru-RU" sz="2400" dirty="0" smtClean="0"/>
              <a:t>Отгадай  слово по первым буквам  и прочитай, что получилось</a:t>
            </a:r>
            <a:endParaRPr lang="ru-RU" sz="2400" dirty="0"/>
          </a:p>
        </p:txBody>
      </p:sp>
      <p:pic>
        <p:nvPicPr>
          <p:cNvPr id="1039" name="Picture 15" descr="D:\МАРШАК\77769771_L[1]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843808" y="4293096"/>
            <a:ext cx="1821582" cy="1821582"/>
          </a:xfrm>
          <a:prstGeom prst="rect">
            <a:avLst/>
          </a:prstGeom>
          <a:noFill/>
        </p:spPr>
      </p:pic>
      <p:pic>
        <p:nvPicPr>
          <p:cNvPr id="17" name="Рисунок 16" descr="Е буква.jpg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509120"/>
            <a:ext cx="1746496" cy="175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143375" y="4797152"/>
            <a:ext cx="5000625" cy="13430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Добрынина Оксана Валентиновна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Учитель-логопед  ГБОУ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/с № 909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СВУО г.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63691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 С. Я . Маршак для детей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5 и старше»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Москва 2013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ize_12636429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09900" y="1085850"/>
            <a:ext cx="3124200" cy="4686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/>
          </p:cNvSpPr>
          <p:nvPr>
            <p:ph type="title"/>
          </p:nvPr>
        </p:nvSpPr>
        <p:spPr>
          <a:xfrm>
            <a:off x="755576" y="692150"/>
            <a:ext cx="763284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latin typeface="Arial" charset="0"/>
              </a:rPr>
              <a:t> «Усатый полосатый?»</a:t>
            </a:r>
          </a:p>
        </p:txBody>
      </p:sp>
      <p:pic>
        <p:nvPicPr>
          <p:cNvPr id="410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43240" y="2428868"/>
            <a:ext cx="2674938" cy="2952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38312" y="1390650"/>
            <a:ext cx="5667375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3950" y="1314450"/>
            <a:ext cx="68961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28725" y="1171575"/>
            <a:ext cx="6686550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43808" y="548680"/>
            <a:ext cx="3528392" cy="5604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06191731390_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2071678"/>
            <a:ext cx="627944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fbc2c292f6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44090" y="381000"/>
            <a:ext cx="465582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53</Words>
  <Application>Microsoft Office PowerPoint</Application>
  <PresentationFormat>Экран (4:3)</PresentationFormat>
  <Paragraphs>11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 «Усатый полосатый?»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Roman</cp:lastModifiedBy>
  <cp:revision>37</cp:revision>
  <dcterms:created xsi:type="dcterms:W3CDTF">2012-11-03T20:21:02Z</dcterms:created>
  <dcterms:modified xsi:type="dcterms:W3CDTF">2013-07-25T19:03:26Z</dcterms:modified>
</cp:coreProperties>
</file>