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6" r:id="rId5"/>
    <p:sldId id="280" r:id="rId6"/>
    <p:sldId id="257" r:id="rId7"/>
    <p:sldId id="264" r:id="rId8"/>
    <p:sldId id="260" r:id="rId9"/>
    <p:sldId id="261" r:id="rId10"/>
    <p:sldId id="262" r:id="rId11"/>
    <p:sldId id="263" r:id="rId12"/>
    <p:sldId id="265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6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8311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36C6-6256-45E5-9876-30024C323D30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B2CE-AC0B-4AD4-863E-9EE1661F5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669A-D7E8-49FE-9CEF-B22CD9EECEE0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4A4B-8E97-4495-A897-C5AB5FFB9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FE9C-320A-4D7F-91F9-128C7C8EA070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8B78-6736-4310-9B76-7FE04EDBF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D06E-CE19-447B-891E-4C1A3F662580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F5CB-F015-4411-A541-A97420295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0B90-8534-4012-BEFA-E6E291BBC51A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0040-6A2D-4DBF-912A-D2F572A8A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BD07-3B96-4A50-AB30-C7F4F513F28A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EDD3-FD7B-45BF-A72C-9A3486D3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3AD9-8105-4161-9049-02CB0D575DED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DEE5-749A-4D60-BE6D-A9031DED4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2193-1893-48C3-ACBA-DE80B561E555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3145-29DA-4FF4-B842-B292DF792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5700-1FA7-479D-B8B8-E29233B9A669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CE1A-16DE-45D0-85CA-FCF9849DE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E2FC-403B-4218-A7A7-7402C2BE69A9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1D94-83F2-4EFE-BE7F-B80D34DD5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EDD7-836F-492E-92B9-EAF031353C0A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0D1F-3737-4CC6-B105-C336DC357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F45C68-99A0-46B8-B83A-CE23DC3C9D1C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C00EC-7BF9-4E01-8C52-7C9FE25B3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-mozg.ru/tolstoy.htm" TargetMode="External"/><Relationship Id="rId2" Type="http://schemas.openxmlformats.org/officeDocument/2006/relationships/hyperlink" Target="http://bse.sci-lib.com/particle02823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vek.ru/kramsko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5562600" cy="1470025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Человек есть дробь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990600" y="1143000"/>
            <a:ext cx="72390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По высказыванию – Толстого, человек – это дробь.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Если числитель больше ,чем знаменатель в этой дроби, то есть человек хороший, активный, умный, добрый, а думает про себя, что он глупый, злой, пассивный. У этого человека заниженная самооценка, он будет себя угнетать этим.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Если знаменатель больше числителя – этот человек будет восхвалять себя, сам собой ничего не представляя. У этого человека завышенная самооценка, и он думает о себе хорошем, например,  осёл из басни Крылова «Осёл и соловей».</a:t>
            </a:r>
          </a:p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Я бы выбрала в друзья того человека,  у которого числитель и знаменатель равны, то есть, человека представляющего собой то, что он о себе думает.</a:t>
            </a:r>
          </a:p>
          <a:p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                                     Аблязова Регина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0866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« Человек есть дробь, у которой числитель есть – то, что человек собой представляет, а знаменатель – то, что он о себе думает». Я понимаю это высказывание так. Например, бывает, что человек думает о себе лучше, чем он собой представляет. Бывает и так, что он о себе менее высокого мнения, а сам намного лучше. О таких людях говорят: человек с низкой самооценкой, хотя возможности и достоинства его высоки. Это плохо. Однажды один мой друг похвастался, что сможет легко победить в футболе двух любых ребят, а когда мы решили проверить, оказалось, тот мой друг ставил себе завышенную оценку, и проиграл. Поэтому, я пришёл к выводу, что немного дробей с одинаковыми числителями и знаменателями.</a:t>
            </a: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Баширов </a:t>
            </a: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Ленар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09600"/>
            <a:ext cx="708660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Великий русский писатель Л.Н.Толстой сказал: «Человек есть дробь, у которого числитель есть то, что человек собой представляет, и знаменатель то, что он о себе думает». Таким образом, можно сказать, что Толстой вывел «формулу» для обозначения человеческого характера.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Из математики мы знаем, что если знаменатель равен числителю, то будет единица. Но также мы знаем, что знаменатель не должен равняться нулю, так как вся дробь не будет иметь смысла. И ещё, чем больше знаменатель, тем меньше дробь. Отсюда можно повести свои рассуждения.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Очень редкое явление, когда «знаменатель» равен «числителю», то есть мнение окружающих не всегда совпадает со своей самооценкой.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Родитель с детства учили нас тому, что любить себя плохо, что приличный человек должен думать с начало о других, о потом уже о себе. Надо быть самоотверженным и приносить людям пользу. Да, всё это конечно правильно, но…Я считаю, что любить и уважать себя должен каждый. Это просто необходимо для сохранения чувства собственного достоинства. Но любить себя надо в меру. Если человек думает только о себе, то он эгоист. Человек должен любить себя, но думать о чувствах других.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Существует такое понятие как самооценка. Самооценка – это оценка личностью себя, своих возможностей, качеств и места среди других людей, она конечно же относится к безосным  качествам личности. Именно она во многом определяет взаимоотношения с окружающими, критичность, требовательность к себе, отношения к успехам и к неудачам. У человека, конечно же, самооценка должна быть в меру. То есть не надо возносить себя выше других, но и не надо недооценивать себя.</a:t>
            </a:r>
          </a:p>
          <a:p>
            <a:pPr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Человек должен быть сильным, а значит уверенным, а чтобы быть уверенным, никогда не надо думать, что о Вас думают окружающие.</a:t>
            </a:r>
          </a:p>
          <a:p>
            <a:pPr algn="r">
              <a:defRPr/>
            </a:pPr>
            <a:r>
              <a:rPr lang="ru-RU" sz="1400" i="1" dirty="0" err="1">
                <a:solidFill>
                  <a:srgbClr val="C00000"/>
                </a:solidFill>
                <a:latin typeface="+mn-lt"/>
                <a:cs typeface="+mn-cs"/>
              </a:rPr>
              <a:t>Шафиева</a:t>
            </a: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1400" i="1" dirty="0" err="1">
                <a:solidFill>
                  <a:srgbClr val="C00000"/>
                </a:solidFill>
                <a:latin typeface="+mn-lt"/>
                <a:cs typeface="+mn-cs"/>
              </a:rPr>
              <a:t>Эльмира</a:t>
            </a:r>
            <a:endParaRPr lang="ru-RU" sz="1400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sz="1400" i="1" dirty="0">
                <a:solidFill>
                  <a:srgbClr val="C00000"/>
                </a:solidFill>
                <a:latin typeface="+mn-lt"/>
                <a:cs typeface="+mn-cs"/>
              </a:rPr>
              <a:t>11 класс</a:t>
            </a:r>
          </a:p>
          <a:p>
            <a:pPr>
              <a:defRPr/>
            </a:pPr>
            <a:endParaRPr lang="ru-RU" sz="1200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4400" y="6096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 есть дробь, у которого числитель есть то, что человек собой представляет, и знаменатель то, что он о себе думает»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Сразу после прочтения этого афоризма думаешь, причем тут дробь, причем тут человек. Но если вникнуть в высказывание, если вдумаешься, то в голову приходит так много мыслей, что трудно выбраться из них.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Итак, дробь – разложенное число, модуль которого записывают в виде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натуральные числа, причем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m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называют числителем дроби, а </a:t>
            </a:r>
            <a:r>
              <a:rPr lang="en-US" sz="1400" i="1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n 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знаменателем.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Дробь может быть правильной – обыкновенная дробь, у которого числитель меньше знаменателя. Следовательно, бывают люди, которые представляют  собой  «мало», но думают о себе «много». Но почему- то их относят к правильной дроби. Значит, человек всегда о себе думает хорошо.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Думаю, Толстой «когда писал это высказывание, знал много о дробях.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Дробь также может быть и неправильной. Значит, у них числитель больше знаменателя, то есть  представляет собой  больше, чем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в дроби числитель и знаменатель равны, то это уже не дробь, а целое число. Значит, не может быть человека, у которого все качества равны.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Ещё, свойство дроби: знаменатель не должен равняться нулю! Таким образом, мы приходим к выводу, что нет людей, которые не думают о себе, у которых нет самооценки. Так нельзя! Такого быть не должно!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думаю, что человек сам вправе  выбирать какой «дробью» ему быть «правильной» или «неправильной». Но смысл заключается в том, чтобы разница между числителем и знаменателем не была большой. Если «числитель» будет равен нулю, то и «дробь» не будет нести в себе смысла. Человек должен собой  что- то представлять. А думать о себе может всё что хочет, но! нельзя  зазнаваться.               </a:t>
            </a: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Абдюкова А.Р.,11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066800" y="696913"/>
            <a:ext cx="74676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дробь это часть чего- то. Она состоит из числителя и знаменателя.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даже великие люди относились с почтением этому математическому выражению. Так Л.Н.Толстой писал:</a:t>
            </a: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 есть дробь, у которого числитель есть то, что человек собой представляет, и знаменатель то, что он о себе думает» Чем больше знаменатель, тем меньше дробь. На самом деле нередко мы переоцениваем себя на глазах других. Но истинно - только если учитывать мнение других о себе.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– наука точная, поэтому люди должны стремиться к увеличению числителя, и это увеличит дробь в целом.</a:t>
            </a:r>
            <a:r>
              <a:rPr lang="ru-RU" sz="1600"/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</a:rPr>
              <a:t>Узбекова А.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90600" y="685800"/>
            <a:ext cx="74676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На планете Земля живут миллиарды людей. Я думаю, с одной стороны  человек – это одно целое, без дроби. Например, есть люди, у которых характер ровный, спокойный, уравновешенный. Он трудолюбивый, справедливый, живет честно. Его уважают, ценят. Думаю, у такого числитель и знаменатель ровные. Это целое.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С другой стороны, Л.Н.Толстой правильно отметил, что: «Человек есть дробь, у которого числитель есть то, что человек собой представляет, и знаменатель то, что он о себе думает»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Потому что, люди никогда не бывают одинаковыми. У каждого человека есть свой характер, который состоит из числителя и знаменателя. Одни бывают о себе очень высокого мнения, но люди их оценивают по делам и поступкам низко. Другие – наоборот. </a:t>
            </a:r>
            <a:endParaRPr lang="ru-RU" sz="900" i="1">
              <a:solidFill>
                <a:srgbClr val="C00000"/>
              </a:solidFill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cs typeface="Times New Roman" pitchFamily="18" charset="0"/>
              </a:rPr>
              <a:t>Исходя из этого, я думаю человек есть дробь.</a:t>
            </a:r>
            <a:r>
              <a:rPr lang="ru-RU" sz="1600" i="1">
                <a:solidFill>
                  <a:srgbClr val="C00000"/>
                </a:solidFill>
              </a:rPr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</a:rPr>
              <a:t>Рахматуллина Л.,7класс</a:t>
            </a:r>
            <a:endParaRPr lang="ru-RU" sz="1600" i="1">
              <a:solidFill>
                <a:srgbClr val="C00000"/>
              </a:solidFill>
              <a:cs typeface="Times New Roman" pitchFamily="18" charset="0"/>
            </a:endParaRPr>
          </a:p>
          <a:p>
            <a:pPr algn="r"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14400" y="717550"/>
            <a:ext cx="75438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 есть дробь, у которого числитель есть то, что человек собой представляет, а знаменатель то, что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полностью согласен с  высказывание Л.Н.Толстого. Числитель человека – это его достоинства, умения, способности и вообще всё о, что он умеет. Числитель, это – сравнение с другими, – достоинства человека; знаменатель, – оценка человеком самого себя. Увеличить своего числителя – свои достоинства, не во власти человека, но всякий может уменьшить своего знаменателя – свое мнение о самом себе, и этим уменьшением приблизится к совершенству. Но полного совершенства не бывает никогда и нигде, поэтому к этому можно только близиться до конца своих дней. Этим можно (и даже нужно) давать пример подрастающему поколению, чтобы они тоже стремились к совершенствованию своих способностей и достоинств. Когда знаменатель совпадает с числителем, тогда дробь получается целой, человек становится полноценной личностью. Главное – не зазнаваться. Не говорить, что ты умеешь это хорошо делать и что ты лучше других или, что ты знаешь больше других. Чем больше ты о себе говоришь, тем больше становиться у тебя знаменатель и человек близится не к совершенству, а к нулю. Он становится гордым, зазнавшимся нулем, не совершенствующим себя, в то время как те, кто, молча и постоянно говоря о себе «Этого не достаточно, я мало знаю и плохо умею» становятся мастерами своего дела. Это со временем замечают окружающие, начинают хвалить мастера, признавать его мастером. А тот в свою очередь тихо – смирно живет, с каждым днем увеличивая свое мастерство. Толстой – гениальный человек. Он так точно описал человека, прямо слов нет. Больше мне нечего добавить к этому высказыванию.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  11 кл.  Ягудин И.</a:t>
            </a: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11класс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38200" y="539750"/>
            <a:ext cx="77724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Живой человеческий характер представляет собой сложное сочетание различных, нередко противоречивых черт и качеств. И, наблюдая множественность таких сочетаний, писатель Лев Николаевич Толстой пытается найти «формулу» для их обозначения. Живой человеческий характер представлялся ему дробью, в числителе которой писатель поставил достоинства и преимущества человека, а в знаменателе – его недостатки, главный из которых считал самомнение. Чем больше знаменатель, тем, естественно, меньше дробь, и, наоборот: при меньшем знаменателе дробь, выражающая действительную «стоимость» человека, его нравственную ценность, повышается.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моем высказывании Л.Н.Толстой затронул математическое определение. Математика – точная наука. Она учит логический мыслить, анализировать и давать точное определение. Ведь человек – целое, личное, разумное существо. В его голове столько мыслей и мечтаний о себе, которые никто никогда не узнает. В жизни он сможет осуществить не все, что он о себе думает.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 лет назад также американский психолог Уильямс Джемс вывел формулу, согласно которой самоуважение человека можно представить в виде дроби, числитель которой составляет его реальные достижения, а знаменатель – его амбиции и притязания. Иными словами, самый надежный способ повышения самооценки – с одной стороны, не завершать свои притязания, с другой – добавиться реальных ощутимых успехов.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«…Лучший человек – это не только значимый человек, но и с неплохой самооценкой. Именно такие люди обычно добиваются успеха. Самооценка дает веру в себя, а то, что он  собой представляет, еще больше продвигает этого человека. Это как паровоз, идущий вперед. И он доходит до цели!»</a:t>
            </a:r>
            <a:endParaRPr lang="ru-RU" sz="1400" i="1">
              <a:solidFill>
                <a:srgbClr val="C00000"/>
              </a:solidFill>
              <a:latin typeface="Times New Roman" pitchFamily="18" charset="0"/>
            </a:endParaRPr>
          </a:p>
          <a:p>
            <a:pPr algn="r"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считаю, что всегда нужно делать так, чтобы в своих и чужих глазах иметь дробь равную единице. Но дроби бывают разные, а что означает, что в мире много разных людей .</a:t>
            </a:r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Мукминова А.</a:t>
            </a:r>
          </a:p>
          <a:p>
            <a:pPr eaLnBrk="0" hangingPunct="0"/>
            <a:endParaRPr lang="ru-RU" sz="14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i="1">
                <a:solidFill>
                  <a:srgbClr val="C00000"/>
                </a:solidFill>
                <a:latin typeface="Times New Roman" pitchFamily="18" charset="0"/>
              </a:rPr>
              <a:t>11класс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14400" y="704850"/>
            <a:ext cx="7543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Великий русский писатель Лев Николаевич Толстой писал: «Человек есть дробь, у которого числитель есть то, что человек собой представляет, а знаменатель то, что он о себе думает»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поняла, что числитель – это то, видят окружающие люди в человеке, то есть его воспитанность. А знаменатель – это оценка человеком самого себя. Это удивительное сравнение человека с дробью заставляет себя задумываться о том, каким должен быть человек.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больше знаменатель, тем меньше дробь. Это мы знаем из математики. Но я думаю, что числитель и знаменатель должны совпадать. Всегда нужно делать так, чтобы и в своих и  в чужих глазах быть одинаковым.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Недавно на уроке математики мы проходили тему «Дробь». Там мы изучали правильные и неправильные дроби. Можно сделать вывод, что неправильной дробью является человек, для которого мнение других важнее, чем он думает о себе сам, а правильной – человек, который себя переоценивает.</a:t>
            </a:r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r" eaLnBrk="0" hangingPunct="0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Курмашева  Эльнара ,7 класс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7391400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Великий русский писатель Лев Николаевич Толстой говорил: “Человек есть дробь, у которого числитель есть то, что человек собой представляет, а знаменатель то, что он о себе думает”. Я считаю, что он прав и постараюсь это доказать…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Если человек представляет собой больше, чем он сам о себе думает, то есть недооценивает (в лучшем значении этого слова) себя, то человек способен совершенствоваться и добиться нечто совершенно большого. Проведем аналогично с математикой. В рассмотренном случае числитель больше знаменателя,  дробь будет больше единицы. (Рассматривать дроби с отрицательным значением мы не будем, так как значение должно быть больше или равно нулю)Если же человек представляет собой меньшее, чем думает о себе, то есть он высокомерный, то, соответственно, значение дроби будет меньше единицы.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Рассмотрим ещё один случай, когда некто представляет собой общим счетом ничего, то есть числитель равен нулю. Тогда, чтобы  он о себе не думал, кем бы себя не считал, он все равно останется ничем, ровно как значение дроби, у которого числитель равен </a:t>
            </a:r>
            <a:r>
              <a:rPr lang="ru-RU" sz="1500" i="1" dirty="0" err="1">
                <a:solidFill>
                  <a:srgbClr val="C00000"/>
                </a:solidFill>
                <a:latin typeface="+mn-lt"/>
                <a:cs typeface="+mn-cs"/>
              </a:rPr>
              <a:t>нулю.Есть</a:t>
            </a: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 еще один тип людей, которые думают, что ничего в этой жизни добились (исключение – кризис среднего возраста), то есть они нули знаменателя дроби. В данном случае на ноль делить нельзя и значение дроби не существует, так же и не существует человека, как личности.</a:t>
            </a:r>
          </a:p>
          <a:p>
            <a:pPr>
              <a:defRPr/>
            </a:pP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Из вышесказанного можно сделать вывод…Нужно, что бы дробь была больше или равна одному. А дробь равна одному тогда и только тогда, когда её числитель и знаменатель равны, то есть тогда, когда человек думает о себе то, что он собой представляет. Для меня же, более </a:t>
            </a:r>
            <a:r>
              <a:rPr lang="ru-RU" sz="1500" i="1" dirty="0" err="1">
                <a:solidFill>
                  <a:srgbClr val="C00000"/>
                </a:solidFill>
                <a:latin typeface="+mn-lt"/>
                <a:cs typeface="+mn-cs"/>
              </a:rPr>
              <a:t>приемлимо</a:t>
            </a:r>
            <a:r>
              <a:rPr lang="ru-RU" sz="1500" i="1" dirty="0">
                <a:solidFill>
                  <a:srgbClr val="C00000"/>
                </a:solidFill>
                <a:latin typeface="+mn-lt"/>
                <a:cs typeface="+mn-cs"/>
              </a:rPr>
              <a:t>, когда знаменатель дроби больше единицы, ведь именно в этом случае человек способен больше совершенствоваться. Как говорил Сократ: «Я знаю лишь то, что ничего не знаю»</a:t>
            </a:r>
            <a:r>
              <a:rPr lang="ru-RU" sz="1600" dirty="0">
                <a:cs typeface="+mn-cs"/>
              </a:rPr>
              <a:t> </a:t>
            </a:r>
          </a:p>
          <a:p>
            <a:pPr algn="r">
              <a:defRPr/>
            </a:pPr>
            <a:r>
              <a:rPr lang="ru-RU" sz="1600" i="1" dirty="0">
                <a:solidFill>
                  <a:srgbClr val="C00000"/>
                </a:solidFill>
                <a:latin typeface="+mn-lt"/>
                <a:cs typeface="+mn-cs"/>
              </a:rPr>
              <a:t>Тимушев И.</a:t>
            </a:r>
          </a:p>
          <a:p>
            <a:pPr>
              <a:defRPr/>
            </a:pPr>
            <a:endParaRPr lang="ru-RU" sz="1500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5200650" y="4648200"/>
            <a:ext cx="3424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/>
              <a:t>Работу выполнила: </a:t>
            </a:r>
          </a:p>
          <a:p>
            <a:pPr algn="ctr"/>
            <a:r>
              <a:rPr lang="ru-RU" sz="2400" i="1"/>
              <a:t>Умярова Р.А.,</a:t>
            </a:r>
          </a:p>
          <a:p>
            <a:pPr algn="ctr"/>
            <a:r>
              <a:rPr lang="ru-RU" sz="2400" i="1"/>
              <a:t>учитель математики</a:t>
            </a:r>
          </a:p>
        </p:txBody>
      </p:sp>
      <p:pic>
        <p:nvPicPr>
          <p:cNvPr id="6" name="Рисунок 5" descr="p1_risuno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4684713" cy="3000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2362200" y="228600"/>
            <a:ext cx="8499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МБОУ-Старокулаткинская СОШ№1</a:t>
            </a:r>
          </a:p>
          <a:p>
            <a:endParaRPr lang="ru-RU"/>
          </a:p>
        </p:txBody>
      </p:sp>
      <p:sp>
        <p:nvSpPr>
          <p:cNvPr id="14340" name="Rectangle 11"/>
          <p:cNvSpPr>
            <a:spLocks noChangeArrowheads="1"/>
          </p:cNvSpPr>
          <p:nvPr/>
        </p:nvSpPr>
        <p:spPr bwMode="auto">
          <a:xfrm>
            <a:off x="2514600" y="685800"/>
            <a:ext cx="4659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р.п. Старая Кулатка Ульяновской области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38200" y="631825"/>
            <a:ext cx="76200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“Человек есть дробь, у которого числитель есть то, что человек собой представляет, а знаменатель то, что он о себе думает” я полностью согласен с этим высказыванием. Человек – есть дробь. Но иногда либо числитель больше, чем знаменатель, либо обратно. Бывает же, что они одинаковы. Конечно же, каждый человек из себя что – то представляет. Порой идешь, смотришь на прохожих, и думаешь, что каждый из них отдельная личность, индивидуальность, и каждый о себе думает не одинаково. Каждый представляет собой  то, что у него внутри. В наше время многие смотрят на внешность человека, на его связи, а не на его внутренний мир. В этом и есть ошибка, прежде всего надо узнать человека ближе, не открываясь при первой встрече. Нужно изучить его характер, его взгляд на некоторые вещи, при возможности против него в некоторых ситуациях. Ведь не зря говорят: «Доверяй, но проверяй»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Мнение же о себе – это совсем другое. Люди, как правило, бывают о себе хорошего мнения. У кого – то самооценка завышенная, у кого – то наоборот. Я считаю, каждый человек есть то, что он о себе думает.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отрезке  времени, называемой жизнью нас ожидает всё: радости и огорчения, трудности и удачи, любовь и разрывы, победы и поражения… Каждый проживает свою жизнь согласно своим понятиям. В любой ситуации, прежде всего, важна вера в себя, самооценка человека. 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 – дробь, и я думаю, что и числитель и знаменатель должны быть одинаковыми.</a:t>
            </a:r>
            <a:r>
              <a:rPr lang="ru-RU" sz="1600"/>
              <a:t> </a:t>
            </a: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Хабибуллина А.</a:t>
            </a: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</a:p>
          <a:p>
            <a:pPr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38200" y="584200"/>
            <a:ext cx="754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живем в обществе среди индивидов. Каждый из нас по- своему разнообразен. И станешь ли ты личностью или каким – то «Господином из  Сан – Франциска», героем произведения Бунина, зависит от тебя самого.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футуриста Игоря Северянина была высокая самооценка, он называл себя гением, хотя являлся простым писателем, но глубоко понимающим окружающее общество, безразличие одних людей по отношению к другим. Не каждый талантливый человек, государственный деятель, может иметь высокое мнение о себе. Они стремятся еще больше получить умения, знания.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математике существуем множество видов дробей, также как и люди на всем земном шаре. Каждый человек сам выбирает свой путь развиваться и последующее нахождение в обществе. Одни люди прислушиваются к мнению других, к их советам. Поднимаясь по карьерной лестнице, не забывают старых друзей. В противоположность им, существует второй тип людей. Это самоуверенные люди, не считаются с мнением других, считая многих второстепенными.Вывод: представляют собой они больше, чем их своя самооценка. Эту дробь можно представить в виде целого числа. То есть у этих людей есть стержень, по отношению к людям они более дружелюбны.</a:t>
            </a:r>
            <a:endParaRPr lang="ru-RU" sz="1600" i="1">
              <a:solidFill>
                <a:srgbClr val="C00000"/>
              </a:solidFill>
              <a:latin typeface="Times New Roman" pitchFamily="18" charset="0"/>
            </a:endParaRPr>
          </a:p>
          <a:p>
            <a:pPr algn="r"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тип людей – это правильная дробь. Они и считают себя правильными, хотя таковыми не являются. Например, 5/11. Это более эгоистичные существа. Себя они ставят на первое место. А на самом деле, в обществе, они представляют собой «одиночку», не общительного, гордого, самовлюбленного человека.</a:t>
            </a:r>
            <a:r>
              <a:rPr lang="ru-RU" sz="1600"/>
              <a:t> </a:t>
            </a:r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Абдряшитова З.З.</a:t>
            </a:r>
          </a:p>
          <a:p>
            <a:pPr eaLnBrk="0" hangingPunct="0"/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"/>
          <p:cNvSpPr txBox="1">
            <a:spLocks noChangeArrowheads="1"/>
          </p:cNvSpPr>
          <p:nvPr/>
        </p:nvSpPr>
        <p:spPr bwMode="auto">
          <a:xfrm>
            <a:off x="1066800" y="914400"/>
            <a:ext cx="7010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Я согласен с высказыванием Л.Н. Толстого, потому что мы все разные и значит числители тоже, мы думаем по-разному и значит знаменатели тоже разные. Если судить обо мне, то я считаю, себя как 1 целую, потому что я из себя представляю тоже самое, что и думаю о себе. Некоторые люди завышают мой числитель, а некоторые наоборот. Но я считаю, пусть обо мне люди думают лучше, чем хуже.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Арсланов Ленар, 6 класс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3"/>
          <p:cNvSpPr txBox="1">
            <a:spLocks noChangeArrowheads="1"/>
          </p:cNvSpPr>
          <p:nvPr/>
        </p:nvSpPr>
        <p:spPr bwMode="auto">
          <a:xfrm>
            <a:off x="990600" y="685800"/>
            <a:ext cx="7315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Скорее всего, человек – это произведение: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Первый множитель = количеству того, что умеет делать.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Второй множитель = количеству того, что сколько работает.</a:t>
            </a: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 Если что-то равно нулю, то и человека считай, нет. В основном я согласен с ними, но как понять фразу «Чем больше знаменатель, тем меньше дробь»? Что хотел сказать автор? Я думаю, что чем выше он будет себя ставить, завышать собственную самооценку(знаменатель), тем ниже он на самом деле, и что, если и числитель, и знаменатель равны. Это значит, что человек идеальный. К сожалению таких людей тяжело отыскать.</a:t>
            </a:r>
          </a:p>
          <a:p>
            <a:pPr algn="r"/>
            <a:r>
              <a:rPr lang="ru-RU" sz="1600" i="1">
                <a:solidFill>
                  <a:srgbClr val="C00000"/>
                </a:solidFill>
                <a:latin typeface="Times New Roman" pitchFamily="18" charset="0"/>
              </a:rPr>
              <a:t>Адельшин А, 6 класс.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6934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2"/>
              </a:rPr>
              <a:t>http://bse.sci-lib.com/particle028237.html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3"/>
              </a:rPr>
              <a:t>http://www.omg-mozg.ru/tolstoy.htm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cs typeface="+mn-cs"/>
                <a:hlinkClick r:id="rId4"/>
              </a:rPr>
              <a:t>http://www.artvek.ru/kramskoy.html</a:t>
            </a:r>
            <a:endParaRPr lang="en-US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362" name="Содержимое 4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410200"/>
          </a:xfrm>
        </p:spPr>
        <p:txBody>
          <a:bodyPr/>
          <a:lstStyle/>
          <a:p>
            <a:pPr eaLnBrk="1" hangingPunct="1"/>
            <a:r>
              <a:rPr lang="ru-RU" sz="2400" smtClean="0"/>
              <a:t>Воспитать в детях положительные качества;</a:t>
            </a:r>
          </a:p>
          <a:p>
            <a:pPr eaLnBrk="1" hangingPunct="1"/>
            <a:r>
              <a:rPr lang="ru-RU" sz="2400" smtClean="0"/>
              <a:t>Стремление к самосовершенствованию, самоутверждению, самообразованию;</a:t>
            </a:r>
          </a:p>
          <a:p>
            <a:pPr eaLnBrk="1" hangingPunct="1"/>
            <a:r>
              <a:rPr lang="ru-RU" sz="2400" smtClean="0"/>
              <a:t>Умение соизмерять способности и возможности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4"/>
          <p:cNvSpPr>
            <a:spLocks noGrp="1"/>
          </p:cNvSpPr>
          <p:nvPr>
            <p:ph idx="1"/>
          </p:nvPr>
        </p:nvSpPr>
        <p:spPr>
          <a:xfrm>
            <a:off x="1066800" y="990600"/>
            <a:ext cx="75438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        Несколько лет я в своей работе предлагаю детям написать эссе на тему «Человек есть дробь» по высказыванию Л.Н. Толстого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Учащиеся удивляются: как? По математике можно написать эссе? Но многие ребята пишут свои мысли так хорошо, что взрослые так не напишут. Причем даю это задание учащимся разных возрастов, т.е. 5-7 классы и 11 класс. Перечитывая эссе, решила сделать презентацию.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.N.Tolstoy_Prokudin-Gors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657600" cy="4987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905000"/>
            <a:ext cx="7053263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Уже в раннюю пору творчества Толстой пришел к мысли о том, что живой человеческий характер представляет собой сложное сочетание различных, нередко противоречивых черт 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и качеств. И, наблюдая множественность таких сочетаний, Толстой пытался найти “формулу” для их обозначения. 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Живой человеческий характер представлялся ему дробью, в числителе которой писатель поставил достоинства и добродетели человека(его“преимущества”), а в знаменателе — его недостатки, главный из которых считал самомнение. Чем больше знаменатель, тем, естественно, меньше дробь, и наоборот: при меньшем знаменателе дробь, выражающая действительную “стоимость” человека, его нравственную ценность, повышается.</a:t>
            </a: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685800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 подобен дроби: в знаменателе — то,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он о себе думает, в числителе — то, что он есть на самом деле.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больше знаменатель, тем меньше дробь. </a:t>
            </a:r>
            <a:b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(Л.Н.Толстой)</a:t>
            </a: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5105400"/>
            <a:ext cx="32480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                               Успех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Самоуважение = ——————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                          Притязания</a:t>
            </a:r>
          </a:p>
          <a:p>
            <a:pPr>
              <a:defRPr/>
            </a:pPr>
            <a:r>
              <a:rPr lang="ru-RU" dirty="0">
                <a:cs typeface="+mn-cs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14400"/>
            <a:ext cx="6858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Л. Н. Толстой сказал: «Человек – это дробь, у которого числитель, есть то,  что человек собой представляет, а знаменатель – то, что он о себе думает».   Я думаю, что чем правильнее и адекватнее ты себя оцениваешь, тем ближе числитель и знаменатель, то есть ты стремишься к целому, окружающим миром, с обществом.</a:t>
            </a:r>
          </a:p>
          <a:p>
            <a:pPr algn="r">
              <a:defRPr/>
            </a:pP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Бульхин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Рафаэль</a:t>
            </a: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6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1524000" y="990600"/>
            <a:ext cx="6400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То кем ты себя представляешь в жизни, и то, кем ты, являешься в жизни, не всегда совпадает. В большинстве случаев дробь бывает неправильной, так как человеку не свойственна  самокритичность и он чаще всего переоценивает свои возможности, увеличивая знаменатель дроби, а маленький числитель объясняют внешними факторами и стечением  обстоятельств: «Да я такой красивый, трудолюбивый, но меня   недооценивают, кругом враги и недоброжелатели». Идеальным показателем была бы единица, то есть совпадение представления о себе и  реальности, или  дробь, равным  числителем и  знаменателем, но это не свойственно человеку.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Исмаил  Марьям</a:t>
            </a:r>
          </a:p>
          <a:p>
            <a:pPr algn="r"/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7162800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Каждый человек имеет свой характер и свою самооценку. Некоторые люди имеют высокую самооценку, что является не очень хорошей чертой характера. При этом теряется истинное лицо человека.</a:t>
            </a:r>
          </a:p>
          <a:p>
            <a:pPr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    Согласно правилам математики, чем больше знаменатель и разница чисел в дроби числителя и знаменателя, тем итоговое число меньше. Например: что больше 2/3 или 2/7? Конечно же, 2/3 больше, чем 2/7. Возвращаясь к высказыванию Л. Н. Толстого, если человек думает о себе и такого же самомнения, что и по характеру, его люди оценят по достоинству. Например: одна моя знакомая иногда хочет казаться умнее, чем есть на самом деле, а потом оказывается, что она является хвастунишкой. Это плохое качество человека. Надо стараться думать о себе тоже, что ты из себя представляешь. Не стоит себя хвалить перед окружающими, пусть лучше другие оценят твой характер и похвалят тебя.</a:t>
            </a:r>
          </a:p>
          <a:p>
            <a:pPr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Сафарова </a:t>
            </a:r>
            <a:r>
              <a:rPr lang="ru-RU" i="1" dirty="0" err="1">
                <a:solidFill>
                  <a:srgbClr val="C00000"/>
                </a:solidFill>
                <a:latin typeface="+mn-lt"/>
                <a:cs typeface="+mn-cs"/>
              </a:rPr>
              <a:t>Айсылу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7 класс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4D160F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151</TotalTime>
  <Words>2928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Calibri</vt:lpstr>
      <vt:lpstr>Book Antiqua</vt:lpstr>
      <vt:lpstr>Lucida Sans</vt:lpstr>
      <vt:lpstr>Школа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есть дробь</dc:title>
  <cp:lastModifiedBy>Эльмира</cp:lastModifiedBy>
  <cp:revision>37</cp:revision>
  <dcterms:created xsi:type="dcterms:W3CDTF">2011-07-14T10:16:19Z</dcterms:created>
  <dcterms:modified xsi:type="dcterms:W3CDTF">2013-01-22T12:45:00Z</dcterms:modified>
</cp:coreProperties>
</file>