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8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6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AAD62-DF83-4FC1-ADE0-1D6A51F967BD}" type="datetimeFigureOut">
              <a:rPr lang="ru-RU"/>
              <a:pPr>
                <a:defRPr/>
              </a:pPr>
              <a:t>11.01.2013</a:t>
            </a:fld>
            <a:endParaRPr lang="ru-RU"/>
          </a:p>
        </p:txBody>
      </p:sp>
      <p:sp>
        <p:nvSpPr>
          <p:cNvPr id="7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22B62-9535-4F9F-BB00-FE32721E68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5000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24CE8-5E4E-47F1-97B9-2C006CC944F4}" type="datetimeFigureOut">
              <a:rPr lang="ru-RU"/>
              <a:pPr>
                <a:defRPr/>
              </a:pPr>
              <a:t>11.01.2013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36F43-ADF4-4039-887C-D187F608AB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61D27-5A7B-4B64-80E2-DFED1DE78DA0}" type="datetimeFigureOut">
              <a:rPr lang="ru-RU"/>
              <a:pPr>
                <a:defRPr/>
              </a:pPr>
              <a:t>11.01.2013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7ADFF-1583-4149-9536-9C26944EB3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4A23F-659F-4329-AA93-D75949C05F14}" type="datetimeFigureOut">
              <a:rPr lang="ru-RU"/>
              <a:pPr>
                <a:defRPr/>
              </a:pPr>
              <a:t>11.01.2013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E7CE6B-DD6B-457B-82F0-C8E11254E0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6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91042-30CF-47E8-8875-0DF196069E09}" type="datetimeFigureOut">
              <a:rPr lang="ru-RU"/>
              <a:pPr>
                <a:defRPr/>
              </a:pPr>
              <a:t>11.01.2013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3C2F14-A108-473F-A78A-52A3889DCB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5000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2BD0C-C2C8-48D7-A9B6-682F7FD64B2A}" type="datetimeFigureOut">
              <a:rPr lang="ru-RU"/>
              <a:pPr>
                <a:defRPr/>
              </a:pPr>
              <a:t>11.01.2013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DD4AD-70D9-4FC0-87E3-F2A309FB0D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E7A70-6A63-4263-A11D-E0109CE05E4B}" type="datetimeFigureOut">
              <a:rPr lang="ru-RU"/>
              <a:pPr>
                <a:defRPr/>
              </a:pPr>
              <a:t>11.01.2013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5CFD6-2F4D-434F-83CC-90B4923C84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38B06-149F-44A1-9C20-085F3503C0E7}" type="datetimeFigureOut">
              <a:rPr lang="ru-RU"/>
              <a:pPr>
                <a:defRPr/>
              </a:pPr>
              <a:t>11.01.2013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C26E2E-35A1-4F98-A247-58E95E8D93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6CA1CE-8130-4887-BB0D-8C6D1C24D219}" type="datetimeFigureOut">
              <a:rPr lang="ru-RU"/>
              <a:pPr>
                <a:defRPr/>
              </a:pPr>
              <a:t>11.01.2013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49A5D-C7EC-4961-BE20-E8D9B3A738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18BB62-325F-4B47-A4B5-03588B0F58AC}" type="datetimeFigureOut">
              <a:rPr lang="ru-RU"/>
              <a:pPr>
                <a:defRPr/>
              </a:pPr>
              <a:t>11.01.2013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A61E03-D0C5-48F8-95D5-FD7CED0112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492AF-5517-4125-9E01-4A19873DF68F}" type="datetimeFigureOut">
              <a:rPr lang="ru-RU"/>
              <a:pPr>
                <a:defRPr/>
              </a:pPr>
              <a:t>11.01.2013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AEEA0-CE35-428E-BE82-8B6F5472BF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2558E20-6BC9-4898-895E-A6600AE44933}" type="datetimeFigureOut">
              <a:rPr lang="ru-RU"/>
              <a:pPr>
                <a:defRPr/>
              </a:pPr>
              <a:t>11.01.2013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88C1AE0-26F5-44D6-8624-A26C0E7836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0" r:id="rId1"/>
    <p:sldLayoutId id="2147483779" r:id="rId2"/>
    <p:sldLayoutId id="2147483781" r:id="rId3"/>
    <p:sldLayoutId id="2147483778" r:id="rId4"/>
    <p:sldLayoutId id="2147483777" r:id="rId5"/>
    <p:sldLayoutId id="2147483776" r:id="rId6"/>
    <p:sldLayoutId id="2147483775" r:id="rId7"/>
    <p:sldLayoutId id="2147483782" r:id="rId8"/>
    <p:sldLayoutId id="2147483774" r:id="rId9"/>
    <p:sldLayoutId id="2147483773" r:id="rId10"/>
    <p:sldLayoutId id="2147483772" r:id="rId11"/>
  </p:sldLayoutIdLst>
  <p:transition spd="slow" advClick="0" advTm="5000">
    <p:newsflash/>
  </p:transition>
  <p:txStyles>
    <p:titleStyle>
      <a:lvl1pPr algn="l" rtl="0" fontAlgn="base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fontAlgn="base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fontAlgn="base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51;&#1077;&#1088;&#1084;&#1072;&#1085;&#1090;&#1086;&#1074;.%20&#1055;&#1040;&#1056;&#1059;&#1057;\M.YU._Lermontov-Parus_(O._Pogudin)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Содержимое 3" descr="парус9.jpeg"/>
          <p:cNvPicPr>
            <a:picLocks noGrp="1" noChangeAspect="1"/>
          </p:cNvPicPr>
          <p:nvPr>
            <p:ph idx="1"/>
          </p:nvPr>
        </p:nvPicPr>
        <p:blipFill>
          <a:blip r:embed="rId3"/>
          <a:srcRect l="5008" t="10069" r="4668" b="10069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M.YU._Lermontov-Parus_(O._Pogudin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38835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5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8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2530" name="Содержимое 3" descr="парус10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 advClick="0" advTm="5000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3554" name="Содержимое 3" descr="парус11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59875" cy="6858000"/>
          </a:xfrm>
        </p:spPr>
      </p:pic>
    </p:spTree>
  </p:cSld>
  <p:clrMapOvr>
    <a:masterClrMapping/>
  </p:clrMapOvr>
  <p:transition spd="slow" advClick="0" advTm="5000"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4578" name="Содержимое 3" descr="парус1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 advClick="0" advTm="5000"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5602" name="Содержимое 3" descr="ПАРУС13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 advClick="0" advTm="5000"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6626" name="Содержимое 3" descr="ПАРУС14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51938" cy="6858000"/>
          </a:xfrm>
        </p:spPr>
      </p:pic>
    </p:spTree>
  </p:cSld>
  <p:clrMapOvr>
    <a:masterClrMapping/>
  </p:clrMapOvr>
  <p:transition spd="slow" advClick="0" advTm="5000"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7650" name="Содержимое 3" descr="ПАРУС15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-177800"/>
            <a:ext cx="9144000" cy="7035800"/>
          </a:xfrm>
        </p:spPr>
      </p:pic>
    </p:spTree>
  </p:cSld>
  <p:clrMapOvr>
    <a:masterClrMapping/>
  </p:clrMapOvr>
  <p:transition spd="slow" advClick="0" advTm="5000"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Содержимое 3" descr="ПАРУС16.jpg"/>
          <p:cNvPicPr>
            <a:picLocks noGrp="1" noChangeAspect="1"/>
          </p:cNvPicPr>
          <p:nvPr>
            <p:ph idx="1"/>
          </p:nvPr>
        </p:nvPicPr>
        <p:blipFill>
          <a:blip r:embed="rId2"/>
          <a:srcRect t="29166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 advClick="0" advTm="5000"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9698" name="Содержимое 3" descr="ПАРУС17.jpg"/>
          <p:cNvPicPr>
            <a:picLocks noGrp="1" noChangeAspect="1"/>
          </p:cNvPicPr>
          <p:nvPr>
            <p:ph idx="1"/>
          </p:nvPr>
        </p:nvPicPr>
        <p:blipFill>
          <a:blip r:embed="rId2"/>
          <a:srcRect b="11487"/>
          <a:stretch>
            <a:fillRect/>
          </a:stretch>
        </p:blipFill>
        <p:spPr>
          <a:xfrm>
            <a:off x="0" y="17463"/>
            <a:ext cx="9144000" cy="6840537"/>
          </a:xfrm>
        </p:spPr>
      </p:pic>
    </p:spTree>
  </p:cSld>
  <p:clrMapOvr>
    <a:masterClrMapping/>
  </p:clrMapOvr>
  <p:transition spd="slow" advClick="0" advTm="5000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625" y="3336925"/>
            <a:ext cx="6480175" cy="2301875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33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3388" y="1544638"/>
            <a:ext cx="6480175" cy="175260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4339" name="Рисунок 3" descr="парус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0"/>
            <a:ext cx="9134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5000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Содержимое 3" descr="парус1.jpg"/>
          <p:cNvPicPr>
            <a:picLocks noGrp="1" noChangeAspect="1"/>
          </p:cNvPicPr>
          <p:nvPr>
            <p:ph idx="1"/>
          </p:nvPr>
        </p:nvPicPr>
        <p:blipFill>
          <a:blip r:embed="rId2"/>
          <a:srcRect l="2341" t="3448" r="2478" b="3448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 advClick="0" advTm="5000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6386" name="Содержимое 3" descr="парус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 advClick="0" advTm="5000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7410" name="Содержимое 3" descr="парус3.jpg"/>
          <p:cNvPicPr>
            <a:picLocks noGrp="1" noChangeAspect="1"/>
          </p:cNvPicPr>
          <p:nvPr>
            <p:ph idx="1"/>
          </p:nvPr>
        </p:nvPicPr>
        <p:blipFill>
          <a:blip r:embed="rId2"/>
          <a:srcRect b="5865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 advClick="0" advTm="5000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Содержимое 3" descr="парус4.jpg"/>
          <p:cNvPicPr>
            <a:picLocks noGrp="1" noChangeAspect="1"/>
          </p:cNvPicPr>
          <p:nvPr>
            <p:ph idx="1"/>
          </p:nvPr>
        </p:nvPicPr>
        <p:blipFill>
          <a:blip r:embed="rId2"/>
          <a:srcRect l="16406" t="6250" r="12500" b="22916"/>
          <a:stretch>
            <a:fillRect/>
          </a:stretch>
        </p:blipFill>
        <p:spPr>
          <a:xfrm>
            <a:off x="0" y="0"/>
            <a:ext cx="9144000" cy="6832600"/>
          </a:xfrm>
        </p:spPr>
      </p:pic>
    </p:spTree>
  </p:cSld>
  <p:clrMapOvr>
    <a:masterClrMapping/>
  </p:clrMapOvr>
  <p:transition spd="slow" advClick="0" advTm="5000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Содержимое 3" descr="парус5.jpg"/>
          <p:cNvPicPr>
            <a:picLocks noGrp="1" noChangeAspect="1"/>
          </p:cNvPicPr>
          <p:nvPr>
            <p:ph idx="1"/>
          </p:nvPr>
        </p:nvPicPr>
        <p:blipFill>
          <a:blip r:embed="rId2"/>
          <a:srcRect r="4478" b="9415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 advClick="0" advTm="5000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0482" name="Содержимое 3" descr="парус6.jpg"/>
          <p:cNvPicPr>
            <a:picLocks noGrp="1" noChangeAspect="1"/>
          </p:cNvPicPr>
          <p:nvPr>
            <p:ph idx="1"/>
          </p:nvPr>
        </p:nvPicPr>
        <p:blipFill>
          <a:blip r:embed="rId2"/>
          <a:srcRect b="875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 advClick="0" advTm="5000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Содержимое 3" descr="парус8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 advClick="0" advTm="5000"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39</TotalTime>
  <Words>0</Words>
  <Application>Microsoft Office PowerPoint</Application>
  <PresentationFormat>Экран (4:3)</PresentationFormat>
  <Paragraphs>0</Paragraphs>
  <Slides>17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Arial</vt:lpstr>
      <vt:lpstr>Franklin Gothic Book</vt:lpstr>
      <vt:lpstr>Wingdings 2</vt:lpstr>
      <vt:lpstr>Calibri</vt:lpstr>
      <vt:lpstr>Техническая</vt:lpstr>
      <vt:lpstr>Техническая</vt:lpstr>
      <vt:lpstr>Техническая</vt:lpstr>
      <vt:lpstr>Техническая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UserXP</dc:creator>
  <cp:lastModifiedBy>Admin</cp:lastModifiedBy>
  <cp:revision>8</cp:revision>
  <dcterms:created xsi:type="dcterms:W3CDTF">2013-01-10T06:38:04Z</dcterms:created>
  <dcterms:modified xsi:type="dcterms:W3CDTF">2013-01-11T16:53:52Z</dcterms:modified>
</cp:coreProperties>
</file>