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89" r:id="rId3"/>
    <p:sldId id="287" r:id="rId4"/>
    <p:sldId id="288" r:id="rId5"/>
    <p:sldId id="267" r:id="rId6"/>
    <p:sldId id="268" r:id="rId7"/>
    <p:sldId id="290" r:id="rId8"/>
    <p:sldId id="270" r:id="rId9"/>
    <p:sldId id="292" r:id="rId10"/>
    <p:sldId id="293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94" r:id="rId26"/>
    <p:sldId id="286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33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90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8D94B-0B3F-448B-AAAF-016C0FB7C7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505BC-9C8B-4515-8807-6259609949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E188D-21DD-4EE8-84A6-7FCF6809B3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869A1-B1A1-436F-8F5C-6FD712EFCA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7EA5E-D0A1-4F8C-8DBA-AC2F0783FC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A133A-BE62-4059-8BC0-5880B7BA75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AE6B0-0E87-4C6E-8AF7-0C70523CBE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72158-9E2E-493A-8576-43ABDFC2BC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3D2C0-5FF5-4AA4-9B5A-61CAC90393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DA91D-014F-42E2-A2F3-5DBFB38CF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31A42-5A2C-41D7-90FF-9FC046D439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E3FD2AD-51B9-4BCB-B552-806BA7B0B3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688" y="0"/>
            <a:ext cx="9183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5500688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22 октября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ПРАЗДНИК БЕЛЫХ ЖУРАВЛЕЙ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42875"/>
            <a:ext cx="3841750" cy="1785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4950" y="188913"/>
            <a:ext cx="3689350" cy="5121275"/>
          </a:xfrm>
          <a:prstGeom prst="rect">
            <a:avLst/>
          </a:prstGeom>
          <a:noFill/>
        </p:spPr>
      </p:pic>
      <p:sp>
        <p:nvSpPr>
          <p:cNvPr id="22530" name="Заголовок 7"/>
          <p:cNvSpPr>
            <a:spLocks noGrp="1"/>
          </p:cNvSpPr>
          <p:nvPr>
            <p:ph type="ctrTitle"/>
          </p:nvPr>
        </p:nvSpPr>
        <p:spPr>
          <a:xfrm>
            <a:off x="5286375" y="5214938"/>
            <a:ext cx="3600450" cy="1357312"/>
          </a:xfrm>
        </p:spPr>
        <p:txBody>
          <a:bodyPr/>
          <a:lstStyle/>
          <a:p>
            <a:r>
              <a:rPr lang="ru-RU" sz="32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Князь Дмитрий Иванович</a:t>
            </a:r>
            <a:br>
              <a:rPr lang="ru-RU" sz="32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Донской</a:t>
            </a: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-214313" y="4643438"/>
            <a:ext cx="5572126" cy="714375"/>
          </a:xfrm>
        </p:spPr>
        <p:txBody>
          <a:bodyPr/>
          <a:lstStyle/>
          <a:p>
            <a:pPr>
              <a:defRPr/>
            </a:pPr>
            <a:r>
              <a:rPr lang="ru-RU" sz="20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Высоко-Петровский монастырь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188913"/>
            <a:ext cx="5018087" cy="4584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638" y="1195388"/>
            <a:ext cx="4030662" cy="5473700"/>
          </a:xfrm>
          <a:prstGeom prst="rect">
            <a:avLst/>
          </a:prstGeom>
          <a:noFill/>
        </p:spPr>
      </p:pic>
      <p:sp>
        <p:nvSpPr>
          <p:cNvPr id="23554" name="Заголовок 3"/>
          <p:cNvSpPr>
            <a:spLocks noGrp="1"/>
          </p:cNvSpPr>
          <p:nvPr>
            <p:ph type="title"/>
          </p:nvPr>
        </p:nvSpPr>
        <p:spPr>
          <a:xfrm>
            <a:off x="1000125" y="274638"/>
            <a:ext cx="7686675" cy="1143000"/>
          </a:xfrm>
        </p:spPr>
        <p:txBody>
          <a:bodyPr/>
          <a:lstStyle/>
          <a:p>
            <a:r>
              <a:rPr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1709 г </a:t>
            </a:r>
            <a:r>
              <a:rPr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Полтавская битва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7025" y="1554163"/>
            <a:ext cx="2859088" cy="3670300"/>
          </a:xfrm>
          <a:prstGeom prst="rect">
            <a:avLst/>
          </a:prstGeom>
          <a:noFill/>
        </p:spPr>
      </p:pic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6286500" y="5429250"/>
            <a:ext cx="14414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solidFill>
                  <a:srgbClr val="FFFF00"/>
                </a:solidFill>
              </a:rPr>
              <a:t>Петр </a:t>
            </a:r>
            <a:r>
              <a:rPr lang="en-US" sz="2400">
                <a:solidFill>
                  <a:srgbClr val="FFFF00"/>
                </a:solidFill>
              </a:rPr>
              <a:t>I</a:t>
            </a:r>
          </a:p>
          <a:p>
            <a:r>
              <a:rPr lang="ru-RU">
                <a:solidFill>
                  <a:srgbClr val="FFFF00"/>
                </a:solidFill>
              </a:rPr>
              <a:t>(</a:t>
            </a:r>
            <a:r>
              <a:rPr lang="en-US">
                <a:solidFill>
                  <a:srgbClr val="FFFF00"/>
                </a:solidFill>
              </a:rPr>
              <a:t>1672-1725</a:t>
            </a:r>
            <a:r>
              <a:rPr lang="ru-RU">
                <a:solidFill>
                  <a:srgbClr val="FFFF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350" y="0"/>
            <a:ext cx="9137650" cy="6858000"/>
          </a:xfrm>
        </p:spPr>
      </p:pic>
      <p:sp>
        <p:nvSpPr>
          <p:cNvPr id="24578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/>
          <a:lstStyle/>
          <a:p>
            <a:pPr algn="r"/>
            <a:r>
              <a:rPr lang="ru-RU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Бородинское сражение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142875" y="142875"/>
            <a:ext cx="8229600" cy="1143000"/>
          </a:xfrm>
        </p:spPr>
        <p:txBody>
          <a:bodyPr/>
          <a:lstStyle/>
          <a:p>
            <a:r>
              <a:rPr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1812год</a:t>
            </a:r>
            <a:r>
              <a:rPr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Бородинское сражение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4175" y="2189163"/>
            <a:ext cx="4005263" cy="4572000"/>
          </a:xfrm>
        </p:spPr>
      </p:pic>
      <p:sp>
        <p:nvSpPr>
          <p:cNvPr id="4" name="Прямоугольник 3"/>
          <p:cNvSpPr/>
          <p:nvPr/>
        </p:nvSpPr>
        <p:spPr>
          <a:xfrm>
            <a:off x="755650" y="1341438"/>
            <a:ext cx="3887788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3"/>
                </a:solidFill>
              </a:rPr>
              <a:t>Николай Николаевич  Раевский</a:t>
            </a:r>
          </a:p>
          <a:p>
            <a:pPr>
              <a:defRPr/>
            </a:pPr>
            <a:r>
              <a:rPr lang="ru-RU" dirty="0">
                <a:solidFill>
                  <a:schemeClr val="accent3"/>
                </a:solidFill>
              </a:rPr>
              <a:t>                   (</a:t>
            </a:r>
            <a:r>
              <a:rPr lang="ru-RU" dirty="0">
                <a:solidFill>
                  <a:schemeClr val="accent3"/>
                </a:solidFill>
              </a:rPr>
              <a:t>1771-1829)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6175" y="2189163"/>
            <a:ext cx="3956050" cy="458946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3800" y="1341438"/>
            <a:ext cx="3794125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3"/>
                </a:solidFill>
              </a:rPr>
              <a:t>            Петр Иванович Багратион </a:t>
            </a:r>
          </a:p>
          <a:p>
            <a:pPr>
              <a:defRPr/>
            </a:pPr>
            <a:r>
              <a:rPr lang="ru-RU" dirty="0">
                <a:solidFill>
                  <a:schemeClr val="accent3"/>
                </a:solidFill>
              </a:rPr>
              <a:t> </a:t>
            </a:r>
            <a:r>
              <a:rPr lang="ru-RU" dirty="0">
                <a:solidFill>
                  <a:schemeClr val="accent3"/>
                </a:solidFill>
              </a:rPr>
              <a:t>                         (</a:t>
            </a:r>
            <a:r>
              <a:rPr lang="ru-RU" dirty="0">
                <a:solidFill>
                  <a:schemeClr val="accent3"/>
                </a:solidFill>
              </a:rPr>
              <a:t>1765-1812)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0" y="142875"/>
            <a:ext cx="8758238" cy="1143000"/>
          </a:xfrm>
        </p:spPr>
        <p:txBody>
          <a:bodyPr/>
          <a:lstStyle/>
          <a:p>
            <a:r>
              <a:rPr lang="ru-RU" sz="4000" smtClean="0">
                <a:solidFill>
                  <a:srgbClr val="FFFF00"/>
                </a:solidFill>
              </a:rPr>
              <a:t> </a:t>
            </a:r>
            <a:r>
              <a:rPr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1812 год </a:t>
            </a:r>
            <a:r>
              <a:rPr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 Бородинское сражение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150" y="2047875"/>
            <a:ext cx="4127500" cy="47244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88" y="1285875"/>
            <a:ext cx="3913187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3"/>
                </a:solidFill>
              </a:rPr>
              <a:t>           Алексей Петрович Ермолов</a:t>
            </a:r>
          </a:p>
          <a:p>
            <a:pPr>
              <a:defRPr/>
            </a:pPr>
            <a:r>
              <a:rPr lang="ru-RU" dirty="0">
                <a:solidFill>
                  <a:schemeClr val="accent3"/>
                </a:solidFill>
              </a:rPr>
              <a:t> </a:t>
            </a:r>
            <a:r>
              <a:rPr lang="ru-RU" dirty="0">
                <a:solidFill>
                  <a:schemeClr val="accent3"/>
                </a:solidFill>
              </a:rPr>
              <a:t>                      </a:t>
            </a:r>
            <a:r>
              <a:rPr lang="ru-RU" dirty="0">
                <a:solidFill>
                  <a:schemeClr val="accent3"/>
                </a:solidFill>
              </a:rPr>
              <a:t>(1777-1861)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6175" y="2047875"/>
            <a:ext cx="4102100" cy="47132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429125" y="1219200"/>
            <a:ext cx="457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                </a:t>
            </a:r>
            <a:r>
              <a:rPr lang="ru-RU" dirty="0">
                <a:solidFill>
                  <a:schemeClr val="accent3"/>
                </a:solidFill>
              </a:rPr>
              <a:t>Денис Васильевич Давыдов</a:t>
            </a:r>
          </a:p>
          <a:p>
            <a:pPr>
              <a:defRPr/>
            </a:pPr>
            <a:r>
              <a:rPr lang="ru-RU" dirty="0">
                <a:solidFill>
                  <a:schemeClr val="accent3"/>
                </a:solidFill>
              </a:rPr>
              <a:t> </a:t>
            </a:r>
            <a:r>
              <a:rPr lang="ru-RU" dirty="0">
                <a:solidFill>
                  <a:schemeClr val="accent3"/>
                </a:solidFill>
              </a:rPr>
              <a:t>                                       (</a:t>
            </a:r>
            <a:r>
              <a:rPr lang="ru-RU" dirty="0">
                <a:solidFill>
                  <a:schemeClr val="accent3"/>
                </a:solidFill>
              </a:rPr>
              <a:t>1784-1839)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0" y="142875"/>
            <a:ext cx="9144000" cy="1000125"/>
          </a:xfrm>
        </p:spPr>
        <p:txBody>
          <a:bodyPr/>
          <a:lstStyle/>
          <a:p>
            <a:r>
              <a:rPr lang="ru-RU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1941 - 1945 гг. –</a:t>
            </a:r>
            <a:br>
              <a:rPr lang="ru-RU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Великая Отечественная война</a:t>
            </a:r>
          </a:p>
        </p:txBody>
      </p:sp>
      <p:sp>
        <p:nvSpPr>
          <p:cNvPr id="27650" name="Прямоугольник 2"/>
          <p:cNvSpPr>
            <a:spLocks noChangeArrowheads="1"/>
          </p:cNvSpPr>
          <p:nvPr/>
        </p:nvSpPr>
        <p:spPr bwMode="auto">
          <a:xfrm>
            <a:off x="1214438" y="4857750"/>
            <a:ext cx="3887787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"И пред глазами сорок первый, </a:t>
            </a:r>
          </a:p>
          <a:p>
            <a:pPr algn="r"/>
            <a:r>
              <a:rPr lang="ru-RU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Внезапно прерванный войной, </a:t>
            </a:r>
          </a:p>
          <a:p>
            <a:pPr algn="r"/>
            <a:r>
              <a:rPr lang="ru-RU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Врагу навстречу шли резервы, </a:t>
            </a:r>
          </a:p>
          <a:p>
            <a:pPr algn="r"/>
            <a:r>
              <a:rPr lang="ru-RU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Запад, часто сразу в бой!"</a:t>
            </a:r>
          </a:p>
          <a:p>
            <a:pPr algn="r"/>
            <a:endParaRPr lang="ru-RU" b="1" i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838" y="1420813"/>
            <a:ext cx="5097462" cy="3370262"/>
          </a:xfrm>
          <a:prstGeom prst="rect">
            <a:avLst/>
          </a:prstGeom>
          <a:noFill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1300" y="1566863"/>
            <a:ext cx="3689350" cy="4797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42875"/>
            <a:ext cx="8886825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Заголовок 2"/>
          <p:cNvSpPr>
            <a:spLocks noGrp="1"/>
          </p:cNvSpPr>
          <p:nvPr>
            <p:ph type="title"/>
          </p:nvPr>
        </p:nvSpPr>
        <p:spPr>
          <a:xfrm>
            <a:off x="857250" y="274638"/>
            <a:ext cx="7829550" cy="725487"/>
          </a:xfrm>
        </p:spPr>
        <p:txBody>
          <a:bodyPr/>
          <a:lstStyle/>
          <a:p>
            <a:r>
              <a:rPr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Великая Отечественная война</a:t>
            </a:r>
            <a:endParaRPr lang="ru-RU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988" y="920750"/>
            <a:ext cx="5400675" cy="3584575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8675" y="3352800"/>
            <a:ext cx="4498975" cy="3371850"/>
          </a:xfrm>
          <a:prstGeom prst="rect">
            <a:avLst/>
          </a:prstGeom>
          <a:noFill/>
        </p:spPr>
      </p:pic>
      <p:sp>
        <p:nvSpPr>
          <p:cNvPr id="29699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r>
              <a:rPr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Великая Отечественная война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738" y="1133475"/>
            <a:ext cx="3852862" cy="5584825"/>
          </a:xfrm>
          <a:prstGeom prst="rect">
            <a:avLst/>
          </a:prstGeom>
          <a:noFill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9963" y="1133475"/>
            <a:ext cx="4181475" cy="5584825"/>
          </a:xfrm>
          <a:prstGeom prst="rect">
            <a:avLst/>
          </a:prstGeom>
          <a:noFill/>
        </p:spPr>
      </p:pic>
      <p:sp>
        <p:nvSpPr>
          <p:cNvPr id="30723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r>
              <a:rPr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Великая Отечественная война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3" y="133350"/>
            <a:ext cx="4419600" cy="6638925"/>
          </a:xfrm>
          <a:prstGeom prst="rect">
            <a:avLst/>
          </a:prstGeom>
          <a:noFill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5350" y="1206500"/>
            <a:ext cx="4200525" cy="5522913"/>
          </a:xfrm>
          <a:prstGeom prst="rect">
            <a:avLst/>
          </a:prstGeom>
          <a:noFill/>
        </p:spPr>
      </p:pic>
      <p:sp>
        <p:nvSpPr>
          <p:cNvPr id="31747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r>
              <a:rPr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Великая Отечественная война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42863"/>
            <a:ext cx="4883150" cy="6821487"/>
          </a:xfrm>
          <a:prstGeom prst="rect">
            <a:avLst/>
          </a:prstGeom>
          <a:noFill/>
        </p:spPr>
      </p:pic>
      <p:sp>
        <p:nvSpPr>
          <p:cNvPr id="2" name="Прямоугольник 4"/>
          <p:cNvSpPr>
            <a:spLocks noChangeArrowheads="1"/>
          </p:cNvSpPr>
          <p:nvPr/>
        </p:nvSpPr>
        <p:spPr bwMode="auto">
          <a:xfrm>
            <a:off x="4714875" y="4714875"/>
            <a:ext cx="46434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rgbClr val="FFFF00"/>
                </a:solidFill>
              </a:rPr>
              <a:t>Мне кажется порою, что солдаты,</a:t>
            </a:r>
            <a:br>
              <a:rPr lang="ru-RU" sz="2000" i="1">
                <a:solidFill>
                  <a:srgbClr val="FFFF00"/>
                </a:solidFill>
              </a:rPr>
            </a:br>
            <a:r>
              <a:rPr lang="ru-RU" sz="2000" i="1">
                <a:solidFill>
                  <a:srgbClr val="FFFF00"/>
                </a:solidFill>
              </a:rPr>
              <a:t>С кровавых не пришедшие полей,</a:t>
            </a:r>
            <a:br>
              <a:rPr lang="ru-RU" sz="2000" i="1">
                <a:solidFill>
                  <a:srgbClr val="FFFF00"/>
                </a:solidFill>
              </a:rPr>
            </a:br>
            <a:r>
              <a:rPr lang="ru-RU" sz="2000" i="1">
                <a:solidFill>
                  <a:srgbClr val="FFFF00"/>
                </a:solidFill>
              </a:rPr>
              <a:t>Не в землю нашу полегли когда-то,</a:t>
            </a:r>
            <a:br>
              <a:rPr lang="ru-RU" sz="2000" i="1">
                <a:solidFill>
                  <a:srgbClr val="FFFF00"/>
                </a:solidFill>
              </a:rPr>
            </a:br>
            <a:r>
              <a:rPr lang="ru-RU" sz="2000" i="1">
                <a:solidFill>
                  <a:srgbClr val="FFFF00"/>
                </a:solidFill>
              </a:rPr>
              <a:t>А превратились в белых журавлей.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428625"/>
            <a:ext cx="3810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Прямоугольник 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4563" y="3108325"/>
            <a:ext cx="4213225" cy="757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513" y="0"/>
            <a:ext cx="8218487" cy="1584325"/>
          </a:xfrm>
        </p:spPr>
        <p:txBody>
          <a:bodyPr>
            <a:noAutofit/>
          </a:bodyPr>
          <a:lstStyle/>
          <a:p>
            <a:pPr algn="r"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Пусть  история всех нас рассудит</a:t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оценку каждому даст.</a:t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Пусть о павших никто не забудет,</a:t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хоть кто-то расскажет о нас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142875"/>
            <a:ext cx="35718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3786188"/>
            <a:ext cx="35401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63" y="4000500"/>
            <a:ext cx="49911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" y="214313"/>
            <a:ext cx="402113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3500438" y="274638"/>
            <a:ext cx="5186362" cy="1143000"/>
          </a:xfrm>
        </p:spPr>
        <p:txBody>
          <a:bodyPr/>
          <a:lstStyle/>
          <a:p>
            <a:r>
              <a:rPr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Чеченская война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413" y="-6350"/>
            <a:ext cx="3017837" cy="2006600"/>
          </a:xfrm>
          <a:prstGeom prst="rect">
            <a:avLst/>
          </a:prstGeom>
          <a:noFill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6875" y="1066800"/>
            <a:ext cx="4559300" cy="3041650"/>
          </a:xfrm>
          <a:prstGeom prst="rect">
            <a:avLst/>
          </a:prstGeom>
          <a:noFill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963" y="2066925"/>
            <a:ext cx="3919537" cy="2608263"/>
          </a:xfrm>
          <a:prstGeom prst="rect">
            <a:avLst/>
          </a:prstGeom>
          <a:noFill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488" y="4638675"/>
            <a:ext cx="3078162" cy="2225675"/>
          </a:xfrm>
          <a:prstGeom prst="rect">
            <a:avLst/>
          </a:prstGeom>
          <a:noFill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79900" y="4138613"/>
            <a:ext cx="4138613" cy="2725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rg_hi" descr="http://t2.gstatic.com/images?q=tbn:ANd9GcT5-GJt7Wm4cGPtkcEqwL190DXoA14BWFX-BJwYzwxL7-iuk_N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86063"/>
            <a:ext cx="3224213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25" y="1928813"/>
            <a:ext cx="28892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Рисунок 5"/>
          <p:cNvPicPr>
            <a:picLocks noChangeAspect="1" noChangeArrowheads="1"/>
          </p:cNvPicPr>
          <p:nvPr/>
        </p:nvPicPr>
        <p:blipFill>
          <a:blip r:embed="rId4"/>
          <a:srcRect l="2020" t="1448" r="2020" b="1448"/>
          <a:stretch>
            <a:fillRect/>
          </a:stretch>
        </p:blipFill>
        <p:spPr bwMode="auto">
          <a:xfrm>
            <a:off x="6357938" y="142875"/>
            <a:ext cx="2617787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2214563"/>
            <a:ext cx="523875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50"/>
            <a:ext cx="494347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" y="3571875"/>
            <a:ext cx="1998662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Памятник древней русской литературы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571625"/>
            <a:ext cx="3548062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38" y="1643063"/>
            <a:ext cx="2857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8" y="5000625"/>
            <a:ext cx="285750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7254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 апреля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1242год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Ледовое побоище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928688"/>
            <a:ext cx="5508625" cy="4643437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1928813"/>
            <a:ext cx="3668713" cy="4814887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3500438"/>
            <a:ext cx="16510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25" y="1857375"/>
            <a:ext cx="666750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/>
          <a:srcRect b="10078"/>
          <a:stretch>
            <a:fillRect/>
          </a:stretch>
        </p:blipFill>
        <p:spPr bwMode="auto">
          <a:xfrm>
            <a:off x="214313" y="357188"/>
            <a:ext cx="3143250" cy="211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Заголовок 8"/>
          <p:cNvSpPr>
            <a:spLocks noGrp="1"/>
          </p:cNvSpPr>
          <p:nvPr>
            <p:ph type="title"/>
          </p:nvPr>
        </p:nvSpPr>
        <p:spPr>
          <a:xfrm>
            <a:off x="3143250" y="274638"/>
            <a:ext cx="5543550" cy="1143000"/>
          </a:xfrm>
        </p:spPr>
        <p:txBody>
          <a:bodyPr/>
          <a:lstStyle/>
          <a:p>
            <a:r>
              <a:rPr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Ледовое побоище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>
                <a:solidFill>
                  <a:srgbClr val="FF0000"/>
                </a:solidFill>
              </a:rPr>
              <a:t>1380год</a:t>
            </a: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sz="4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Куликовская битва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5813" y="1500188"/>
            <a:ext cx="7829550" cy="51133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3" y="3852863"/>
            <a:ext cx="5832475" cy="2908300"/>
          </a:xfrm>
          <a:prstGeom prst="rect">
            <a:avLst/>
          </a:prstGeom>
          <a:noFill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" y="133350"/>
            <a:ext cx="5548313" cy="3627438"/>
          </a:xfrm>
          <a:prstGeom prst="rect">
            <a:avLst/>
          </a:prstGeom>
          <a:noFill/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4"/>
          <a:srcRect t="-3761" b="3088"/>
          <a:stretch>
            <a:fillRect/>
          </a:stretch>
        </p:blipFill>
        <p:spPr bwMode="auto">
          <a:xfrm>
            <a:off x="5357813" y="1571625"/>
            <a:ext cx="3446462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Заголовок 9"/>
          <p:cNvSpPr>
            <a:spLocks noGrp="1"/>
          </p:cNvSpPr>
          <p:nvPr>
            <p:ph type="title"/>
          </p:nvPr>
        </p:nvSpPr>
        <p:spPr>
          <a:xfrm>
            <a:off x="5214938" y="274638"/>
            <a:ext cx="3786187" cy="1143000"/>
          </a:xfrm>
        </p:spPr>
        <p:txBody>
          <a:bodyPr/>
          <a:lstStyle/>
          <a:p>
            <a:r>
              <a:rPr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Куликовская битва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лубая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Голубая</Template>
  <TotalTime>209</TotalTime>
  <Words>139</Words>
  <Application>Microsoft Office PowerPoint</Application>
  <PresentationFormat>Экран (4:3)</PresentationFormat>
  <Paragraphs>34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Голубая</vt:lpstr>
      <vt:lpstr>22 октября ПРАЗДНИК БЕЛЫХ ЖУРАВЛЕЙ</vt:lpstr>
      <vt:lpstr>Слайд 2</vt:lpstr>
      <vt:lpstr>Слайд 3</vt:lpstr>
      <vt:lpstr>Слайд 4</vt:lpstr>
      <vt:lpstr>Памятник древней русской литературы</vt:lpstr>
      <vt:lpstr>5 апреля 1242год Ледовое побоище</vt:lpstr>
      <vt:lpstr>Ледовое побоище</vt:lpstr>
      <vt:lpstr>1380год Куликовская битва</vt:lpstr>
      <vt:lpstr>Куликовская битва</vt:lpstr>
      <vt:lpstr>Князь Дмитрий Иванович Донской</vt:lpstr>
      <vt:lpstr>1709 г - Полтавская битва</vt:lpstr>
      <vt:lpstr>Бородинское сражение</vt:lpstr>
      <vt:lpstr>1812год – Бородинское сражение</vt:lpstr>
      <vt:lpstr> 1812 год – Бородинское сражение </vt:lpstr>
      <vt:lpstr>1941 - 1945 гг. –  Великая Отечественная война</vt:lpstr>
      <vt:lpstr> Великая Отечественная война</vt:lpstr>
      <vt:lpstr> Великая Отечественная война</vt:lpstr>
      <vt:lpstr> Великая Отечественная война</vt:lpstr>
      <vt:lpstr> Великая Отечественная война</vt:lpstr>
      <vt:lpstr>Слайд 20</vt:lpstr>
      <vt:lpstr>Пусть  история всех нас рассудит И оценку каждому даст. Пусть о павших никто не забудет, И хоть кто-то расскажет о нас</vt:lpstr>
      <vt:lpstr>Слайд 22</vt:lpstr>
      <vt:lpstr>Чеченская война</vt:lpstr>
      <vt:lpstr>Слайд 24</vt:lpstr>
      <vt:lpstr>Слайд 25</vt:lpstr>
      <vt:lpstr>Слайд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 октября ПРАЗДНИК БЕЛЫХ ЖУРАВЛЕЙ</dc:title>
  <dc:creator>Нина</dc:creator>
  <cp:lastModifiedBy>User</cp:lastModifiedBy>
  <cp:revision>22</cp:revision>
  <dcterms:created xsi:type="dcterms:W3CDTF">2012-10-22T07:33:14Z</dcterms:created>
  <dcterms:modified xsi:type="dcterms:W3CDTF">2013-07-17T19:11:06Z</dcterms:modified>
</cp:coreProperties>
</file>