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18B7-1CE9-495A-B1B1-C19196D164B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6522C4-0CF5-444A-9422-F06E26185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18B7-1CE9-495A-B1B1-C19196D164B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2C4-0CF5-444A-9422-F06E26185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18B7-1CE9-495A-B1B1-C19196D164B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2C4-0CF5-444A-9422-F06E26185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18B7-1CE9-495A-B1B1-C19196D164B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6522C4-0CF5-444A-9422-F06E26185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18B7-1CE9-495A-B1B1-C19196D164B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2C4-0CF5-444A-9422-F06E2618520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18B7-1CE9-495A-B1B1-C19196D164B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2C4-0CF5-444A-9422-F06E26185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18B7-1CE9-495A-B1B1-C19196D164B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6522C4-0CF5-444A-9422-F06E2618520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18B7-1CE9-495A-B1B1-C19196D164B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2C4-0CF5-444A-9422-F06E26185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18B7-1CE9-495A-B1B1-C19196D164B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2C4-0CF5-444A-9422-F06E26185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18B7-1CE9-495A-B1B1-C19196D164B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2C4-0CF5-444A-9422-F06E261852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118B7-1CE9-495A-B1B1-C19196D164B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522C4-0CF5-444A-9422-F06E2618520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4118B7-1CE9-495A-B1B1-C19196D164BD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6522C4-0CF5-444A-9422-F06E2618520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786058"/>
            <a:ext cx="8458200" cy="1222375"/>
          </a:xfrm>
        </p:spPr>
        <p:txBody>
          <a:bodyPr/>
          <a:lstStyle/>
          <a:p>
            <a:pPr algn="ctr"/>
            <a:r>
              <a:rPr lang="ru-RU" b="1" dirty="0" smtClean="0"/>
              <a:t>Звуки, </a:t>
            </a:r>
            <a:br>
              <a:rPr lang="ru-RU" b="1" dirty="0" smtClean="0"/>
            </a:br>
            <a:r>
              <a:rPr lang="ru-RU" b="1" dirty="0" smtClean="0"/>
              <a:t>издаваемые животными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2712"/>
          <a:stretch>
            <a:fillRect/>
          </a:stretch>
        </p:blipFill>
        <p:spPr bwMode="auto">
          <a:xfrm>
            <a:off x="1000100" y="1428736"/>
            <a:ext cx="7143800" cy="473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571612"/>
            <a:ext cx="722708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12627"/>
          <a:stretch>
            <a:fillRect/>
          </a:stretch>
        </p:blipFill>
        <p:spPr bwMode="auto">
          <a:xfrm>
            <a:off x="2500298" y="1571612"/>
            <a:ext cx="3946368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643050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357298"/>
            <a:ext cx="4714908" cy="4879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571612"/>
            <a:ext cx="493888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Звуки,  издаваемые животными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гимназия18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Звуки, издаваемые животными</dc:title>
  <dc:creator>~</dc:creator>
  <cp:lastModifiedBy>~</cp:lastModifiedBy>
  <cp:revision>2</cp:revision>
  <dcterms:created xsi:type="dcterms:W3CDTF">2013-01-31T06:25:47Z</dcterms:created>
  <dcterms:modified xsi:type="dcterms:W3CDTF">2013-01-31T06:31:34Z</dcterms:modified>
</cp:coreProperties>
</file>