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D00"/>
    <a:srgbClr val="3A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 autoAdjust="0"/>
    <p:restoredTop sz="85519" autoAdjust="0"/>
  </p:normalViewPr>
  <p:slideViewPr>
    <p:cSldViewPr>
      <p:cViewPr varScale="1">
        <p:scale>
          <a:sx n="101" d="100"/>
          <a:sy n="101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D0A4E-FF73-4F7E-9DF7-879702BFC42B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17F09-447D-446A-8B0B-9B8C52F9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2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53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108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62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4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921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9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943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09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193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01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84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41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704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1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97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9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93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49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66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10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01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C68-0D85-4C49-A065-5DA72F6946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C68-0D85-4C49-A065-5DA72F6946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C68-0D85-4C49-A065-5DA72F6946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5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C68-0D85-4C49-A065-5DA72F6946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8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C68-0D85-4C49-A065-5DA72F6946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8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C68-0D85-4C49-A065-5DA72F6946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1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C68-0D85-4C49-A065-5DA72F6946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2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C68-0D85-4C49-A065-5DA72F6946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6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C68-0D85-4C49-A065-5DA72F6946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7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C68-0D85-4C49-A065-5DA72F6946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5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C68-0D85-4C49-A065-5DA72F6946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26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9FC68-0D85-4C49-A065-5DA72F6946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2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10" Type="http://schemas.openxmlformats.org/officeDocument/2006/relationships/image" Target="../media/image59.png"/><Relationship Id="rId4" Type="http://schemas.openxmlformats.org/officeDocument/2006/relationships/image" Target="../media/image53.jp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jp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26" y="1536184"/>
            <a:ext cx="6125547" cy="4900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29" y="211380"/>
            <a:ext cx="5263140" cy="134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5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52" y="980728"/>
            <a:ext cx="3240359" cy="4366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3240359" cy="43665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7" y="5689891"/>
            <a:ext cx="1829468" cy="2963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43" y="5511033"/>
            <a:ext cx="3168352" cy="6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2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690627" cy="4004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0768"/>
            <a:ext cx="3026933" cy="40048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06" y="5589239"/>
            <a:ext cx="2766982" cy="3098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905" y="5631973"/>
            <a:ext cx="1239266" cy="2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22" y="332656"/>
            <a:ext cx="2358288" cy="2955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02" y="332656"/>
            <a:ext cx="1930595" cy="2940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403" y="332656"/>
            <a:ext cx="2506482" cy="29409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9" y="3960382"/>
            <a:ext cx="5441669" cy="23388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22" y="3308169"/>
            <a:ext cx="2494625" cy="525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72" y="3349561"/>
            <a:ext cx="2832241" cy="468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65" y="3308169"/>
            <a:ext cx="2916647" cy="5251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43" y="6415888"/>
            <a:ext cx="2110112" cy="20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4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5130"/>
            <a:ext cx="7075105" cy="53141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96" y="402128"/>
            <a:ext cx="5029603" cy="4404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29" y="6057182"/>
            <a:ext cx="3024336" cy="22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4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9" y="763807"/>
            <a:ext cx="4046627" cy="17767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86" y="2540602"/>
            <a:ext cx="4046627" cy="17767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17397"/>
            <a:ext cx="4046627" cy="177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5796" y="908720"/>
            <a:ext cx="3672407" cy="4529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40" y="5724438"/>
            <a:ext cx="2787878" cy="2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3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30" y="980728"/>
            <a:ext cx="6787140" cy="44989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87" y="5877271"/>
            <a:ext cx="4980226" cy="2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9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5" y="1700808"/>
            <a:ext cx="2509683" cy="32957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58" y="1700808"/>
            <a:ext cx="2509683" cy="32957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90" y="1700808"/>
            <a:ext cx="2509683" cy="32957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5" y="5191535"/>
            <a:ext cx="2500529" cy="225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69" y="5166986"/>
            <a:ext cx="2179974" cy="274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340" y="5191536"/>
            <a:ext cx="1885379" cy="2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4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62" y="476672"/>
            <a:ext cx="3572737" cy="5392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97" y="515081"/>
            <a:ext cx="2088840" cy="2544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48" y="3656172"/>
            <a:ext cx="2088231" cy="22344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62" y="5993968"/>
            <a:ext cx="3024336" cy="5670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958" y="3173078"/>
            <a:ext cx="3537718" cy="2363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44" y="6053035"/>
            <a:ext cx="3651838" cy="2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7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1" y="1412776"/>
            <a:ext cx="7637797" cy="4392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85" y="530028"/>
            <a:ext cx="3743230" cy="4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9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53" y="952939"/>
            <a:ext cx="1437293" cy="4170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028384" cy="4849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1484783"/>
            <a:ext cx="6696744" cy="48478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14774"/>
            <a:ext cx="1696522" cy="6535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51" y="814774"/>
            <a:ext cx="1696521" cy="6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8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39" y="836712"/>
            <a:ext cx="7109318" cy="499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5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77" y="561953"/>
            <a:ext cx="1395845" cy="43204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1188"/>
            <a:ext cx="1696522" cy="6535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51" y="451188"/>
            <a:ext cx="1696521" cy="6535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23" y="1412776"/>
            <a:ext cx="543435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0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78" y="833956"/>
            <a:ext cx="3793244" cy="46112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23" y="5805264"/>
            <a:ext cx="4032954" cy="31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9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5" y="814709"/>
            <a:ext cx="8329529" cy="516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4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90661"/>
            <a:ext cx="7200800" cy="253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4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32" y="1340768"/>
            <a:ext cx="5501735" cy="48965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404665"/>
            <a:ext cx="1944216" cy="564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1188"/>
            <a:ext cx="1696522" cy="6535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51" y="451188"/>
            <a:ext cx="1696521" cy="6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52" y="1754814"/>
            <a:ext cx="6646891" cy="3348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78" y="620686"/>
            <a:ext cx="5995842" cy="469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952" y="1327957"/>
            <a:ext cx="926093" cy="367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45" y="5157192"/>
            <a:ext cx="6372710" cy="104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2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64704"/>
            <a:ext cx="3456384" cy="4677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3456384" cy="46776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5637527"/>
            <a:ext cx="3096344" cy="2512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53" y="5654721"/>
            <a:ext cx="3270142" cy="46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2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4" y="1513260"/>
            <a:ext cx="2619600" cy="3707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70" y="1512828"/>
            <a:ext cx="2626856" cy="3707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91" y="1511914"/>
            <a:ext cx="2633537" cy="37096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26" y="425239"/>
            <a:ext cx="6062384" cy="8719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7" y="5289669"/>
            <a:ext cx="2297798" cy="2228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22" y="5298608"/>
            <a:ext cx="2198036" cy="2182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91" y="5298608"/>
            <a:ext cx="2704895" cy="49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2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760639" cy="4853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470087"/>
            <a:ext cx="3672408" cy="4606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3646"/>
            <a:ext cx="1696522" cy="653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3646"/>
            <a:ext cx="1696521" cy="653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27" y="6196642"/>
            <a:ext cx="1297745" cy="26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6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98" y="1327067"/>
            <a:ext cx="2263660" cy="1780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54" y="1330389"/>
            <a:ext cx="2263660" cy="1780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310" y="1330389"/>
            <a:ext cx="2263660" cy="1780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90" y="3700008"/>
            <a:ext cx="2263660" cy="1780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78" y="3700008"/>
            <a:ext cx="2263660" cy="17805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637" y="3703330"/>
            <a:ext cx="2304256" cy="17805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60" y="548681"/>
            <a:ext cx="7272810" cy="3942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29" y="3242195"/>
            <a:ext cx="844500" cy="29866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52" y="3242195"/>
            <a:ext cx="1153463" cy="2265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12" y="3244873"/>
            <a:ext cx="762110" cy="2986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27" y="5669915"/>
            <a:ext cx="834201" cy="22657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30" y="5669915"/>
            <a:ext cx="813604" cy="29866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37" y="5669915"/>
            <a:ext cx="793006" cy="29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02655"/>
            <a:ext cx="7983072" cy="46222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7924"/>
            <a:ext cx="2880320" cy="960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1188"/>
            <a:ext cx="1696522" cy="6535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51" y="451188"/>
            <a:ext cx="1696521" cy="6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23627</TotalTime>
  <Words>22</Words>
  <Application>Microsoft Office PowerPoint</Application>
  <PresentationFormat>Экран (4:3)</PresentationFormat>
  <Paragraphs>22</Paragraphs>
  <Slides>24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музыка с древних времён по XVIII век</dc:title>
  <dc:creator>noSFer</dc:creator>
  <cp:lastModifiedBy>noSFer</cp:lastModifiedBy>
  <cp:revision>123</cp:revision>
  <dcterms:created xsi:type="dcterms:W3CDTF">2013-01-08T03:44:09Z</dcterms:created>
  <dcterms:modified xsi:type="dcterms:W3CDTF">2013-01-28T21:40:27Z</dcterms:modified>
</cp:coreProperties>
</file>