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ver.omsk.su/omsk/Edu/Math/sstevin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8415310" cy="1470025"/>
          </a:xfrm>
        </p:spPr>
        <p:txBody>
          <a:bodyPr>
            <a:noAutofit/>
          </a:bodyPr>
          <a:lstStyle/>
          <a:p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История</a:t>
            </a: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возникновения </a:t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десятичных дробей</a:t>
            </a:r>
            <a:endParaRPr lang="ru-RU" sz="48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285728"/>
            <a:ext cx="8459117" cy="4357718"/>
          </a:xfrm>
          <a:effectLst>
            <a:outerShdw blurRad="50800" dir="5400000" algn="ctr" rotWithShape="0">
              <a:schemeClr val="accent6">
                <a:lumMod val="40000"/>
                <a:lumOff val="60000"/>
                <a:alpha val="39000"/>
              </a:schemeClr>
            </a:outerShdw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596" y="4786322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b="1" dirty="0" smtClean="0"/>
              <a:t>Зарождение и развитие десятичных дробей было тесно связано с развитием    </a:t>
            </a:r>
            <a:r>
              <a:rPr lang="ru-RU" sz="2800" b="1" i="1" dirty="0" smtClean="0"/>
              <a:t>метрологии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85728"/>
            <a:ext cx="5000628" cy="294004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Древний Китай</a:t>
            </a:r>
            <a:endParaRPr lang="ru-RU" sz="48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22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"/>
            <a:ext cx="5286412" cy="471488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4803779"/>
            <a:ext cx="8929718" cy="205422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Дробь вида </a:t>
            </a:r>
            <a:r>
              <a:rPr lang="ru-RU" b="1" dirty="0" smtClean="0"/>
              <a:t>2,135436</a:t>
            </a:r>
            <a:r>
              <a:rPr lang="ru-RU" sz="2800" b="1" dirty="0" smtClean="0"/>
              <a:t> выглядела так:</a:t>
            </a:r>
          </a:p>
          <a:p>
            <a:pPr>
              <a:buNone/>
            </a:pPr>
            <a:r>
              <a:rPr lang="ru-RU" sz="2800" b="1" dirty="0" smtClean="0"/>
              <a:t>2 </a:t>
            </a:r>
            <a:r>
              <a:rPr lang="ru-RU" sz="2800" b="1" dirty="0" err="1" smtClean="0"/>
              <a:t>чи</a:t>
            </a:r>
            <a:r>
              <a:rPr lang="ru-RU" sz="2800" b="1" dirty="0" smtClean="0"/>
              <a:t>,  1 </a:t>
            </a:r>
            <a:r>
              <a:rPr lang="ru-RU" sz="2800" b="1" dirty="0" err="1" smtClean="0"/>
              <a:t>цунь</a:t>
            </a:r>
            <a:r>
              <a:rPr lang="ru-RU" sz="2800" b="1" dirty="0" smtClean="0"/>
              <a:t>,  3 доли,  5 порядковых, </a:t>
            </a:r>
          </a:p>
          <a:p>
            <a:pPr>
              <a:buNone/>
            </a:pPr>
            <a:r>
              <a:rPr lang="ru-RU" sz="2800" b="1" dirty="0" smtClean="0"/>
              <a:t>4 шерстинки, 3 тончайших, 6 паутинок.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5429256" cy="1439850"/>
          </a:xfrm>
        </p:spPr>
        <p:txBody>
          <a:bodyPr>
            <a:noAutofit/>
          </a:bodyPr>
          <a:lstStyle/>
          <a:p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Начало  XV в.</a:t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Средняя Азия</a:t>
            </a:r>
            <a:br>
              <a:rPr lang="ru-RU" sz="4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САМАРКАНД</a:t>
            </a:r>
            <a:endParaRPr lang="ru-RU" sz="48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Учитель\Рабочий стол\Image-Al-Kitāb_al-muḫtaṣar_fī_ḥisāb_al-ğabr_wa-l-muqāba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42918"/>
            <a:ext cx="3466623" cy="54888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857628"/>
            <a:ext cx="57864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Джемшид</a:t>
            </a:r>
            <a:r>
              <a:rPr lang="ru-RU" sz="2800" b="1" dirty="0" smtClean="0"/>
              <a:t>  Ибн </a:t>
            </a:r>
            <a:r>
              <a:rPr lang="ru-RU" sz="2800" b="1" dirty="0" err="1" smtClean="0"/>
              <a:t>Масуд</a:t>
            </a:r>
            <a:endParaRPr lang="ru-RU" sz="2800" b="1" dirty="0" smtClean="0"/>
          </a:p>
          <a:p>
            <a:r>
              <a:rPr lang="ru-RU" sz="2800" b="1" dirty="0" smtClean="0"/>
              <a:t>   </a:t>
            </a:r>
            <a:r>
              <a:rPr lang="ru-RU" sz="2800" b="1" dirty="0" err="1" smtClean="0"/>
              <a:t>аль-Каши</a:t>
            </a:r>
            <a:r>
              <a:rPr lang="ru-RU" sz="2800" b="1" dirty="0" smtClean="0"/>
              <a:t> 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«Ключ к арифметике»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5929354" cy="278605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1585 год</a:t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Европа (Нидерланды)</a:t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err="1" smtClean="0"/>
              <a:t>Симон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Стевин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 «Десятая»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60903"/>
            <a:ext cx="6643734" cy="2197097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Число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12,761</a:t>
            </a:r>
            <a:r>
              <a:rPr lang="ru-RU" dirty="0" smtClean="0"/>
              <a:t> записывалось так: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/>
              <a:t>1207</a:t>
            </a:r>
            <a:r>
              <a:rPr lang="ru-RU" sz="3600" b="1" dirty="0" smtClean="0">
                <a:sym typeface="Symbol" pitchFamily="18" charset="2"/>
              </a:rPr>
              <a:t></a:t>
            </a:r>
            <a:r>
              <a:rPr lang="ru-RU" sz="3600" b="1" dirty="0" smtClean="0"/>
              <a:t>6</a:t>
            </a:r>
            <a:r>
              <a:rPr lang="ru-RU" sz="3600" b="1" dirty="0" smtClean="0">
                <a:sym typeface="Symbol" pitchFamily="18" charset="2"/>
              </a:rPr>
              <a:t></a:t>
            </a:r>
            <a:r>
              <a:rPr lang="ru-RU" sz="3600" b="1" dirty="0" smtClean="0"/>
              <a:t>1</a:t>
            </a:r>
            <a:r>
              <a:rPr lang="ru-RU" sz="3600" b="1" dirty="0" smtClean="0">
                <a:sym typeface="Symbol" pitchFamily="18" charset="2"/>
              </a:rPr>
              <a:t></a:t>
            </a:r>
            <a:r>
              <a:rPr lang="ru-RU" sz="3600" b="1" dirty="0" smtClean="0"/>
              <a:t>12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Число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0,3752</a:t>
            </a:r>
            <a:r>
              <a:rPr lang="ru-RU" dirty="0" smtClean="0"/>
              <a:t> записывалось так: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/>
              <a:t>3</a:t>
            </a:r>
            <a:r>
              <a:rPr lang="ru-RU" sz="3600" b="1" dirty="0" smtClean="0">
                <a:sym typeface="Wingdings" pitchFamily="2" charset="2"/>
              </a:rPr>
              <a:t></a:t>
            </a:r>
            <a:r>
              <a:rPr lang="ru-RU" sz="3600" b="1" dirty="0" smtClean="0"/>
              <a:t>7</a:t>
            </a:r>
            <a:r>
              <a:rPr lang="ru-RU" sz="3600" b="1" dirty="0" smtClean="0">
                <a:sym typeface="Wingdings" pitchFamily="2" charset="2"/>
              </a:rPr>
              <a:t></a:t>
            </a:r>
            <a:r>
              <a:rPr lang="ru-RU" sz="3600" b="1" dirty="0" smtClean="0"/>
              <a:t>5</a:t>
            </a:r>
            <a:r>
              <a:rPr lang="ru-RU" sz="3600" b="1" dirty="0" smtClean="0">
                <a:sym typeface="Wingdings" pitchFamily="2" charset="2"/>
              </a:rPr>
              <a:t></a:t>
            </a:r>
            <a:r>
              <a:rPr lang="ru-RU" sz="3600" b="1" dirty="0" smtClean="0"/>
              <a:t>2</a:t>
            </a:r>
            <a:r>
              <a:rPr lang="ru-RU" sz="3600" b="1" dirty="0" smtClean="0">
                <a:sym typeface="Wingdings" pitchFamily="2" charset="2"/>
              </a:rPr>
              <a:t></a:t>
            </a:r>
            <a:r>
              <a:rPr lang="ru-RU" sz="3600" b="1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5" descr="Картинка 1 из 1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000628" y="168366"/>
            <a:ext cx="3822697" cy="464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500042"/>
            <a:ext cx="6400816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XV</a:t>
            </a:r>
            <a:r>
              <a:rPr lang="en-US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Век</a:t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Иоганн Кеплер  </a:t>
            </a:r>
            <a:endParaRPr lang="ru-RU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72206"/>
            <a:ext cx="9144000" cy="10715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Современная запись десятичных дробей</a:t>
            </a:r>
            <a:endParaRPr lang="ru-RU" b="1" i="1" dirty="0"/>
          </a:p>
        </p:txBody>
      </p:sp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-24"/>
            <a:ext cx="2286016" cy="3034534"/>
          </a:xfrm>
          <a:prstGeom prst="rect">
            <a:avLst/>
          </a:prstGeom>
          <a:effectLst>
            <a:softEdge rad="127000"/>
          </a:effectLst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57158" y="3000372"/>
          <a:ext cx="8247861" cy="300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618"/>
                <a:gridCol w="370282"/>
                <a:gridCol w="634451"/>
                <a:gridCol w="634451"/>
                <a:gridCol w="634451"/>
                <a:gridCol w="634451"/>
                <a:gridCol w="634451"/>
                <a:gridCol w="634451"/>
                <a:gridCol w="634451"/>
                <a:gridCol w="634451"/>
                <a:gridCol w="634451"/>
                <a:gridCol w="634451"/>
                <a:gridCol w="634451"/>
              </a:tblGrid>
              <a:tr h="7137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Дробь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Десятичная дробь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Целая часть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Дробная часть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сотни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десятки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единицы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десятые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сотые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тысячные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десятитысячные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стотысячные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миллионные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5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2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 1703 </a:t>
            </a:r>
            <a:r>
              <a:rPr lang="ru-RU" sz="27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</a:t>
            </a:r>
            <a:r>
              <a:rPr lang="ru-RU" sz="4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 </a:t>
            </a:r>
            <a:br>
              <a:rPr lang="ru-RU" sz="4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Россия    Арифметика Магницкого</a:t>
            </a:r>
            <a:endParaRPr lang="ru-RU" sz="40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22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85860"/>
            <a:ext cx="7215206" cy="457203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0" y="5715016"/>
            <a:ext cx="8729634" cy="11429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i="1" dirty="0" smtClean="0"/>
              <a:t>      «Арифметика Магницкого»-</a:t>
            </a:r>
          </a:p>
          <a:p>
            <a:pPr>
              <a:buNone/>
            </a:pPr>
            <a:r>
              <a:rPr lang="ru-RU" sz="2900" b="1" i="1" dirty="0" smtClean="0"/>
              <a:t>          ВРАТА МОЕЙ УЧЕНОСТИ</a:t>
            </a:r>
            <a:r>
              <a:rPr lang="ru-RU" sz="5100" b="1" i="1" dirty="0" smtClean="0"/>
              <a:t>              </a:t>
            </a:r>
            <a:r>
              <a:rPr lang="ru-RU" sz="4500" b="1" i="1" dirty="0" smtClean="0"/>
              <a:t>          </a:t>
            </a:r>
            <a:r>
              <a:rPr lang="ru-RU" b="1" i="1" dirty="0" smtClean="0"/>
              <a:t>М. В. ЛОМОНОСОВ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1481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40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137</Words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История   возникновения   десятичных дробей</vt:lpstr>
      <vt:lpstr>Слайд 2</vt:lpstr>
      <vt:lpstr>Древний Китай</vt:lpstr>
      <vt:lpstr>Начало  XV в. Средняя Азия САМАРКАНД</vt:lpstr>
      <vt:lpstr>1585 год  Европа (Нидерланды)  Симон  Стевин    «Десятая»</vt:lpstr>
      <vt:lpstr>  XVI Век   Иоганн Кеплер  </vt:lpstr>
      <vt:lpstr>   1703 год    Россия    Арифметика Магницкого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Прокопчук ИВ</cp:lastModifiedBy>
  <cp:revision>17</cp:revision>
  <dcterms:modified xsi:type="dcterms:W3CDTF">2013-02-07T13:21:44Z</dcterms:modified>
</cp:coreProperties>
</file>