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8" r:id="rId7"/>
    <p:sldId id="264" r:id="rId8"/>
    <p:sldId id="262" r:id="rId9"/>
    <p:sldId id="263" r:id="rId10"/>
    <p:sldId id="265" r:id="rId11"/>
    <p:sldId id="267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5AFB-5232-421D-8C40-8CB0C9E3F3CC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DC43-CAB5-4A0B-8A0A-C524EEE43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5C86-58CC-4D3F-8646-ECD372C54DED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8E0A-47B9-4953-8AE6-7E3182779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593E5-4F2D-422A-84EC-73A90F820098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B09D-647C-4124-AB0F-80DBA8F5C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820-2CB4-445C-99C6-70A85CF503FA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8C99-7561-4BA1-878B-1749B0062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54D1-B656-43E6-BF3B-C8C18EDC80E5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F9FD-CF4A-4CF5-BA7E-E7E36268D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CCB0-280F-4E5F-97F1-AE55597D99CB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0A06-CCFA-4FF1-84B2-59BB7D470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DB07-403C-4147-B528-C46BFC3517A1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C1F6-163F-4D24-87CA-8C5F76492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D3C15-82D5-49F2-96A8-B4DC78C8E8F9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2865-CAC6-40D3-A176-28199A9E5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B56A-3BE9-4441-B9EF-A957F548CCDE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F040-475A-4DB3-9E5F-1EE8116F3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772C-5826-4B9E-A8F8-D9DD0B3CA4ED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9F58D-B954-468D-8EF8-99515300D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09D1-DC09-4CF4-A0C8-3270D3D57428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BC43-A54E-49AE-BC48-5E43BAB88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ECAA77-9C70-46E8-BAF6-57419FEF175B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FE390B-9A8F-4854-A4B2-AEE8AE815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5" name="Picture 2" descr="D:\Фото\Учитель года 2012\Открытый урок\IMG_0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9688" y="-1935163"/>
            <a:ext cx="14304963" cy="1072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Picture 2" descr="D:\Фото\Учитель года 2012\Открытый урок\IMG_0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Picture 2" descr="D:\Фото\Учитель года 2012\Открытый урок\IMG_01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D:\Фото\Учитель года 2012\Открытый урок\IMG_0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9688" y="-1935163"/>
            <a:ext cx="14304963" cy="1072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Picture 2" descr="D:\Фото\Учитель года 2012\Открытый урок\SDC114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Picture 2" descr="D:\Фото\Учитель года 2012\Открытый урок\IMG_01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Picture 2" descr="D:\Фото\Учитель года 2012\Открытый урок\IMG_00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Picture 2" descr="D:\Фото\Учитель года 2012\Открытый урок\IMG_00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Picture 2" descr="D:\Фото\Учитель года 2012\Открытый урок\IMG_00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Picture 2" descr="D:\Фото\Учитель года 2012\Открытый урок\IMG_00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Picture 2" descr="D:\Фото\Учитель года 2012\Открытый урок\IMG_0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Picture 2" descr="D:\Фото\Учитель года 2012\Открытый урок\IMG_0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2" name="Picture 2" descr="D:\Фото\Учитель года 2012\Открытый урок\IMG_00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Picture 2" descr="D:\Фото\Учитель года 2012\Открытый урок\IMG_00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2013-04-09T13:39:55Z</dcterms:created>
  <dcterms:modified xsi:type="dcterms:W3CDTF">2014-01-26T17:37:30Z</dcterms:modified>
</cp:coreProperties>
</file>