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EB98-FCCB-4B05-8BA2-92B2C4F514E8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40EF-FB6C-48E3-B820-A34A70402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EB98-FCCB-4B05-8BA2-92B2C4F514E8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40EF-FB6C-48E3-B820-A34A70402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EB98-FCCB-4B05-8BA2-92B2C4F514E8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40EF-FB6C-48E3-B820-A34A70402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EB98-FCCB-4B05-8BA2-92B2C4F514E8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40EF-FB6C-48E3-B820-A34A70402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EB98-FCCB-4B05-8BA2-92B2C4F514E8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40EF-FB6C-48E3-B820-A34A70402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EB98-FCCB-4B05-8BA2-92B2C4F514E8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40EF-FB6C-48E3-B820-A34A70402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EB98-FCCB-4B05-8BA2-92B2C4F514E8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40EF-FB6C-48E3-B820-A34A70402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EB98-FCCB-4B05-8BA2-92B2C4F514E8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40EF-FB6C-48E3-B820-A34A70402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EB98-FCCB-4B05-8BA2-92B2C4F514E8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40EF-FB6C-48E3-B820-A34A70402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EB98-FCCB-4B05-8BA2-92B2C4F514E8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40EF-FB6C-48E3-B820-A34A70402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EB98-FCCB-4B05-8BA2-92B2C4F514E8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40EF-FB6C-48E3-B820-A34A70402FCF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D5DEB98-FCCB-4B05-8BA2-92B2C4F514E8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4FB40EF-FB6C-48E3-B820-A34A70402F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3307355"/>
            <a:ext cx="5976664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Мое здоровье-</a:t>
            </a:r>
            <a:br>
              <a:rPr lang="ru-RU" sz="5400" b="1" dirty="0" smtClean="0">
                <a:solidFill>
                  <a:srgbClr val="0070C0"/>
                </a:solidFill>
              </a:rPr>
            </a:br>
            <a:r>
              <a:rPr lang="ru-RU" sz="5400" b="1" dirty="0" smtClean="0">
                <a:solidFill>
                  <a:srgbClr val="0070C0"/>
                </a:solidFill>
              </a:rPr>
              <a:t>мое богатство.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5373216"/>
            <a:ext cx="7117180" cy="129614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      КЛАССНЫЙ ЧАС  ВО 2  КЛАССЕ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Воспитатель: Якунина Елена Дмитриевна</a:t>
            </a: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3074" name="Picture 2" descr="C:\Users\Елена\Desktop\post-267968-13643616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3960440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81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125113" cy="924475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Желания учеников школы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300" b="1" dirty="0" smtClean="0">
                <a:solidFill>
                  <a:srgbClr val="0070C0"/>
                </a:solidFill>
              </a:rPr>
              <a:t>Счастье</a:t>
            </a:r>
          </a:p>
          <a:p>
            <a:r>
              <a:rPr lang="ru-RU" sz="4300" b="1" dirty="0" smtClean="0">
                <a:solidFill>
                  <a:srgbClr val="0070C0"/>
                </a:solidFill>
              </a:rPr>
              <a:t>Здоровье</a:t>
            </a:r>
          </a:p>
          <a:p>
            <a:r>
              <a:rPr lang="ru-RU" sz="4300" b="1" dirty="0" smtClean="0">
                <a:solidFill>
                  <a:srgbClr val="0070C0"/>
                </a:solidFill>
              </a:rPr>
              <a:t>Успехи в учебе</a:t>
            </a:r>
          </a:p>
          <a:p>
            <a:r>
              <a:rPr lang="ru-RU" sz="4300" b="1" dirty="0" smtClean="0">
                <a:solidFill>
                  <a:srgbClr val="0070C0"/>
                </a:solidFill>
              </a:rPr>
              <a:t>Ум</a:t>
            </a:r>
          </a:p>
          <a:p>
            <a:r>
              <a:rPr lang="ru-RU" sz="4300" b="1" dirty="0" smtClean="0">
                <a:solidFill>
                  <a:srgbClr val="0070C0"/>
                </a:solidFill>
              </a:rPr>
              <a:t>Красота</a:t>
            </a:r>
          </a:p>
          <a:p>
            <a:r>
              <a:rPr lang="ru-RU" sz="4300" b="1" dirty="0" smtClean="0">
                <a:solidFill>
                  <a:srgbClr val="0070C0"/>
                </a:solidFill>
              </a:rPr>
              <a:t>Деньги</a:t>
            </a:r>
          </a:p>
          <a:p>
            <a:r>
              <a:rPr lang="ru-RU" sz="4300" b="1" dirty="0" smtClean="0">
                <a:solidFill>
                  <a:srgbClr val="0070C0"/>
                </a:solidFill>
              </a:rPr>
              <a:t>Сила</a:t>
            </a:r>
            <a:endParaRPr lang="ru-RU" sz="43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Елена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435833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92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04665"/>
            <a:ext cx="7125113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СОВЕТЫ МАЛЬВИНЫ И    БУРАТИНО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628800"/>
            <a:ext cx="7125112" cy="4608511"/>
          </a:xfrm>
        </p:spPr>
        <p:txBody>
          <a:bodyPr>
            <a:normAutofit fontScale="85000" lnSpcReduction="20000"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Режим дня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Ложиться во время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Утром делать зарядку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Чистить зубы, умываться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Закаляться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Руки мыть перед едой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Кушать только полезные продукты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Гулять, дышать свежим воздухом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Одеваться по погоде</a:t>
            </a:r>
          </a:p>
        </p:txBody>
      </p:sp>
      <p:pic>
        <p:nvPicPr>
          <p:cNvPr id="2050" name="Picture 2" descr="C:\Users\Елена\Desktop\57732777_f053cfa63a7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76672"/>
            <a:ext cx="2850505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Елена\Desktop\43389793-70782862_1297891509_10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348880"/>
            <a:ext cx="253070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76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      </a:t>
            </a:r>
            <a:r>
              <a:rPr lang="ru-RU" sz="4000" b="1" i="1" dirty="0" smtClean="0">
                <a:solidFill>
                  <a:srgbClr val="FFFF00"/>
                </a:solidFill>
              </a:rPr>
              <a:t>ПОСЛОВИЦЫ </a:t>
            </a:r>
            <a:endParaRPr lang="ru-RU" sz="4000" b="1" i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Дал Бог здоровья, а счастье найдем.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Здоровье дороже богатства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Здоровью цены нет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Где здоровье, там и красота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Двигайся больше- проживешь дольше</a:t>
            </a:r>
            <a:endParaRPr lang="ru-RU" sz="3200" b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Елена\Desktop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0"/>
            <a:ext cx="1619672" cy="260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84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ЧТО ТАКОЕ ЗДОРОВЬЕ?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Здоровье человека – это главная ценность жизни. Его не купишь, его надо сохранять, сберегать, улучшать смолоду.</a:t>
            </a:r>
            <a:endParaRPr lang="ru-RU" sz="4400" b="1" dirty="0">
              <a:solidFill>
                <a:srgbClr val="0070C0"/>
              </a:solidFill>
            </a:endParaRPr>
          </a:p>
        </p:txBody>
      </p:sp>
      <p:pic>
        <p:nvPicPr>
          <p:cNvPr id="5122" name="Picture 2" descr="C:\Users\Елена\Desktop\Exercise-clip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157192"/>
            <a:ext cx="2457416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91219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ВСЕГО ДОБРОГО, БУДЬТЕ ЗДОРОВЫ!!!</a:t>
            </a:r>
            <a:endParaRPr lang="ru-RU" sz="4000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C:\Documents and Settings\Ирина\Рабочий стол\Рисунок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2833687" y="1856581"/>
            <a:ext cx="3476625" cy="3952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524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Кутю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54</TotalTime>
  <Words>115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Spring</vt:lpstr>
      <vt:lpstr>Мое здоровье- мое богатство.</vt:lpstr>
      <vt:lpstr>Желания учеников школы</vt:lpstr>
      <vt:lpstr>СОВЕТЫ МАЛЬВИНЫ И    БУРАТИНО</vt:lpstr>
      <vt:lpstr>      ПОСЛОВИЦЫ </vt:lpstr>
      <vt:lpstr>ЧТО ТАКОЕ ЗДОРОВЬЕ?</vt:lpstr>
      <vt:lpstr>ВСЕГО ДОБРОГО, БУДЬТЕ ЗДОРОВЫ!!!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Мое здоровье –   мое богатство</dc:title>
  <dc:creator>Елена</dc:creator>
  <cp:lastModifiedBy>Елена</cp:lastModifiedBy>
  <cp:revision>11</cp:revision>
  <dcterms:created xsi:type="dcterms:W3CDTF">2013-08-27T12:57:38Z</dcterms:created>
  <dcterms:modified xsi:type="dcterms:W3CDTF">2013-08-29T02:09:21Z</dcterms:modified>
</cp:coreProperties>
</file>