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4" r:id="rId3"/>
    <p:sldId id="257" r:id="rId4"/>
    <p:sldId id="262" r:id="rId5"/>
    <p:sldId id="265" r:id="rId6"/>
    <p:sldId id="258" r:id="rId7"/>
    <p:sldId id="259" r:id="rId8"/>
    <p:sldId id="270" r:id="rId9"/>
    <p:sldId id="260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A795E-F6E9-4C64-B61B-17F481E51F6D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C981-07E1-4223-9FE5-5CC1DFA59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0C981-07E1-4223-9FE5-5CC1DFA59A7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0C981-07E1-4223-9FE5-5CC1DFA59A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F959C-7C72-4333-9D1C-BC1A4ACD2C8B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A2F2-2B1E-40C0-82C7-DCE81C153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772816"/>
            <a:ext cx="82513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Art and Design</a:t>
            </a:r>
            <a:endParaRPr lang="ru-RU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756" y="2293840"/>
            <a:ext cx="46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 Pop artists were fascinated by …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00000" y="1124744"/>
            <a:ext cx="55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 the text and complete the sentences.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5756" y="1772816"/>
            <a:ext cx="46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1. Pop Art is a style of art that represents …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5756" y="2814864"/>
            <a:ext cx="46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 All people are ….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5756" y="3335888"/>
            <a:ext cx="46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 Many Pop artists used images of …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5756" y="3856912"/>
            <a:ext cx="46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5. Andy </a:t>
            </a:r>
            <a:r>
              <a:rPr lang="en-US" dirty="0" err="1" smtClean="0"/>
              <a:t>Warhole</a:t>
            </a:r>
            <a:r>
              <a:rPr lang="en-US" dirty="0" smtClean="0"/>
              <a:t> painted products like …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5756" y="4377936"/>
            <a:ext cx="46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6. Roy Lichtenstein’s  works were similar to …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5756" y="4898960"/>
            <a:ext cx="46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7. Many people in the art world …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5756" y="5419984"/>
            <a:ext cx="46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8. Many original Pop Art works have sold for …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5756" y="5941007"/>
            <a:ext cx="4680000" cy="6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9. The most important result of Pop Art is that …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36196" y="1772816"/>
            <a:ext cx="4032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everybody’s everyday experiences.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72100" y="2293840"/>
            <a:ext cx="4896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realistic images from everyday life.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59932" y="2814864"/>
            <a:ext cx="6408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consumers.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888124" y="3335888"/>
            <a:ext cx="46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products from supermarkets or advertisements.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76156" y="3856912"/>
            <a:ext cx="4392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Coca Cola bottles and bananas.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80212" y="4377936"/>
            <a:ext cx="3888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images in the comic books.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672100" y="4898960"/>
            <a:ext cx="4896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 not accept Pop Art as a real art form.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824228" y="5419984"/>
            <a:ext cx="3744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millions of dollars.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968244" y="5941007"/>
            <a:ext cx="3600000" cy="6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it has created a new artistic way of looking at the everyday world.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383944" y="0"/>
            <a:ext cx="2376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Pop Art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00" y="0"/>
            <a:ext cx="85680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Abstract  Art – Action Painting</a:t>
            </a:r>
            <a:endParaRPr lang="ru-RU" sz="5400" dirty="0"/>
          </a:p>
        </p:txBody>
      </p:sp>
      <p:pic>
        <p:nvPicPr>
          <p:cNvPr id="3" name="Рисунок 2" descr="autumnrhythm поллак осенний ритм.jpg"/>
          <p:cNvPicPr>
            <a:picLocks/>
          </p:cNvPicPr>
          <p:nvPr/>
        </p:nvPicPr>
        <p:blipFill>
          <a:blip r:embed="rId2" cstate="print"/>
          <a:srcRect t="2773" r="13174"/>
          <a:stretch>
            <a:fillRect/>
          </a:stretch>
        </p:blipFill>
        <p:spPr>
          <a:xfrm>
            <a:off x="4860032" y="980728"/>
            <a:ext cx="396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поллак волчица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396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оллак сближение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396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a169bcf855c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933056"/>
            <a:ext cx="396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blog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953961"/>
            <a:ext cx="2736304" cy="2950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796" y="0"/>
            <a:ext cx="7956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Jackson Pollock </a:t>
            </a:r>
            <a:r>
              <a:rPr lang="en-US" sz="5400" i="1" dirty="0" smtClean="0"/>
              <a:t>No. 5, 1948</a:t>
            </a:r>
            <a:endParaRPr lang="ru-RU" sz="5400" i="1" dirty="0"/>
          </a:p>
        </p:txBody>
      </p:sp>
      <p:pic>
        <p:nvPicPr>
          <p:cNvPr id="3" name="Рисунок 2" descr="2a169bcf85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062" y="836712"/>
            <a:ext cx="8007877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062" y="5085184"/>
            <a:ext cx="4464496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Year	1950</a:t>
            </a:r>
          </a:p>
          <a:p>
            <a:r>
              <a:rPr lang="en-US" b="1" dirty="0" smtClean="0"/>
              <a:t>Type	Oil on fiberboard</a:t>
            </a:r>
          </a:p>
          <a:p>
            <a:r>
              <a:rPr lang="en-US" b="1" dirty="0" smtClean="0"/>
              <a:t>Dimensions	2.4 m × 1.2 m (8 ft × 4 ft)</a:t>
            </a:r>
          </a:p>
          <a:p>
            <a:r>
              <a:rPr lang="en-US" b="1" dirty="0" smtClean="0"/>
              <a:t>Location	Private collection, New York </a:t>
            </a:r>
          </a:p>
          <a:p>
            <a:r>
              <a:rPr lang="en-US" b="1" dirty="0" smtClean="0"/>
              <a:t>Sold for      140 million dollars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20888"/>
            <a:ext cx="8190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Prepare </a:t>
            </a:r>
            <a:r>
              <a:rPr lang="en-US" sz="4000" dirty="0" smtClean="0"/>
              <a:t>a report about </a:t>
            </a:r>
            <a:r>
              <a:rPr lang="en-US" sz="4000" i="1" dirty="0" smtClean="0"/>
              <a:t>Impressionism.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47154" y="1268760"/>
            <a:ext cx="2649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Homework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905506"/>
            <a:ext cx="432048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 smtClean="0"/>
              <a:t>What is ART?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62176" y="2967335"/>
            <a:ext cx="2219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 descr="425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37141"/>
            <a:ext cx="1779842" cy="21328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 descr="0b2831a4862f82bd7bb2e1b0565a332e.jpeg"/>
          <p:cNvPicPr>
            <a:picLocks noChangeAspect="1"/>
          </p:cNvPicPr>
          <p:nvPr/>
        </p:nvPicPr>
        <p:blipFill>
          <a:blip r:embed="rId3" cstate="print"/>
          <a:srcRect r="9924"/>
          <a:stretch>
            <a:fillRect/>
          </a:stretch>
        </p:blipFill>
        <p:spPr>
          <a:xfrm>
            <a:off x="6660232" y="2534741"/>
            <a:ext cx="2282891" cy="19008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 descr="1238422943_1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2806706" cy="18722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 descr="1316464410_london-theat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4516" y="188640"/>
            <a:ext cx="2918607" cy="194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 descr="f_47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8085" y="5013176"/>
            <a:ext cx="2520280" cy="16570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 descr="laoco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7034" y="188640"/>
            <a:ext cx="2580682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 descr="0703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0923" y="4837650"/>
            <a:ext cx="2362200" cy="183261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 descr="gothic_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4546260"/>
            <a:ext cx="2832000" cy="2124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19672" y="2420888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Art is a diverse range of human activities and the products of those activities.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643_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3"/>
            <a:ext cx="425812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Rembrandt_The_Artist_in_his_studio.jpg"/>
          <p:cNvPicPr>
            <a:picLocks noChangeAspect="1"/>
          </p:cNvPicPr>
          <p:nvPr/>
        </p:nvPicPr>
        <p:blipFill>
          <a:blip r:embed="rId4" cstate="print"/>
          <a:srcRect r="20455"/>
          <a:stretch>
            <a:fillRect/>
          </a:stretch>
        </p:blipFill>
        <p:spPr>
          <a:xfrm>
            <a:off x="334553" y="1052736"/>
            <a:ext cx="255167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3symbols62927176.jpg"/>
          <p:cNvPicPr>
            <a:picLocks noChangeAspect="1"/>
          </p:cNvPicPr>
          <p:nvPr/>
        </p:nvPicPr>
        <p:blipFill>
          <a:blip r:embed="rId5" cstate="print"/>
          <a:srcRect b="3182"/>
          <a:stretch>
            <a:fillRect/>
          </a:stretch>
        </p:blipFill>
        <p:spPr>
          <a:xfrm>
            <a:off x="3259318" y="1052736"/>
            <a:ext cx="216372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ali-persistance-memoire.jpg"/>
          <p:cNvPicPr>
            <a:picLocks noChangeAspect="1"/>
          </p:cNvPicPr>
          <p:nvPr/>
        </p:nvPicPr>
        <p:blipFill>
          <a:blip r:embed="rId6" cstate="print"/>
          <a:srcRect r="12867"/>
          <a:stretch>
            <a:fillRect/>
          </a:stretch>
        </p:blipFill>
        <p:spPr>
          <a:xfrm>
            <a:off x="5796136" y="1052736"/>
            <a:ext cx="309634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MACAARQ-P248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9122" y="4005063"/>
            <a:ext cx="199335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67744" y="0"/>
            <a:ext cx="4608512" cy="90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 smtClean="0"/>
              <a:t>Painting styles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124744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1124744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1124744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077072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5655587"/>
            <a:ext cx="13945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Classical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5145871"/>
            <a:ext cx="13945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Cubism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6165304"/>
            <a:ext cx="13945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Surrealism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4636155"/>
            <a:ext cx="13945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Pop art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948264" y="4077072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5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076056" y="3818663"/>
            <a:ext cx="13681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Action painting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9.25926E-6 L -0.47256 -0.66135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6.66667E-6 L -0.14964 -0.58797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18519E-6 L 0.12588 -0.73495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47257 0.02084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1 -0.08402 " pathEditMode="relative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n_g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3992" y="1124744"/>
            <a:ext cx="3456384" cy="491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0"/>
            <a:ext cx="79920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Cubism – Geometric Shapes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6237312"/>
            <a:ext cx="35283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Georges Braque </a:t>
            </a:r>
            <a:r>
              <a:rPr lang="en-US" i="1" dirty="0" smtClean="0"/>
              <a:t> Man with a Guitar</a:t>
            </a:r>
            <a:endParaRPr lang="ru-RU" dirty="0"/>
          </a:p>
        </p:txBody>
      </p:sp>
      <p:pic>
        <p:nvPicPr>
          <p:cNvPr id="8" name="Рисунок 7" descr="geometric_shapes.jpg"/>
          <p:cNvPicPr>
            <a:picLocks noChangeAspect="1"/>
          </p:cNvPicPr>
          <p:nvPr/>
        </p:nvPicPr>
        <p:blipFill>
          <a:blip r:embed="rId3" cstate="print"/>
          <a:srcRect l="70528" t="52236" r="681" b="27035"/>
          <a:stretch>
            <a:fillRect/>
          </a:stretch>
        </p:blipFill>
        <p:spPr>
          <a:xfrm>
            <a:off x="7048672" y="1124744"/>
            <a:ext cx="1440000" cy="146981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 descr="geometric_shapes.jpg"/>
          <p:cNvPicPr>
            <a:picLocks noChangeAspect="1"/>
          </p:cNvPicPr>
          <p:nvPr/>
        </p:nvPicPr>
        <p:blipFill>
          <a:blip r:embed="rId3" cstate="print"/>
          <a:srcRect l="72879" t="72965" r="2436" b="7335"/>
          <a:stretch>
            <a:fillRect/>
          </a:stretch>
        </p:blipFill>
        <p:spPr>
          <a:xfrm>
            <a:off x="7120520" y="4869160"/>
            <a:ext cx="1368152" cy="15479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 descr="geometric_shapes.jpg"/>
          <p:cNvPicPr>
            <a:picLocks noChangeAspect="1"/>
          </p:cNvPicPr>
          <p:nvPr/>
        </p:nvPicPr>
        <p:blipFill>
          <a:blip r:embed="rId3" cstate="print"/>
          <a:srcRect l="2930" t="54210" r="66507" b="27864"/>
          <a:stretch>
            <a:fillRect/>
          </a:stretch>
        </p:blipFill>
        <p:spPr>
          <a:xfrm>
            <a:off x="6876256" y="3061473"/>
            <a:ext cx="1612416" cy="1340768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22" name="Группа 21"/>
          <p:cNvGrpSpPr/>
          <p:nvPr/>
        </p:nvGrpSpPr>
        <p:grpSpPr>
          <a:xfrm>
            <a:off x="395536" y="5157079"/>
            <a:ext cx="1800200" cy="1260000"/>
            <a:chOff x="539552" y="5288339"/>
            <a:chExt cx="1800200" cy="1260000"/>
          </a:xfrm>
        </p:grpSpPr>
        <p:sp>
          <p:nvSpPr>
            <p:cNvPr id="17" name="TextBox 16"/>
            <p:cNvSpPr txBox="1"/>
            <p:nvPr/>
          </p:nvSpPr>
          <p:spPr>
            <a:xfrm>
              <a:off x="539552" y="5288339"/>
              <a:ext cx="1800200" cy="126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b="1" dirty="0" smtClean="0"/>
            </a:p>
            <a:p>
              <a:pPr algn="ctr"/>
              <a:endParaRPr lang="en-US" sz="2400" b="1" dirty="0" smtClean="0"/>
            </a:p>
            <a:p>
              <a:pPr algn="ctr"/>
              <a:r>
                <a:rPr lang="en-US" sz="2400" b="1" dirty="0" smtClean="0"/>
                <a:t>rectangle</a:t>
              </a:r>
              <a:endParaRPr lang="ru-RU" sz="24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47564" y="5445224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95536" y="3076082"/>
            <a:ext cx="1440000" cy="1569660"/>
            <a:chOff x="467544" y="2852936"/>
            <a:chExt cx="1440000" cy="1569660"/>
          </a:xfrm>
        </p:grpSpPr>
        <p:sp>
          <p:nvSpPr>
            <p:cNvPr id="16" name="TextBox 15"/>
            <p:cNvSpPr txBox="1"/>
            <p:nvPr/>
          </p:nvSpPr>
          <p:spPr>
            <a:xfrm>
              <a:off x="467544" y="2852936"/>
              <a:ext cx="1440000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2400" dirty="0" smtClean="0"/>
            </a:p>
            <a:p>
              <a:endParaRPr lang="en-US" sz="2400" dirty="0" smtClean="0"/>
            </a:p>
            <a:p>
              <a:pPr algn="ctr"/>
              <a:endParaRPr lang="ru-RU" sz="2400" dirty="0" smtClean="0"/>
            </a:p>
            <a:p>
              <a:pPr algn="ctr"/>
              <a:r>
                <a:rPr lang="en-US" sz="2400" b="1" dirty="0" smtClean="0"/>
                <a:t>square</a:t>
              </a:r>
              <a:endParaRPr lang="ru-RU" sz="24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55576" y="3068960"/>
              <a:ext cx="900000" cy="900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95536" y="1124744"/>
            <a:ext cx="1440160" cy="1440000"/>
            <a:chOff x="539552" y="1988840"/>
            <a:chExt cx="1440160" cy="1440000"/>
          </a:xfrm>
        </p:grpSpPr>
        <p:sp>
          <p:nvSpPr>
            <p:cNvPr id="20" name="TextBox 19"/>
            <p:cNvSpPr txBox="1"/>
            <p:nvPr/>
          </p:nvSpPr>
          <p:spPr>
            <a:xfrm>
              <a:off x="539552" y="1988840"/>
              <a:ext cx="1440160" cy="144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pPr algn="ctr"/>
              <a:r>
                <a:rPr lang="en-US" sz="2400" b="1" dirty="0" smtClean="0"/>
                <a:t>triangle</a:t>
              </a:r>
              <a:endParaRPr lang="ru-RU" sz="2400" b="1" dirty="0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827584" y="2132856"/>
              <a:ext cx="900000" cy="72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2000" y="0"/>
            <a:ext cx="86400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Cubism – </a:t>
            </a:r>
            <a:r>
              <a:rPr lang="en-US" sz="5400" dirty="0" err="1" smtClean="0"/>
              <a:t>Colours</a:t>
            </a:r>
            <a:r>
              <a:rPr lang="en-US" sz="5400" dirty="0" smtClean="0"/>
              <a:t> and Feelings</a:t>
            </a:r>
            <a:endParaRPr lang="ru-RU" sz="5400" dirty="0"/>
          </a:p>
        </p:txBody>
      </p:sp>
      <p:pic>
        <p:nvPicPr>
          <p:cNvPr id="24" name="Рисунок 23" descr="2e3710f049cf51ccf1e1973f1ea54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340768"/>
            <a:ext cx="3832931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1340768"/>
            <a:ext cx="1440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Colours</a:t>
            </a:r>
            <a:r>
              <a:rPr lang="en-US" sz="2400" dirty="0" smtClean="0"/>
              <a:t>:</a:t>
            </a:r>
          </a:p>
          <a:p>
            <a:r>
              <a:rPr lang="en-US" sz="2400" i="1" dirty="0" smtClean="0"/>
              <a:t>dark</a:t>
            </a:r>
          </a:p>
          <a:p>
            <a:r>
              <a:rPr lang="en-US" sz="2400" i="1" dirty="0" smtClean="0"/>
              <a:t>dull</a:t>
            </a:r>
          </a:p>
          <a:p>
            <a:r>
              <a:rPr lang="en-US" sz="2400" i="1" dirty="0" smtClean="0"/>
              <a:t>brown</a:t>
            </a:r>
          </a:p>
          <a:p>
            <a:r>
              <a:rPr lang="en-US" sz="2400" i="1" dirty="0" smtClean="0"/>
              <a:t>grey</a:t>
            </a:r>
          </a:p>
          <a:p>
            <a:r>
              <a:rPr lang="en-US" sz="2400" i="1" dirty="0" smtClean="0"/>
              <a:t>grim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005064"/>
            <a:ext cx="1440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Feelings:</a:t>
            </a:r>
          </a:p>
          <a:p>
            <a:r>
              <a:rPr lang="en-US" sz="2400" i="1" dirty="0" smtClean="0"/>
              <a:t>gloomy</a:t>
            </a:r>
          </a:p>
          <a:p>
            <a:r>
              <a:rPr lang="en-US" sz="2400" i="1" dirty="0" smtClean="0"/>
              <a:t>sad</a:t>
            </a:r>
          </a:p>
          <a:p>
            <a:r>
              <a:rPr lang="en-US" sz="2400" i="1" dirty="0" smtClean="0"/>
              <a:t>depressed</a:t>
            </a:r>
          </a:p>
          <a:p>
            <a:r>
              <a:rPr lang="en-US" sz="2400" i="1" dirty="0" smtClean="0"/>
              <a:t>unhappy</a:t>
            </a:r>
          </a:p>
          <a:p>
            <a:r>
              <a:rPr lang="en-US" sz="2400" i="1" dirty="0" smtClean="0"/>
              <a:t>confused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1345388"/>
            <a:ext cx="2376264" cy="49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Useful phrases:</a:t>
            </a:r>
          </a:p>
          <a:p>
            <a:r>
              <a:rPr lang="en-US" sz="2400" i="1" dirty="0" smtClean="0"/>
              <a:t>the picture shows…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seem to have many layers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from a number of different viewpoints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the painting makes me feel…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2080" y="0"/>
            <a:ext cx="32040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Surrealism</a:t>
            </a:r>
            <a:endParaRPr lang="ru-RU" sz="5400" dirty="0"/>
          </a:p>
        </p:txBody>
      </p:sp>
      <p:pic>
        <p:nvPicPr>
          <p:cNvPr id="5" name="Рисунок 4" descr="37SwansReflectingEleph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980728"/>
            <a:ext cx="6131758" cy="398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39752" y="5157192"/>
            <a:ext cx="4680000" cy="39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Salvador Dali </a:t>
            </a:r>
            <a:r>
              <a:rPr lang="en-US" i="1" dirty="0" smtClean="0"/>
              <a:t>Swans Reflecting Elephants (1937)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661248"/>
            <a:ext cx="82809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Useful phrases:  an element of surprise, strange images, to create strange representation of things, to create an impact, to show something in an unusual way, to feel astonished.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980728"/>
            <a:ext cx="6264696" cy="4862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Questions</a:t>
            </a:r>
            <a:endParaRPr lang="ru-RU" sz="2000" dirty="0" smtClean="0"/>
          </a:p>
          <a:p>
            <a:r>
              <a:rPr lang="en-US" sz="2000" b="1" i="1" dirty="0" smtClean="0"/>
              <a:t> 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en-US" sz="2000" i="1" dirty="0" smtClean="0"/>
              <a:t>1. When </a:t>
            </a:r>
            <a:r>
              <a:rPr lang="en-US" sz="2000" i="1" dirty="0" smtClean="0"/>
              <a:t>was Cubism popular</a:t>
            </a:r>
            <a:r>
              <a:rPr lang="en-US" sz="2000" i="1" dirty="0" smtClean="0"/>
              <a:t>?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en-US" sz="2000" i="1" dirty="0" smtClean="0"/>
              <a:t>2. How did Cubist painters create their works?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en-US" sz="2000" i="1" dirty="0" smtClean="0"/>
              <a:t>3. What effect does the use of geometric shapes and dark </a:t>
            </a:r>
            <a:r>
              <a:rPr lang="en-US" sz="2000" i="1" dirty="0" err="1" smtClean="0"/>
              <a:t>colours</a:t>
            </a:r>
            <a:r>
              <a:rPr lang="en-US" sz="2000" i="1" dirty="0" smtClean="0"/>
              <a:t> produce?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en-US" sz="2000" i="1" dirty="0" smtClean="0"/>
              <a:t>4.When was Surrealism popular?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en-US" sz="2000" i="1" dirty="0" smtClean="0"/>
              <a:t>5. Where did Surrealist painters get the ideas for their paintings?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en-US" sz="2000" i="1" dirty="0" smtClean="0"/>
              <a:t>6. What creates a big impact?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3944" y="0"/>
            <a:ext cx="2376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Pop Art</a:t>
            </a:r>
            <a:endParaRPr lang="ru-RU" sz="5400" dirty="0"/>
          </a:p>
        </p:txBody>
      </p:sp>
      <p:pic>
        <p:nvPicPr>
          <p:cNvPr id="4" name="Рисунок 3" descr="59_4147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508748"/>
            <a:ext cx="1408360" cy="212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832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8115" y="5157192"/>
            <a:ext cx="2197881" cy="147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299942766_1964-roy-lichtenstein-hopeless_1-pop-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018520"/>
            <a:ext cx="1600501" cy="161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oca-cola_andy_warhol_5_bott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750467"/>
            <a:ext cx="2160240" cy="172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r7DVuzM._EA.jpg"/>
          <p:cNvPicPr>
            <a:picLocks noChangeAspect="1"/>
          </p:cNvPicPr>
          <p:nvPr/>
        </p:nvPicPr>
        <p:blipFill>
          <a:blip r:embed="rId6" cstate="print"/>
          <a:srcRect l="10802"/>
          <a:stretch>
            <a:fillRect/>
          </a:stretch>
        </p:blipFill>
        <p:spPr>
          <a:xfrm>
            <a:off x="6948264" y="332656"/>
            <a:ext cx="1783824" cy="199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Roy-LICHTENSTEIN-Look-Mickey-19091016253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2744914"/>
            <a:ext cx="1912785" cy="135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andy-warhol_2443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9423" y="1412776"/>
            <a:ext cx="2050322" cy="143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Warhol_Michael_Jackson.jpg"/>
          <p:cNvPicPr>
            <a:picLocks noChangeAspect="1"/>
          </p:cNvPicPr>
          <p:nvPr/>
        </p:nvPicPr>
        <p:blipFill>
          <a:blip r:embed="rId9" cstate="print"/>
          <a:srcRect l="20010" r="22172" b="11614"/>
          <a:stretch>
            <a:fillRect/>
          </a:stretch>
        </p:blipFill>
        <p:spPr>
          <a:xfrm>
            <a:off x="467544" y="332656"/>
            <a:ext cx="165618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WZFU3179_large.jpg"/>
          <p:cNvPicPr>
            <a:picLocks noChangeAspect="1"/>
          </p:cNvPicPr>
          <p:nvPr/>
        </p:nvPicPr>
        <p:blipFill>
          <a:blip r:embed="rId10" cstate="print"/>
          <a:srcRect l="10100" t="10101" r="11151" b="10101"/>
          <a:stretch>
            <a:fillRect/>
          </a:stretch>
        </p:blipFill>
        <p:spPr>
          <a:xfrm>
            <a:off x="2856826" y="3163663"/>
            <a:ext cx="1656184" cy="167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T01459_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58076" y="1700808"/>
            <a:ext cx="1617129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AMACAARQ-P24867.jpg"/>
          <p:cNvPicPr>
            <a:picLocks noChangeAspect="1"/>
          </p:cNvPicPr>
          <p:nvPr/>
        </p:nvPicPr>
        <p:blipFill>
          <a:blip r:embed="rId12" cstate="print"/>
          <a:srcRect l="8257" t="3266" r="9168" b="5290"/>
          <a:stretch>
            <a:fillRect/>
          </a:stretch>
        </p:blipFill>
        <p:spPr>
          <a:xfrm>
            <a:off x="5286066" y="4613548"/>
            <a:ext cx="144016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317</Words>
  <Application>Microsoft Office PowerPoint</Application>
  <PresentationFormat>Экран (4:3)</PresentationFormat>
  <Paragraphs>94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103</cp:revision>
  <dcterms:created xsi:type="dcterms:W3CDTF">2013-07-21T11:54:14Z</dcterms:created>
  <dcterms:modified xsi:type="dcterms:W3CDTF">2013-07-25T12:10:08Z</dcterms:modified>
</cp:coreProperties>
</file>