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70" r:id="rId4"/>
    <p:sldId id="268" r:id="rId5"/>
    <p:sldId id="271" r:id="rId6"/>
    <p:sldId id="269" r:id="rId7"/>
    <p:sldId id="258" r:id="rId8"/>
    <p:sldId id="263" r:id="rId9"/>
    <p:sldId id="264" r:id="rId10"/>
    <p:sldId id="272" r:id="rId11"/>
    <p:sldId id="262" r:id="rId12"/>
    <p:sldId id="274" r:id="rId13"/>
    <p:sldId id="273" r:id="rId14"/>
    <p:sldId id="275" r:id="rId15"/>
    <p:sldId id="260" r:id="rId16"/>
    <p:sldId id="266" r:id="rId17"/>
    <p:sldId id="276" r:id="rId18"/>
    <p:sldId id="259" r:id="rId19"/>
    <p:sldId id="267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958DC7-7BF7-4914-B0CD-A4FA1766036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BFC38A-4199-4753-8BCF-2BE9D4D82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2;&#1088;&#1080;&#1082;&#1072;&#1085;%20&#1040;&#1085;&#1076;&#1088;&#1077;&#1077;&#1074;&#1080;&#1095;%20&#1041;&#1072;&#1083;&#1100;&#1073;&#1091;&#1088;&#1086;&#1074;/&#1058;&#1080;&#1090;&#1091;&#1083;&#1100;&#1085;&#1099;&#1081;%20&#1083;&#1080;&#1089;&#1090;.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«НЕПРИЗНАННЫЙ ТРИУМФ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…»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2285992"/>
            <a:ext cx="5357818" cy="3066470"/>
          </a:xfrm>
          <a:prstGeom prst="rect">
            <a:avLst/>
          </a:prstGeom>
          <a:noFill/>
        </p:spPr>
        <p:txBody>
          <a:bodyPr wrap="square" rtlCol="0">
            <a:prstTxWarp prst="textWave4">
              <a:avLst>
                <a:gd name="adj1" fmla="val 0"/>
                <a:gd name="adj2" fmla="val -5596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БАЛЬБУРОВ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АФРИКАН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Андреевич</a:t>
            </a:r>
          </a:p>
          <a:p>
            <a:pPr algn="ctr"/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0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МБОУ Семёновская СОШ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621508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2013 год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Q\Desktop\О Бальбурове\бальбуров из биографии\бальбуров 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85926"/>
            <a:ext cx="2888903" cy="3786214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072198" y="5143512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выполнила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зав. библиотекой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Галиулина Т.П.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1429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Творчество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А.Бальбурова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8674" name="Picture 2" descr="C:\Users\Q\Desktop\О Бальбурове\бальбуров книги\сканирование00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214422"/>
            <a:ext cx="1653796" cy="2307524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1410355"/>
            <a:ext cx="48577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1965 году в журнале «Байкал» появилась повесть А.А.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Бальбурова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«Мы живём за Байкалом»,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она издана отдельной книгой в Москве. </a:t>
            </a:r>
            <a:r>
              <a:rPr lang="ru-RU" sz="2000" b="1" dirty="0" smtClean="0"/>
              <a:t>Эта замечательная книга – путешествие по Бурятии, обширным степям, таежным глухоманям, по рекам и озерам, по Байкалу, </a:t>
            </a:r>
            <a:r>
              <a:rPr lang="ru-RU" sz="2000" b="1" dirty="0" err="1" smtClean="0"/>
              <a:t>Баргузинскому</a:t>
            </a:r>
            <a:r>
              <a:rPr lang="ru-RU" sz="2000" b="1" dirty="0" smtClean="0"/>
              <a:t> заповеднику. В ней о достопримечательностях края рассказывают труженики сельского хозяйства, ученые, рыбоводы, охотоведы, следопыты, умельцы-мастера, талантливейшие артисты, музыканты – самобытные люди Бурятии.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Q\Документы\Мои результаты сканирования\2013-02 (фев)\сканирование00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3786190"/>
            <a:ext cx="1857944" cy="2480371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48722"/>
            <a:ext cx="4500594" cy="58092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Андреевич много ездил по Бурятии и бурятским автономным округам, по СССР и зарубежным странам, Афганистан, Таиланд и т. д. Результатом этих поездок становятся рассказы, очерки и новеллы, опубликованные в журнале «Байкал» и впоследствии вышедшие в свет отдельной книгой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 ближним и дальним широтам»  (1974)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Написал книгу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«Двенадцать моих драгоценностей», 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которой часто упоминает свой родной улус </a:t>
            </a:r>
            <a:r>
              <a:rPr lang="ru-RU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Корсунгай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endParaRPr lang="ru-RU" sz="1800" dirty="0"/>
          </a:p>
        </p:txBody>
      </p:sp>
      <p:pic>
        <p:nvPicPr>
          <p:cNvPr id="1026" name="Picture 2" descr="C:\Users\User\Desktop\Мои документы\Мои документы\Клуб\История Корсунгая\К Юбилею Бальбурова для призентации\бальбуров\сканирование00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1142984"/>
            <a:ext cx="3385725" cy="4880014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Творчество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А.Бальбурова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Q\Desktop\О Бальбурове\бальбуров книги\сканирование00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1500174"/>
            <a:ext cx="2771380" cy="4357718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Творчество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А.Бальбурова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71546"/>
            <a:ext cx="50006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него был огромный талант общения. Кабинет редактора «Байкала» никогда не пустовал,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Андреевич знал известнейших людей страны и своего края - в книге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дружбе и счастье».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пишет о своих встречах и беседах с Михаилом Шолоховым, Евгением Вучетичем, Всеволодом Ивановым, Галиной Серебряковой, Натальей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Кончаловской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Алексеем Окладниковым, Расулом Гамзатовым, Давидом Кугультиновым, Александром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Смердовым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Константином Седых, Иваном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Молчановым-Сибирским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другими писателями, наставлявшие молодого автора на «путь истинный».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143372" y="1500174"/>
            <a:ext cx="435771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Бальбуров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принят в Союз писателей СССР еще до войны, в 1940 году. В 1973 году ему присвоено почетное звание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Народный писатель Бурятии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1976 году по семейным обстоятельствам А.А.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Бальбуров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уехал, оставив работу в журнале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Байкал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14290"/>
            <a:ext cx="8143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Народный писатель Бурятии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1428736"/>
            <a:ext cx="3500462" cy="452358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Отзыв о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А.Бальбурове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857232"/>
            <a:ext cx="65722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Андреевич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был поистине уникальным человеком. Феноменальная память позволяла ему практически не пользоваться записями».</a:t>
            </a:r>
          </a:p>
          <a:p>
            <a:pPr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шестидесятых годах прошлого века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А.Бальбурова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читали на разных континентах. Писатель сделал многое для развития литературного творчества Бурятии. Так, на международной выставке «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Экспо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– 67» художественный альманах «Байкал» признали одним из лучших журналов мира. А его главным редактором тогда был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Как сказал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Эрдэни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Уланов, в те годы в течение рабочего дня через руки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Африкана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Андреевича проходили сотни работ. Как коллега, могу сказать, что он ни одну работу не оставлял без внимания. На каждое произведение он давал оценку. Его оценки сверялись с рецензиями  коллег, а потом публиковались в журнале. 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удостоен многих государственных наград, но самая важная из них –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признание и любовь народа.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Ч.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Дамдинова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«Вести Бурятия» 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85720" y="1714488"/>
            <a:ext cx="1857388" cy="2428892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64704"/>
            <a:ext cx="8786874" cy="587900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  <a:buFontTx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«Как ты можешь быть хорошим писателем,</a:t>
            </a:r>
          </a:p>
          <a:p>
            <a:pPr algn="r">
              <a:lnSpc>
                <a:spcPct val="120000"/>
              </a:lnSpc>
              <a:buFontTx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если ты плохой человек».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любил напомнить эту фразу, и добавлял, что так говорил Чехов.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 он был хорошим писателем. Сегодня это уже бесспорно. И самое лучшее произведение, им созданное, - это его собственная жизнь в литературе. Возможно, лучше было бы сказать – для литературы, но это будет не очень точно. Это была его естественная среда обитания. Живя в ней,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создавал вокруг себя сильное и неповторимое творческое поле.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все же судьба была милостива к нему. Он жил в счастливое для литературы время,  занимался любимым делом и преуспел в этом. А что еще нужно человеку, который не мыслил себя вне литературы?..</a:t>
            </a:r>
          </a:p>
          <a:p>
            <a:pPr algn="r">
              <a:buFontTx/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</a:t>
            </a:r>
            <a:r>
              <a:rPr lang="ru-RU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Митыпов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</a:t>
            </a:r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 action="ppaction://hlinkfile"/>
            </a:endParaRPr>
          </a:p>
          <a:p>
            <a:pPr algn="r">
              <a:buFontTx/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народный писатель Бурятии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42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«Он жил в счастливое для литературы время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00562" y="1357298"/>
            <a:ext cx="4357718" cy="4572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сказал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Эрдэни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Уланов, соратник писателя, 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всех помнил поименно. Мало того, даже когда создавал свои произведения, все делал прямо из головы. Не было у него никаких бумаг, беспорядка на столе во время творческой работы».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бщий\Desktop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85860"/>
            <a:ext cx="3670144" cy="408963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Отзыв от Э. Уланова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5721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Писатель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Эрдэни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Уланов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1000108"/>
            <a:ext cx="50006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своей книге «Встреча, как преддверие судьбы» Э. Уланов пишет: «Судьба каждого человека вплетена в контекст времени и истории. 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Бальбурова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 его сильным, своевольным характером сложилась нелегкая судьба. Он страстно любил свой народ, хотел для него многих свершений, порою шел наперекор начальствующей воле, за что «заслуженно» получал взыскания, выговоры, публичные и негласные порицания. Из-за своего бунтарского энергичнейшего характера он частенько попадал в немилость властей. Он был любящим и страдающим сыном своего народа. И это было вполне нормально».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Q\Документы\Мои результаты сканирования\2013-02 (фев)\сканирование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85860"/>
            <a:ext cx="2761997" cy="4000528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000100" y="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Отзыв от Э. Уланова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7" y="1500174"/>
            <a:ext cx="3095707" cy="4000528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00034" y="214290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Жизнь внезапно оборвалась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428736"/>
            <a:ext cx="4857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Народный писатель Бурятии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А.А.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Бальбуров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 великому сожалению,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умер в расцвете творческих сил вдали от родины,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Алма-Ате 17 января 1980 года. Похоронен в Улан-Удэ.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Спустя годы этого многогранного человека можно назвать феномен уходящей эпохи, так как время рядом с ним  как бы спрессовалось и стремительно бежало вскачь, ибо он был не только хранителем времени, но и преобразованием жизни.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6182" y="1643050"/>
            <a:ext cx="48577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Сегодня вы познакомились с нашим земляком, который родился и жил в деревне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Корсунгай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с его творчеством. Он достойный сын своего народа и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своей Малой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Родины.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Благодаря творчеству А. 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Бальбурова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видного бурятского писателя, земляка  и публициста, многие читатели узнают подробнее и шире о бурятском народе, его сыновьях и дочерях, их трудолюбии, таланте, подвигах и о культурных связях с народами других стран.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14290"/>
            <a:ext cx="8929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Достойный сын малой Родины 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1500174"/>
            <a:ext cx="3095707" cy="4000528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\Desktop\О Бальбурове\бальбуров из биографии\Корсунгай осенью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714488"/>
            <a:ext cx="3928120" cy="2946859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572132" y="492919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Деревня </a:t>
            </a:r>
            <a:r>
              <a:rPr lang="ru-RU" sz="2000" b="1" dirty="0" err="1" smtClean="0">
                <a:solidFill>
                  <a:srgbClr val="002060"/>
                </a:solidFill>
              </a:rPr>
              <a:t>Корсунгай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14422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Андреевич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родился 5 мая 1919 года в семье крестьянина - бедняка в улусе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Корсунгай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Нукутского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района. В 7 лет  пошёл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Корсунгайскую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начальную школу. В 13 лет поступает в фабрично-заводское училище имени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Постышева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городе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Верхнеудинске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(ныне Улан-Удэ). 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через два года вливается в ряды рабочего класса.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85728"/>
            <a:ext cx="35427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БИОГРАФИЯ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и документы\Мои документы\Клуб\Наран\Фотографии\в заларях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602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429420" cy="1357298"/>
          </a:xfrm>
        </p:spPr>
        <p:txBody>
          <a:bodyPr>
            <a:prstTxWarp prst="textStop">
              <a:avLst>
                <a:gd name="adj" fmla="val 14286"/>
              </a:avLst>
            </a:prstTxWarp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00" b="1" cap="all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</a:t>
            </a:r>
            <a:br>
              <a:rPr lang="ru-RU" sz="700" b="1" cap="all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00" b="1" cap="all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ЗА ВНИМАНИЕ!</a:t>
            </a:r>
            <a:endParaRPr lang="ru-RU" sz="700" b="1" cap="all" dirty="0">
              <a:ln>
                <a:solidFill>
                  <a:srgbClr val="C00000"/>
                </a:solidFill>
              </a:ln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Q\Desktop\О Бальбурове\бальбуров из биографии\бальбуров 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357298"/>
            <a:ext cx="2805722" cy="371477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868" y="1285860"/>
            <a:ext cx="50720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1934 году молодой слесарь успевает учиться в вечерней школе.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1938 году окончил Бурятский педагогический институт. После института работал в промышленном отделе газеты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Бурят-Монгольская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правда».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детских и юношеских лет увлекся литературным творчеством.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85728"/>
            <a:ext cx="6105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СТУДЕНЧЕСКИЕ ГОДЫ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429264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А.А. </a:t>
            </a:r>
            <a:r>
              <a:rPr lang="ru-RU" sz="2000" b="1" dirty="0" err="1" smtClean="0">
                <a:solidFill>
                  <a:srgbClr val="002060"/>
                </a:solidFill>
              </a:rPr>
              <a:t>Бальбуров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357166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Начало творчества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1225689"/>
            <a:ext cx="50720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1938 году девятнадцатилетний слесарь напечатал в заводской газете первую свою новеллу с необычным названием «Песня об ушедших кошмарах», рассказал о судьбе простой бурятской девушки, ее противостоянии влиянию шаманов, преодолению пережитков прошлой жизни.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течение 1939-1940 годов написал целую серию рассказов об армейских буднях. За этим рассказом последовали и другие, он издает книгу «Новеллы».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Q\Desktop\О Бальбурове\бальбуров из биографии\бальбуров 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1571612"/>
            <a:ext cx="2805722" cy="371477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857884" y="557214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А.А. </a:t>
            </a:r>
            <a:r>
              <a:rPr lang="ru-RU" sz="2000" b="1" dirty="0" err="1" smtClean="0">
                <a:solidFill>
                  <a:srgbClr val="002060"/>
                </a:solidFill>
              </a:rPr>
              <a:t>Бальбуров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8596" y="1428736"/>
            <a:ext cx="46434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годы Великой Отечественной войны  младший политрук, командир маршевой роты А.А.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Бальбуров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занимался воспитанием бойцов Красной Армии в духе патриотизма, по ранению уволен в 1943 году. После войны А. 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Бальбуров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стал редактором журнала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Байкал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357298"/>
            <a:ext cx="3000396" cy="4215489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86446" y="571501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А.А. </a:t>
            </a:r>
            <a:r>
              <a:rPr lang="ru-RU" b="1" dirty="0" err="1" smtClean="0">
                <a:solidFill>
                  <a:srgbClr val="002060"/>
                </a:solidFill>
              </a:rPr>
              <a:t>Бальбуров</a:t>
            </a:r>
            <a:r>
              <a:rPr lang="ru-RU" b="1" dirty="0" smtClean="0">
                <a:solidFill>
                  <a:srgbClr val="002060"/>
                </a:solidFill>
              </a:rPr>
              <a:t> во время службы в Красной армии, 1942 г.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85728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Бальбуров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годы ВОВ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00px-Buryat-Mongolia_Pravd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285860"/>
            <a:ext cx="3286148" cy="4781345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57158" y="357166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Корреспондент газеты «Правда»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357430"/>
            <a:ext cx="4071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1944 по 1947 год является корреспондентом Центральной газеты «Правда»,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далее сотрудник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областной газеты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«Правда Бурятии».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468560" y="902996"/>
            <a:ext cx="5936194" cy="5955004"/>
          </a:xfrm>
        </p:spPr>
        <p:txBody>
          <a:bodyPr>
            <a:noAutofit/>
          </a:bodyPr>
          <a:lstStyle/>
          <a:p>
            <a:pPr marL="609600" indent="-609600" algn="ctr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Африкан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 1961 г. становится главным редактором журнала «Байкал» (до 1974 г.). Он ставит перед коллективом журнала цель — вывести журнал на всесоюзный уровень. </a:t>
            </a:r>
          </a:p>
          <a:p>
            <a:pPr marL="609600" indent="-609600" algn="ctr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Сергей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Цырендоржиев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его соратник, вспоминает: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Бальбуров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— человек неуемной энергии и фантазии — сразу же поставил цель вывести журнал «Байкал» на всесоюзный, а дальше на международный рынок. Журнал стал набирать популярность, и вскоре начал расходиться в тридцати с лишним странах дальнего зарубежья — от Америки до Австралии и Новой Зеландии».</a:t>
            </a:r>
          </a:p>
          <a:p>
            <a:pPr marL="609600" indent="-609600" algn="ctr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609600" indent="-609600">
              <a:lnSpc>
                <a:spcPct val="120000"/>
              </a:lnSpc>
              <a:buNone/>
            </a:pPr>
            <a:endParaRPr lang="ru-RU" sz="2000" dirty="0" smtClean="0"/>
          </a:p>
          <a:p>
            <a:pPr marL="609600" indent="-609600">
              <a:lnSpc>
                <a:spcPct val="120000"/>
              </a:lnSpc>
              <a:buNone/>
            </a:pPr>
            <a:endParaRPr lang="ru-RU" sz="2000" dirty="0" smtClean="0"/>
          </a:p>
        </p:txBody>
      </p:sp>
      <p:pic>
        <p:nvPicPr>
          <p:cNvPr id="4" name="Picture 3" descr="F:\781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428736"/>
            <a:ext cx="2611823" cy="392909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71472" y="214290"/>
            <a:ext cx="821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Редактор журнала «Байкал»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ои документы\Мои документы\Клуб\История Корсунгая\К Юбилею Бальбурова для призентации\бальбуров\сканирование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3214686"/>
            <a:ext cx="1643074" cy="252527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1142984"/>
            <a:ext cx="392905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1959 году бурятское книжное издательство выпускает новый сборник рассказов А.А.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Бальбурова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 нас в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Зергетуе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1961 – 1962 годах в Улан-Удэ и в Москве издается первое его крупное историческое произведение – роман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«Поющие стрелы»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посвящённый дореволюционной жизни бурят.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Q\Документы\Мои результаты сканирования\2013-02 (фев)\сканирование00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4000504"/>
            <a:ext cx="1643074" cy="2453382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57224" y="21429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Творчество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А.Бальбурова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" name="Picture 2" descr="C:\Users\Q\Документы\Мои результаты сканирования\2013-02 (фев)\сканирование0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1096752"/>
            <a:ext cx="1571636" cy="1848902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Мои документы\Мои документы\Клуб\История Корсунгая\К Юбилею Бальбурова для призентации\бальбуров\сканирование00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571612"/>
            <a:ext cx="2443143" cy="371477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1071546"/>
            <a:ext cx="50720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Еще большой успех сопутствовал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1963 году повести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«Приказываю жить»,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написанной совместно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Д.Д.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Хилтухиным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документальная повесть о суровых боевых буднях и героической борьбе известного партизанского отряда, о бесстрашном сыне бурятского народа капитане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Гуржапе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Очирове, который в годы Великой Отечественной войны был командиром партизанской бригады на Смоленщине. О боевых действиях его партизан неоднократно сообщалось в сводках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Совинформбюро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Сам автор в жизни был прямолинеен и неподкупен, в его книге такие же положительные герои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1429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Творчество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А.Бальбурова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1179</Words>
  <Application>Microsoft Office PowerPoint</Application>
  <PresentationFormat>Экран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«НЕПРИЗНАННЫЙ ТРИУМФ…»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АФРИКАН БАЛЬБУРОВ</dc:title>
  <dc:creator>User</dc:creator>
  <cp:lastModifiedBy>Roman</cp:lastModifiedBy>
  <cp:revision>110</cp:revision>
  <dcterms:created xsi:type="dcterms:W3CDTF">2012-05-12T15:15:18Z</dcterms:created>
  <dcterms:modified xsi:type="dcterms:W3CDTF">2014-01-08T14:16:01Z</dcterms:modified>
</cp:coreProperties>
</file>