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../word/media/hdphoto1.wdp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643182"/>
            <a:ext cx="8643998" cy="1571636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«Природа Краснодарского края.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Водоёмы».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85738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муниципального образования город Краснодар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-  детский сад № 63»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по познавательно-речевому развитию в подготовительной группе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Осипова Марина Алексеевна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275-969-580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Осипова\картинки\i[2]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786578" y="3500438"/>
            <a:ext cx="1662117" cy="2330071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</p:pic>
      <p:pic>
        <p:nvPicPr>
          <p:cNvPr id="5" name="Рисунок 4" descr="F:\Осипова\картинки\iCAODXBAB.jpg"/>
          <p:cNvPicPr/>
          <p:nvPr/>
        </p:nvPicPr>
        <p:blipFill>
          <a:blip r:embed="rId3" cstate="print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143380"/>
            <a:ext cx="2584450" cy="1828800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</p:pic>
      <p:pic>
        <p:nvPicPr>
          <p:cNvPr id="6" name="Рисунок 5" descr="F:\Осипова\картинки\iCAX50ZV9.jpg"/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3571876"/>
            <a:ext cx="2405063" cy="1928826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G:\Осипова\картинки\iCAKCKKG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3920352" cy="2985040"/>
          </a:xfrm>
          <a:prstGeom prst="ellipse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2571744"/>
            <a:ext cx="100013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линь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43" name="Picture 3" descr="G:\Осипова\картинки\iCAUL8MW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714356"/>
            <a:ext cx="4643470" cy="2786082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768" y="1142984"/>
            <a:ext cx="100013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осётр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44" name="Picture 4" descr="G:\Осипова\картинки\iCAC4QK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786190"/>
            <a:ext cx="3964809" cy="2643206"/>
          </a:xfrm>
          <a:prstGeom prst="ellipse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85918" y="5857892"/>
            <a:ext cx="135732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лягушка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0245" name="Picture 5" descr="G:\Осипова\картинки\iCAI015I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786190"/>
            <a:ext cx="3857652" cy="2622466"/>
          </a:xfrm>
          <a:prstGeom prst="ellipse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29322" y="5929330"/>
            <a:ext cx="142876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стрекоза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G:\Осипова\картинки\iCAWBEQJ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421856"/>
            <a:ext cx="4143404" cy="2900398"/>
          </a:xfrm>
          <a:prstGeom prst="ellipse">
            <a:avLst/>
          </a:prstGeom>
          <a:noFill/>
        </p:spPr>
      </p:pic>
      <p:pic>
        <p:nvPicPr>
          <p:cNvPr id="11267" name="Picture 3" descr="G:\Осипова\картинки\iCART646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904" y="3929066"/>
            <a:ext cx="3830554" cy="2500330"/>
          </a:xfrm>
          <a:prstGeom prst="ellipse">
            <a:avLst/>
          </a:prstGeom>
          <a:noFill/>
        </p:spPr>
      </p:pic>
      <p:pic>
        <p:nvPicPr>
          <p:cNvPr id="11268" name="Picture 4" descr="G:\Осипова\картинки\i[1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857232"/>
            <a:ext cx="4476305" cy="2786082"/>
          </a:xfrm>
          <a:prstGeom prst="ellipse">
            <a:avLst/>
          </a:prstGeom>
          <a:noFill/>
        </p:spPr>
      </p:pic>
      <p:pic>
        <p:nvPicPr>
          <p:cNvPr id="11269" name="Picture 5" descr="H:\Утка\6e759077d1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85728"/>
            <a:ext cx="4071966" cy="3214710"/>
          </a:xfrm>
          <a:prstGeom prst="ellipse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5786454"/>
            <a:ext cx="164307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плавунец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857232"/>
            <a:ext cx="164307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беззубка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5857892"/>
            <a:ext cx="171451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водомерка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2928934"/>
            <a:ext cx="157163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серая утка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G:\Осипова\картинки\камыш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786190"/>
            <a:ext cx="5143536" cy="2728561"/>
          </a:xfrm>
          <a:prstGeom prst="rect">
            <a:avLst/>
          </a:prstGeom>
          <a:noFill/>
        </p:spPr>
      </p:pic>
      <p:pic>
        <p:nvPicPr>
          <p:cNvPr id="12291" name="Picture 3" descr="G:\Осипова\картинки\рого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3109928" cy="4152562"/>
          </a:xfrm>
          <a:prstGeom prst="rect">
            <a:avLst/>
          </a:prstGeom>
          <a:noFill/>
        </p:spPr>
      </p:pic>
      <p:pic>
        <p:nvPicPr>
          <p:cNvPr id="12292" name="Picture 4" descr="G:\Осипова\картинки\тростн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14290"/>
            <a:ext cx="3643338" cy="36799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00892" y="6072206"/>
            <a:ext cx="121444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камыш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3786190"/>
            <a:ext cx="121444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рогоз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3357562"/>
            <a:ext cx="150019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тростник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G:\Осипова\картинки\кувшинк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683522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428868"/>
            <a:ext cx="157163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кувшинки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315" name="Picture 3" descr="G:\Осипова\картинки\кубыш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429000"/>
            <a:ext cx="3757958" cy="2786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86578" y="3643314"/>
            <a:ext cx="178595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кубышки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316" name="Picture 4" descr="G:\Осипова\картинки\ряс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7721" y="366972"/>
            <a:ext cx="4387683" cy="29191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29454" y="500042"/>
            <a:ext cx="150019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ряска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317" name="Picture 5" descr="G:\Осипова\картинки\телорез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071810"/>
            <a:ext cx="4357718" cy="326357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472" y="5857892"/>
            <a:ext cx="178595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телорез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:\Осипова\картинки\Карта-Краснодарского-края[1].pn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142844" y="126386"/>
            <a:ext cx="8786874" cy="648670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Давайте  беречь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природу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Краснодарского края !!!</a:t>
            </a:r>
          </a:p>
          <a:p>
            <a:endParaRPr lang="ru-RU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G:\Осипова\картинки\i[2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857356" y="214290"/>
            <a:ext cx="5500726" cy="63506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G:\Осипова\картинки\iCA6RKW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19527"/>
            <a:ext cx="8645902" cy="573843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57150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Физическая карта Краснодарского края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G:\Осипова\картинки\Карта-Краснодарского-края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142984"/>
            <a:ext cx="8572560" cy="550072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Осипова\картинки\iCAX1ESI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008879" y="1428736"/>
            <a:ext cx="7135021" cy="4799342"/>
          </a:xfrm>
          <a:prstGeom prst="rect">
            <a:avLst/>
          </a:prstGeom>
          <a:noFill/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301752" y="402777"/>
            <a:ext cx="8534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Река Кубань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Осипова\картинки\iCA30O02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3116"/>
            <a:ext cx="4206891" cy="3143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42910" y="1000108"/>
            <a:ext cx="307183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Черное море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000108"/>
            <a:ext cx="378621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Азовское  море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123" name="Picture 3" descr="G:\Осипова\картинки\iCABPLMU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143116"/>
            <a:ext cx="4000528" cy="314327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85818"/>
          </a:xfrm>
          <a:solidFill>
            <a:srgbClr val="FFFF00"/>
          </a:solidFill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Озеро Абрау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G:\Осипова\картинки\iCAE84IZK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500034" y="1214422"/>
            <a:ext cx="3502248" cy="2643206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</p:pic>
      <p:pic>
        <p:nvPicPr>
          <p:cNvPr id="6147" name="Picture 3" descr="G:\Осипова\картинки\iCAKP7W2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85860"/>
            <a:ext cx="3309947" cy="248246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6148" name="Picture 4" descr="G:\Осипова\картинки\iCARFAR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214818"/>
            <a:ext cx="3823838" cy="22145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6149" name="Picture 5" descr="G:\Осипова\картинки\iCAX50ZV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135502"/>
            <a:ext cx="3357586" cy="212425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G:\Осипова\картинки\iCABPLMU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716" y="714356"/>
            <a:ext cx="8267688" cy="550671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G:\Осипова\картинки\iCA5A1IH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3810026" cy="2857520"/>
          </a:xfrm>
          <a:prstGeom prst="ellipse">
            <a:avLst/>
          </a:prstGeom>
          <a:noFill/>
        </p:spPr>
      </p:pic>
      <p:pic>
        <p:nvPicPr>
          <p:cNvPr id="9219" name="Picture 3" descr="G:\Осипова\картинки\iCAMEGDF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786190"/>
            <a:ext cx="3571868" cy="2678902"/>
          </a:xfrm>
          <a:prstGeom prst="ellipse">
            <a:avLst/>
          </a:prstGeom>
          <a:noFill/>
        </p:spPr>
      </p:pic>
      <p:pic>
        <p:nvPicPr>
          <p:cNvPr id="9220" name="Picture 4" descr="G:\Осипова\картинки\iCAFDQV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47920"/>
            <a:ext cx="4286280" cy="2717194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1142984"/>
            <a:ext cx="8572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рак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5643578"/>
            <a:ext cx="92869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щука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5206" y="4500570"/>
            <a:ext cx="107157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налим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9221" name="Picture 5" descr="G:\Осипова\картинки\iCAG6QS4Z.jpg"/>
          <p:cNvPicPr>
            <a:picLocks noChangeAspect="1" noChangeArrowheads="1"/>
          </p:cNvPicPr>
          <p:nvPr/>
        </p:nvPicPr>
        <p:blipFill>
          <a:blip r:embed="rId5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643438" y="857232"/>
            <a:ext cx="4213367" cy="2714644"/>
          </a:xfrm>
          <a:prstGeom prst="ellipse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500694" y="1142984"/>
            <a:ext cx="85725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лещ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54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Муниципальное автономное дошкольное образовательное учреждение муниципального образования город Краснодар «Центр развития ребенка -  детский сад № 63» Непосредственно образовательная деятельность по познавательно-речевому развитию в подготовительной группе  учитель-логопед Осипова Марина Алексеевна № 275-969-580 </vt:lpstr>
      <vt:lpstr>Слайд 2</vt:lpstr>
      <vt:lpstr>Слайд 3</vt:lpstr>
      <vt:lpstr>Физическая карта Краснодарского края</vt:lpstr>
      <vt:lpstr>Река Кубань</vt:lpstr>
      <vt:lpstr>Слайд 6</vt:lpstr>
      <vt:lpstr>Озеро Абрау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муниципального образования город Краснодар «Центр развития ребенка -  детский сад № 63»   Непосредственно образовательная деятельность по познавательно-речевому развитию в подготовительной группе </dc:title>
  <cp:lastModifiedBy>Tata</cp:lastModifiedBy>
  <cp:revision>7</cp:revision>
  <dcterms:modified xsi:type="dcterms:W3CDTF">2014-01-08T14:44:01Z</dcterms:modified>
</cp:coreProperties>
</file>