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9" r:id="rId3"/>
    <p:sldId id="257" r:id="rId4"/>
    <p:sldId id="259" r:id="rId5"/>
    <p:sldId id="260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7" r:id="rId18"/>
    <p:sldId id="276" r:id="rId19"/>
    <p:sldId id="275" r:id="rId20"/>
    <p:sldId id="274" r:id="rId21"/>
    <p:sldId id="271" r:id="rId22"/>
    <p:sldId id="288" r:id="rId23"/>
    <p:sldId id="278" r:id="rId24"/>
    <p:sldId id="279" r:id="rId25"/>
    <p:sldId id="287" r:id="rId26"/>
    <p:sldId id="286" r:id="rId27"/>
    <p:sldId id="285" r:id="rId28"/>
    <p:sldId id="284" r:id="rId29"/>
    <p:sldId id="283" r:id="rId30"/>
    <p:sldId id="27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86" d="100"/>
          <a:sy n="86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C8CAFB9-6028-48B4-98BB-AC0956248E22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6FFFCD-306A-4B07-8CC3-C25AED8B1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Разработка урока учителя русского языка и литературы Мокиной Ксении Александровны «МБОУ СОШ № 11» г. Братска 2013 – 2014 уч.год</a:t>
            </a: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083E24-BE6E-40DB-A549-9DEBF65A726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6A43-EBBE-4DB8-98F6-6A0406578E01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DE32A-A6A9-403F-AE3C-D371FE553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9304C-DC1D-45D6-BB79-CE9918DC7E5C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28D55-EF5F-49D3-A3D0-09436AA80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5C68E-CCF3-445E-A04D-D37FF63BD682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4241-035C-4441-AD88-05D09CB22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A86C-4460-47C5-A2A4-5DBA479429AA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0C0A9-1E5C-482B-9BBB-CF5B4B639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4798-97FD-4AF8-8097-36720767F245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8E612-5216-450F-B7A0-E79FCCDA5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ECC5-2651-40EA-A06D-BECE6A68CABC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662BC-0B8E-469C-97F8-95E037F1D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3D4D8-F32F-43FB-84C4-434902A7F093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6FC1B-1FFD-4E51-8F10-FF70933C7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01A79-FC61-4047-92C2-463257E8043D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F3E2-D19A-4D9A-A1D8-E9E91880C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3FED1-D9FB-4612-B112-A2D97A382ADC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548C-365C-4EED-8A05-003A1CFFB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3CA8-FC17-424B-982C-427680283882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564F0-2641-4E06-BFD4-7D2B91AB8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ACAEB-92D8-447D-ADC6-6C1D61D73523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EB84A-A8A6-464F-8279-148E4A123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C53433-360D-4FB4-9B51-977DAC85C8F0}" type="datetimeFigureOut">
              <a:rPr lang="ru-RU"/>
              <a:pPr>
                <a:defRPr/>
              </a:pPr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585283-4F6F-493F-A22C-6700BB5EC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5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5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2.xml"/><Relationship Id="rId1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slide" Target="slide24.xml"/><Relationship Id="rId12" Type="http://schemas.openxmlformats.org/officeDocument/2006/relationships/slide" Target="slide11.xml"/><Relationship Id="rId17" Type="http://schemas.openxmlformats.org/officeDocument/2006/relationships/image" Target="../media/image10.png"/><Relationship Id="rId2" Type="http://schemas.openxmlformats.org/officeDocument/2006/relationships/image" Target="../media/image3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5" Type="http://schemas.openxmlformats.org/officeDocument/2006/relationships/slide" Target="slide7.xml"/><Relationship Id="rId15" Type="http://schemas.openxmlformats.org/officeDocument/2006/relationships/slide" Target="slide14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26.xml"/><Relationship Id="rId1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2.xml"/><Relationship Id="rId18" Type="http://schemas.openxmlformats.org/officeDocument/2006/relationships/slide" Target="slide3.xml"/><Relationship Id="rId3" Type="http://schemas.openxmlformats.org/officeDocument/2006/relationships/image" Target="../media/image11.png"/><Relationship Id="rId7" Type="http://schemas.openxmlformats.org/officeDocument/2006/relationships/slide" Target="slide27.xml"/><Relationship Id="rId12" Type="http://schemas.openxmlformats.org/officeDocument/2006/relationships/slide" Target="slide20.xml"/><Relationship Id="rId17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5" Type="http://schemas.openxmlformats.org/officeDocument/2006/relationships/slide" Target="slide23.xml"/><Relationship Id="rId10" Type="http://schemas.openxmlformats.org/officeDocument/2006/relationships/slide" Target="slide18.xml"/><Relationship Id="rId4" Type="http://schemas.openxmlformats.org/officeDocument/2006/relationships/slide" Target="slide15.xml"/><Relationship Id="rId9" Type="http://schemas.openxmlformats.org/officeDocument/2006/relationships/slide" Target="slide29.xml"/><Relationship Id="rId1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4339" name="Рисунок 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82563" y="0"/>
            <a:ext cx="5907088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5825" y="765175"/>
            <a:ext cx="75723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21.by/pub/news/2011/02/129744109389292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3250" y="4114800"/>
            <a:ext cx="3067050" cy="2451100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468313" y="476250"/>
            <a:ext cx="77755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 В избушке старая баба-яга прядет кудель. А на лавочке сидит братец, играет серебряными яблочками. Девочка вошла в избушку: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- Здравствуй, бабушка!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- Здравствуй, девица! Зачем на глаза явилась?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- Я по мхам, по болотам ходила, платье измочила, пришла погреться.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- Садись покуда кудель прясть. Баба-яга дала ей веретено, а сама ушла. Девочка прядет - вдруг из-под печки выбегает мышка и говорит ей: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- Девица, девица, дай мне кашки, я тебе добренькое скажу.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Девочка дала ей кашки, мышка ей сказала: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- Баба-яга пошла баню топить. Она тебя вымоет выпарит, в печь посадит, зажарит и съест, сама на твоих костях покатается. Девочка сидит ни жива ни мертва, плачет…</a:t>
            </a:r>
          </a:p>
        </p:txBody>
      </p:sp>
      <p:pic>
        <p:nvPicPr>
          <p:cNvPr id="2050" name="Picture 2" descr="http://audioskazki.info/uploads/1289645429_gusi-lebed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6013" y="3565525"/>
            <a:ext cx="2614612" cy="3011488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93813" y="5969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93963" y="609600"/>
            <a:ext cx="6284912" cy="615950"/>
          </a:xfrm>
          <a:prstGeom prst="rect">
            <a:avLst/>
          </a:prstGeom>
          <a:noFill/>
        </p:spPr>
      </p:pic>
      <p:pic>
        <p:nvPicPr>
          <p:cNvPr id="3074" name="Picture 2" descr="http://img0.liveinternet.ru/images/attach/c/3/76/586/76586688_large_b310154b711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30350" y="1493838"/>
            <a:ext cx="6108700" cy="4583112"/>
          </a:xfrm>
          <a:prstGeom prst="rect">
            <a:avLst/>
          </a:prstGeom>
          <a:noFill/>
        </p:spPr>
      </p:pic>
      <p:sp>
        <p:nvSpPr>
          <p:cNvPr id="6" name="Управляющая кнопка: назад 5">
            <a:hlinkClick r:id="rId7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75630" y="332656"/>
            <a:ext cx="602273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 ЭТО ЗА СКАЗОЧНЫЙ ПЕРСОНАЖ?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ИЗ КАКОЙ СКАЗКИ?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098" name="Picture 2" descr="http://www.stihi.ru/pics/2011/12/18/28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87488" y="1547813"/>
            <a:ext cx="6108700" cy="4584700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0525" y="1736725"/>
            <a:ext cx="8296275" cy="1976438"/>
          </a:xfrm>
          <a:prstGeom prst="rect">
            <a:avLst/>
          </a:prstGeom>
          <a:noFill/>
        </p:spPr>
      </p:pic>
      <p:sp>
        <p:nvSpPr>
          <p:cNvPr id="6" name="Управляющая кнопка: назад 5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5630" y="332656"/>
            <a:ext cx="602273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 ЭТО ЗА СКАЗОЧНЫЙ ПЕРСОНАЖ?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ИЗ КАКОЙ СКАЗКИ?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78" name="AutoShape 33"/>
          <p:cNvSpPr>
            <a:spLocks noChangeArrowheads="1"/>
          </p:cNvSpPr>
          <p:nvPr/>
        </p:nvSpPr>
        <p:spPr bwMode="auto">
          <a:xfrm>
            <a:off x="611188" y="1557338"/>
            <a:ext cx="4105275" cy="4319587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Нет ни речки,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ни пруда.</a:t>
            </a:r>
            <a:br>
              <a:rPr lang="ru-RU" altLang="ru-RU" b="1">
                <a:solidFill>
                  <a:srgbClr val="996633"/>
                </a:solidFill>
                <a:latin typeface="Verdana" pitchFamily="34" charset="0"/>
              </a:rPr>
            </a:br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Где воды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напиться?</a:t>
            </a:r>
            <a:br>
              <a:rPr lang="ru-RU" altLang="ru-RU" b="1">
                <a:solidFill>
                  <a:srgbClr val="996633"/>
                </a:solidFill>
                <a:latin typeface="Verdana" pitchFamily="34" charset="0"/>
              </a:rPr>
            </a:br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Очень вкусная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вода</a:t>
            </a:r>
            <a:br>
              <a:rPr lang="ru-RU" altLang="ru-RU" b="1">
                <a:solidFill>
                  <a:srgbClr val="996633"/>
                </a:solidFill>
                <a:latin typeface="Verdana" pitchFamily="34" charset="0"/>
              </a:rPr>
            </a:br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В ямке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от копытца.</a:t>
            </a:r>
            <a:r>
              <a:rPr lang="ru-RU" altLang="ru-RU">
                <a:latin typeface="Calibri" pitchFamily="34" charset="0"/>
              </a:rPr>
              <a:t> </a:t>
            </a:r>
          </a:p>
        </p:txBody>
      </p:sp>
      <p:pic>
        <p:nvPicPr>
          <p:cNvPr id="5122" name="Picture 2" descr="http://film-fresh.ucoz.ru/_nw/1/8409923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38738" y="1335088"/>
            <a:ext cx="3548062" cy="5078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d1.endata.cx/data/games/27818/198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3613" y="688975"/>
            <a:ext cx="5729287" cy="4164013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94113" y="4816475"/>
            <a:ext cx="4522787" cy="1150938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0" name="Picture 2" descr="http://www.stihi.ru/pics/2011/09/12/2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3250" y="542925"/>
            <a:ext cx="6016625" cy="4016375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57450" y="4816475"/>
            <a:ext cx="6991350" cy="1150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4" name="Picture 2" descr="http://img1.liveinternet.ru/images/attach/c/1/51/559/51559938_skazki011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3550" y="122238"/>
            <a:ext cx="5724525" cy="6345237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5450" y="5462588"/>
            <a:ext cx="7448550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-23813" y="15875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468313" y="260350"/>
            <a:ext cx="79200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Жили-были на свете три братца — три поросенка. Все трое были одинакового роста, розовые, веселые, кругленькие. И у всех поросят были одинаковые веселые закручивающиеся хвостики.</a:t>
            </a:r>
            <a:br>
              <a:rPr lang="ru-RU" sz="2400" b="1" i="1">
                <a:latin typeface="Calibri" pitchFamily="34" charset="0"/>
              </a:rPr>
            </a:br>
            <a:r>
              <a:rPr lang="ru-RU" sz="2400" b="1" i="1">
                <a:latin typeface="Calibri" pitchFamily="34" charset="0"/>
              </a:rPr>
              <a:t>И даже имена у поросят были похожи. Их звали: Ниф-Ниф, Нуф-Нуф и Наф-Наф.</a:t>
            </a:r>
          </a:p>
        </p:txBody>
      </p:sp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8" name="Picture 2" descr="http://z1.d.sdska.ru/2-z1-119dada4-b213-499e-8e4b-633230c8726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63613" y="2560638"/>
            <a:ext cx="5156200" cy="387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827088" y="765175"/>
            <a:ext cx="720090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Пошел журавль домой. Тут цапля раздумалась:</a:t>
            </a:r>
          </a:p>
          <a:p>
            <a:r>
              <a:rPr lang="ru-RU" sz="2800" b="1" i="1">
                <a:latin typeface="Calibri" pitchFamily="34" charset="0"/>
              </a:rPr>
              <a:t>— Зачем отказала такому молодцу: одной-то жить невесело, лучше за журавля пойду!</a:t>
            </a:r>
          </a:p>
          <a:p>
            <a:r>
              <a:rPr lang="ru-RU" sz="2800" b="1" i="1">
                <a:latin typeface="Calibri" pitchFamily="34" charset="0"/>
              </a:rPr>
              <a:t>Приходит свататься, а журавль не хочет. Вот так-то и ходят они по сю пору один к другому свататься, да никак не женятся.</a:t>
            </a:r>
          </a:p>
        </p:txBody>
      </p:sp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2" name="Picture 2" descr="http://detkivkletke.ru/wp-content/uploads/2011/03/Skazka-Juravl-I-Tsaplya-0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55900" y="4144963"/>
            <a:ext cx="3346450" cy="251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74163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468313" y="476250"/>
            <a:ext cx="79914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Затрещал теремок, упал набок и весь развалился. Еле-еле успели из него выскочить мышка-норушка, лягушка-квакушка, зайчик-побегайчик, лисичка-сестричка, волчок-серый бочок — все целы и невредимы.</a:t>
            </a:r>
          </a:p>
          <a:p>
            <a:r>
              <a:rPr lang="ru-RU" sz="2400" b="1" i="1">
                <a:latin typeface="Calibri" pitchFamily="34" charset="0"/>
              </a:rPr>
              <a:t>Принялись они бревна носить, доски пилить — новый теремок строить.</a:t>
            </a:r>
          </a:p>
          <a:p>
            <a:r>
              <a:rPr lang="ru-RU" sz="2400" b="1" i="1">
                <a:latin typeface="Calibri" pitchFamily="34" charset="0"/>
              </a:rPr>
              <a:t>Лучше прежнего выстроили!</a:t>
            </a:r>
          </a:p>
        </p:txBody>
      </p:sp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2" name="AutoShape 2" descr="http://thelib.ru/books/00/05/27/00052777/i_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6013" y="2700338"/>
            <a:ext cx="2749550" cy="366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rId4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5630" y="332656"/>
            <a:ext cx="602273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 ЭТО ЗА СКАЗОЧНЫЙ ПЕРСОНАЖ?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ИЗ КАКОЙ СКАЗКИ?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Рисунок 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2275" y="18446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http://www.obges.net/sites/default/files/event_images/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62213" y="1547813"/>
            <a:ext cx="5883275" cy="42560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3496" y="5517232"/>
            <a:ext cx="82782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«ВОЛК И СЕМЕРО КОЗЛЯТ»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5630" y="332656"/>
            <a:ext cx="602273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 ЭТО ЗА СКАЗОЧНЫЙ ПЕРСОНАЖ?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ИЗ КАКОЙ СКАЗКИ?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314" name="Picture 2" descr="http://www.stihi.ru/pics/2012/02/21/1195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0813" y="1481138"/>
            <a:ext cx="6332537" cy="4449762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35150" y="5462588"/>
            <a:ext cx="5681663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3" name="AutoShape 26"/>
          <p:cNvSpPr>
            <a:spLocks noChangeArrowheads="1"/>
          </p:cNvSpPr>
          <p:nvPr/>
        </p:nvSpPr>
        <p:spPr bwMode="auto">
          <a:xfrm>
            <a:off x="684213" y="1557338"/>
            <a:ext cx="3743325" cy="42481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Ах ты,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Петя-простота,</a:t>
            </a:r>
            <a:br>
              <a:rPr lang="ru-RU" altLang="ru-RU" b="1">
                <a:solidFill>
                  <a:srgbClr val="996633"/>
                </a:solidFill>
                <a:latin typeface="Verdana" pitchFamily="34" charset="0"/>
              </a:rPr>
            </a:br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Сплоховал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немножко:</a:t>
            </a:r>
            <a:br>
              <a:rPr lang="ru-RU" altLang="ru-RU" b="1">
                <a:solidFill>
                  <a:srgbClr val="996633"/>
                </a:solidFill>
                <a:latin typeface="Verdana" pitchFamily="34" charset="0"/>
              </a:rPr>
            </a:br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Не послушался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кота,</a:t>
            </a:r>
            <a:br>
              <a:rPr lang="ru-RU" altLang="ru-RU" b="1">
                <a:solidFill>
                  <a:srgbClr val="996633"/>
                </a:solidFill>
                <a:latin typeface="Verdana" pitchFamily="34" charset="0"/>
              </a:rPr>
            </a:br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Выглянул </a:t>
            </a:r>
          </a:p>
          <a:p>
            <a:pPr algn="ctr"/>
            <a:r>
              <a:rPr lang="ru-RU" altLang="ru-RU" b="1">
                <a:solidFill>
                  <a:srgbClr val="996633"/>
                </a:solidFill>
                <a:latin typeface="Verdana" pitchFamily="34" charset="0"/>
              </a:rPr>
              <a:t>в окошко. </a:t>
            </a:r>
          </a:p>
        </p:txBody>
      </p:sp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9525" y="255588"/>
            <a:ext cx="6284913" cy="1042987"/>
          </a:xfrm>
          <a:prstGeom prst="rect">
            <a:avLst/>
          </a:prstGeom>
          <a:noFill/>
        </p:spPr>
      </p:pic>
      <p:pic>
        <p:nvPicPr>
          <p:cNvPr id="12290" name="Picture 2" descr="http://www.bookin.org.ru/book/39906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45150" y="1908175"/>
            <a:ext cx="2090738" cy="3157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2225"/>
            <a:ext cx="9109075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925" y="-3175"/>
            <a:ext cx="9109075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39688"/>
            <a:ext cx="9174163" cy="68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50" y="-26988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Скругленный прямоугольник 2"/>
          <p:cNvGrpSpPr>
            <a:grpSpLocks/>
          </p:cNvGrpSpPr>
          <p:nvPr/>
        </p:nvGrpSpPr>
        <p:grpSpPr bwMode="auto">
          <a:xfrm>
            <a:off x="719138" y="944563"/>
            <a:ext cx="4071937" cy="1768475"/>
            <a:chOff x="453" y="595"/>
            <a:chExt cx="2565" cy="1114"/>
          </a:xfrm>
        </p:grpSpPr>
        <p:pic>
          <p:nvPicPr>
            <p:cNvPr id="17410" name="Скругленный прямоугольник 2">
              <a:hlinkClick r:id="rId3" action="ppaction://hlinksldjump"/>
            </p:cNvPr>
            <p:cNvPicPr>
              <a:picLocks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53" y="595"/>
              <a:ext cx="2565" cy="1114"/>
            </a:xfrm>
            <a:prstGeom prst="rect">
              <a:avLst/>
            </a:prstGeom>
            <a:noFill/>
          </p:spPr>
        </p:pic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541" y="669"/>
              <a:ext cx="2393" cy="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3600" b="1">
                  <a:solidFill>
                    <a:srgbClr val="FFFFFF"/>
                  </a:solidFill>
                  <a:latin typeface="Calibri" pitchFamily="34" charset="0"/>
                </a:rPr>
                <a:t>ВОЛШЕБНЫЕ СКАЗКИ</a:t>
              </a:r>
            </a:p>
          </p:txBody>
        </p:sp>
      </p:grpSp>
      <p:grpSp>
        <p:nvGrpSpPr>
          <p:cNvPr id="4" name="Скругленный прямоугольник 3"/>
          <p:cNvGrpSpPr>
            <a:grpSpLocks/>
          </p:cNvGrpSpPr>
          <p:nvPr/>
        </p:nvGrpSpPr>
        <p:grpSpPr bwMode="auto">
          <a:xfrm>
            <a:off x="3717925" y="3322638"/>
            <a:ext cx="4078288" cy="1762125"/>
            <a:chOff x="2342" y="2093"/>
            <a:chExt cx="2569" cy="1110"/>
          </a:xfrm>
        </p:grpSpPr>
        <p:pic>
          <p:nvPicPr>
            <p:cNvPr id="17413" name="Скругленный прямоугольник 3">
              <a:hlinkClick r:id="rId5" action="ppaction://hlinksldjump"/>
            </p:cNvPr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342" y="2093"/>
              <a:ext cx="2569" cy="1110"/>
            </a:xfrm>
            <a:prstGeom prst="rect">
              <a:avLst/>
            </a:prstGeom>
            <a:noFill/>
          </p:spPr>
        </p:pic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2432" y="2166"/>
              <a:ext cx="2393" cy="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3600" b="1">
                  <a:solidFill>
                    <a:srgbClr val="FFFFFF"/>
                  </a:solidFill>
                  <a:latin typeface="Calibri" pitchFamily="34" charset="0"/>
                </a:rPr>
                <a:t>СКАЗКИ О ЖИВОТНЫХ</a:t>
              </a:r>
            </a:p>
          </p:txBody>
        </p:sp>
      </p:grpSp>
      <p:grpSp>
        <p:nvGrpSpPr>
          <p:cNvPr id="6" name="Управляющая кнопка: в конец 5"/>
          <p:cNvGrpSpPr>
            <a:grpSpLocks/>
          </p:cNvGrpSpPr>
          <p:nvPr/>
        </p:nvGrpSpPr>
        <p:grpSpPr bwMode="auto">
          <a:xfrm>
            <a:off x="261938" y="6272213"/>
            <a:ext cx="695325" cy="396875"/>
            <a:chOff x="165" y="3951"/>
            <a:chExt cx="438" cy="250"/>
          </a:xfrm>
        </p:grpSpPr>
        <p:pic>
          <p:nvPicPr>
            <p:cNvPr id="17416" name="Управляющая кнопка: в конец 5">
              <a:hlinkClick r:id="" action="ppaction://hlinkshowjump?jump=lastslide" highlightClick="1"/>
            </p:cNvPr>
            <p:cNvPicPr>
              <a:picLocks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5" y="3951"/>
              <a:ext cx="438" cy="250"/>
            </a:xfrm>
            <a:prstGeom prst="rect">
              <a:avLst/>
            </a:prstGeom>
            <a:noFill/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204" y="3974"/>
              <a:ext cx="3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00188" y="2767013"/>
            <a:ext cx="6132512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8675" y="133350"/>
            <a:ext cx="7345363" cy="1152525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92275" y="1773238"/>
          <a:ext cx="4608514" cy="309634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800202"/>
                <a:gridCol w="1008112"/>
                <a:gridCol w="936104"/>
                <a:gridCol w="864096"/>
              </a:tblGrid>
              <a:tr h="735856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ИЛЛЮСТРАЦИИ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4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4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5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5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6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6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КИНО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</a:rPr>
                        <a:t> (М/ФИЛЬМ)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7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7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8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8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9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9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ТЕКСТ 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0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0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1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1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2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2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848320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КОТ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</a:rPr>
                        <a:t> В МЕШКЕ</a:t>
                      </a:r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3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3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4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4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5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5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62" name="Рисунок 8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164388" y="4797425"/>
            <a:ext cx="10922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3" name="Рисунок 10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54025" y="820738"/>
            <a:ext cx="7334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назад 11">
            <a:hlinkClick r:id="rId18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1675" y="133350"/>
            <a:ext cx="7600950" cy="1152525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979613" y="1628775"/>
          <a:ext cx="4608514" cy="29681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800202"/>
                <a:gridCol w="1008112"/>
                <a:gridCol w="936104"/>
                <a:gridCol w="864096"/>
              </a:tblGrid>
              <a:tr h="735856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ИЛЛЮСТРАЦИИ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4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4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5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5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6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6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КИНО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</a:rPr>
                        <a:t> (М/ФИЛЬМ)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7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7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8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8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9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9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ТЕКСТ 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0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0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1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1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2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2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???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3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3" action="ppaction://hlinksldjump"/>
                        </a:rPr>
                        <a:t>3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4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4" action="ppaction://hlinksldjump"/>
                        </a:rPr>
                        <a:t>4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C00000"/>
                        </a:solidFill>
                        <a:hlinkClick r:id="rId15" action="ppaction://hlinksldjump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hlinkClick r:id="rId15" action="ppaction://hlinksldjump"/>
                        </a:rPr>
                        <a:t>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486" name="Рисунок 2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20650" y="3644900"/>
            <a:ext cx="24193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7" name="Рисунок 3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659563" y="1255713"/>
            <a:ext cx="21336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назад 9">
            <a:hlinkClick r:id="rId18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3550" y="328613"/>
            <a:ext cx="6851650" cy="5432425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38400" y="5248275"/>
            <a:ext cx="6881813" cy="1152525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6275" y="615950"/>
            <a:ext cx="6870700" cy="4645025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6450" y="5248275"/>
            <a:ext cx="5084763" cy="1152525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3250" y="512763"/>
            <a:ext cx="6638925" cy="4583112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62250" y="5248275"/>
            <a:ext cx="6242050" cy="1152525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26988"/>
            <a:ext cx="91741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50825" y="333375"/>
            <a:ext cx="71294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alibri" pitchFamily="34" charset="0"/>
              </a:rPr>
              <a:t>        В самую полночь прискакал на пшеницу конь — одна шерстинка серебряная, другая золотая, бежит — земля дрожит, из ушей дым столбом валит, из ноздрей пламя пышет. И стал тот конь пшеницу есть. Не столько ест, сколько копытами топчет. Подкрался Иванушка к коню и разом накинул ему на шею веревку. Рванулся конь изо всех сил — не тут-то было! Иванушка вскочил на него ловко и ухватился крепко за гриву. Уж конь носил-носил его по полю, скакал-скакал — никак не мог сбросить!</a:t>
            </a: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79963" y="3279775"/>
            <a:ext cx="3473450" cy="3243263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8100392" y="188640"/>
            <a:ext cx="504056" cy="216024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330</Words>
  <Application>Microsoft Office PowerPoint</Application>
  <PresentationFormat>Экран (4:3)</PresentationFormat>
  <Paragraphs>94</Paragraphs>
  <Slides>30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Calibri</vt:lpstr>
      <vt:lpstr>Arial</vt:lpstr>
      <vt:lpstr>Verdana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Roman</cp:lastModifiedBy>
  <cp:revision>20</cp:revision>
  <dcterms:created xsi:type="dcterms:W3CDTF">2013-09-22T05:07:50Z</dcterms:created>
  <dcterms:modified xsi:type="dcterms:W3CDTF">2014-01-10T20:36:14Z</dcterms:modified>
</cp:coreProperties>
</file>