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67B249-A85F-4835-8DC1-E37C613D3FD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0D4A285-C41A-4C75-B60C-D444226E00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РУССКИЙ ЯЗЫК.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5 КЛАСС.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учитель русского языка и литературы МБОУ «СОШ № 11» г. Братска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Мокина Ксения Александровна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6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Определить вид предложения (простое или сложное)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Знаете ли вы украинскую ночь? О, вы не знаете украинской ночи! Всмотритесь в неё. С середины неба глядит месяц. Необъятный небесный свод раздался, раздвинулся ещё необъятнее, а Земля вся в серебристом свете.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90763"/>
              </p:ext>
            </p:extLst>
          </p:nvPr>
        </p:nvGraphicFramePr>
        <p:xfrm>
          <a:off x="3275856" y="4941168"/>
          <a:ext cx="30480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8837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Определить вид предложения (простое или сложное)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Знаете ли вы украинскую ночь? О, вы не знаете украинской ночи! Всмотритесь в неё. С середины неба глядит месяц. Необъятный небесный свод раздался, раздвинулся ещё необъятнее, а Земля вся стоит в серебристом свете.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90462"/>
              </p:ext>
            </p:extLst>
          </p:nvPr>
        </p:nvGraphicFramePr>
        <p:xfrm>
          <a:off x="3275856" y="4941168"/>
          <a:ext cx="30480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2915816" y="2060848"/>
            <a:ext cx="432048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1043608" y="2060848"/>
            <a:ext cx="1296144" cy="72008"/>
            <a:chOff x="1043608" y="2060848"/>
            <a:chExt cx="1296144" cy="7200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1" name="Прямая соединительная линия 10"/>
          <p:cNvCxnSpPr/>
          <p:nvPr/>
        </p:nvCxnSpPr>
        <p:spPr>
          <a:xfrm>
            <a:off x="7164288" y="2076492"/>
            <a:ext cx="432048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395536" y="2564904"/>
            <a:ext cx="1296144" cy="72008"/>
            <a:chOff x="1043608" y="2060848"/>
            <a:chExt cx="1296144" cy="72008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7740352" y="2101627"/>
            <a:ext cx="360040" cy="72008"/>
            <a:chOff x="1043608" y="2060848"/>
            <a:chExt cx="1296144" cy="7200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>
            <a:off x="4860032" y="2564904"/>
            <a:ext cx="2448272" cy="72008"/>
            <a:chOff x="1043608" y="2060848"/>
            <a:chExt cx="1296144" cy="72008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3419872" y="3068960"/>
            <a:ext cx="1296144" cy="72008"/>
            <a:chOff x="1043608" y="2060848"/>
            <a:chExt cx="1296144" cy="7200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4" name="Прямая соединительная линия 23"/>
          <p:cNvCxnSpPr/>
          <p:nvPr/>
        </p:nvCxnSpPr>
        <p:spPr>
          <a:xfrm>
            <a:off x="4788024" y="3065219"/>
            <a:ext cx="1008112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64712" y="3570383"/>
            <a:ext cx="751104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2987824" y="3573016"/>
            <a:ext cx="1656184" cy="72008"/>
            <a:chOff x="1043608" y="2060848"/>
            <a:chExt cx="1296144" cy="720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4788024" y="3573016"/>
            <a:ext cx="2088232" cy="72008"/>
            <a:chOff x="1043608" y="2060848"/>
            <a:chExt cx="1296144" cy="72008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3044320" y="4077072"/>
            <a:ext cx="879608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4752020" y="4041068"/>
            <a:ext cx="1080120" cy="72008"/>
            <a:chOff x="1043608" y="2060848"/>
            <a:chExt cx="1296144" cy="72008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1043608" y="2060848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1043608" y="2132856"/>
              <a:ext cx="1296144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61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952328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Седьмое октября.</a:t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Классная работа.</a:t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Виды предложений по цели высказывания. 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69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260648"/>
            <a:ext cx="8928992" cy="4523691"/>
            <a:chOff x="179512" y="417477"/>
            <a:chExt cx="8928992" cy="6319038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699792" y="417477"/>
              <a:ext cx="3744416" cy="129614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СИНТАКСИС</a:t>
              </a: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683568" y="2361693"/>
              <a:ext cx="3744416" cy="129614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ПРЕДЛОЖЕНИЕ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5076056" y="2361693"/>
              <a:ext cx="3744416" cy="129614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СЛОВОСОЧЕТАНИЕ</a:t>
              </a: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H="1">
              <a:off x="2843808" y="1785629"/>
              <a:ext cx="1296144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540670" y="1785629"/>
              <a:ext cx="1479602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8" name="Скругленный прямоугольник 7"/>
            <p:cNvSpPr/>
            <p:nvPr/>
          </p:nvSpPr>
          <p:spPr>
            <a:xfrm>
              <a:off x="4975613" y="4253875"/>
              <a:ext cx="1656184" cy="12241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СОГЛАСО-ВАНИЕ</a:t>
              </a: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452320" y="4221088"/>
              <a:ext cx="1656184" cy="12241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УПРАВЛЕ-НИЕ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280471" y="5512379"/>
              <a:ext cx="1656184" cy="12241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ПРИМЫ-КАНИЕ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5724128" y="3760797"/>
              <a:ext cx="292163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8032516" y="3818350"/>
              <a:ext cx="499924" cy="37449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7108562" y="3760797"/>
              <a:ext cx="1" cy="161241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1331640" y="3814963"/>
              <a:ext cx="292163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14"/>
            <p:cNvSpPr/>
            <p:nvPr/>
          </p:nvSpPr>
          <p:spPr>
            <a:xfrm>
              <a:off x="179512" y="4304593"/>
              <a:ext cx="1656184" cy="12241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ПРОСТОЕ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059832" y="4304593"/>
              <a:ext cx="1656184" cy="122413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СЛОЖНОЕ</a:t>
              </a: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3464245" y="3802150"/>
              <a:ext cx="499924" cy="37449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8" name="Правая фигурная скобка 17"/>
          <p:cNvSpPr/>
          <p:nvPr/>
        </p:nvSpPr>
        <p:spPr>
          <a:xfrm rot="5400000">
            <a:off x="2174593" y="2870440"/>
            <a:ext cx="288033" cy="2647178"/>
          </a:xfrm>
          <a:prstGeom prst="rightBrace">
            <a:avLst>
              <a:gd name="adj1" fmla="val 8333"/>
              <a:gd name="adj2" fmla="val 49674"/>
            </a:avLst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433804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Цель высказывания.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2932" y="4941168"/>
            <a:ext cx="1584176" cy="4797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prstClr val="white"/>
                </a:solidFill>
              </a:rPr>
              <a:t>п</a:t>
            </a:r>
            <a:r>
              <a:rPr lang="ru-RU" dirty="0" err="1" smtClean="0">
                <a:solidFill>
                  <a:prstClr val="white"/>
                </a:solidFill>
              </a:rPr>
              <a:t>овествова</a:t>
            </a:r>
            <a:r>
              <a:rPr lang="ru-RU" dirty="0" smtClean="0">
                <a:solidFill>
                  <a:prstClr val="white"/>
                </a:solidFill>
              </a:rPr>
              <a:t>-тельное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82727" y="4953320"/>
            <a:ext cx="1584176" cy="4797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в</a:t>
            </a:r>
            <a:r>
              <a:rPr lang="ru-RU" dirty="0" smtClean="0">
                <a:solidFill>
                  <a:prstClr val="white"/>
                </a:solidFill>
              </a:rPr>
              <a:t>опроси-тельное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19303" y="4956845"/>
            <a:ext cx="1584176" cy="47974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</a:t>
            </a:r>
            <a:r>
              <a:rPr lang="ru-RU" dirty="0" smtClean="0">
                <a:solidFill>
                  <a:prstClr val="white"/>
                </a:solidFill>
              </a:rPr>
              <a:t>обуди-тельное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995020" y="4707378"/>
            <a:ext cx="146082" cy="233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36037" y="4667444"/>
            <a:ext cx="75723" cy="289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89922" y="4651767"/>
            <a:ext cx="1302239" cy="289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6769" y="5085184"/>
            <a:ext cx="456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4380" y="5204503"/>
            <a:ext cx="456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83140" y="5204503"/>
            <a:ext cx="456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5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 animBg="1"/>
      <p:bldP spid="22" grpId="0" animBg="1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Прочитайте, соблюдая цель высказывания.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i="1" dirty="0" smtClean="0"/>
              <a:t>Здравствуй, князь ты мой прекрасный! Что ты тих, как день ненастный?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Как часто пленник над аулом недвижим на горе сидел!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Чем вы, гости, торг ведёте и куда теперь плывёте?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Я требую: откройте мне причину отказа вашего!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Театр уж полон, ложи блещут.</a:t>
            </a:r>
          </a:p>
          <a:p>
            <a:pPr marL="342900" indent="-342900">
              <a:buAutoNum type="arabicPeriod"/>
            </a:pPr>
            <a:r>
              <a:rPr lang="ru-RU" sz="2800" i="1" dirty="0" smtClean="0"/>
              <a:t>Это диво, так уж диво, молвить можно справедливо!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7999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Домашнее задание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62880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prstClr val="black"/>
                </a:solidFill>
              </a:rPr>
              <a:t>Упражнение 150 (устно. Отчитать, соблюдая цель высказывания).</a:t>
            </a:r>
          </a:p>
          <a:p>
            <a:r>
              <a:rPr lang="ru-RU" sz="2800" i="1" dirty="0" smtClean="0">
                <a:solidFill>
                  <a:prstClr val="black"/>
                </a:solidFill>
              </a:rPr>
              <a:t>Упражнение 143 (письменно. По заданию).</a:t>
            </a:r>
            <a:endParaRPr lang="ru-RU" sz="2800" i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www.wiki.vladimir.i-edu.ru/images/2/20/%D0%A3%D0%B3%D0%B0%D0%B4%D0%B0%D0%B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140968"/>
            <a:ext cx="2288888" cy="2819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2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38473" y="270892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СИНТАКСИС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0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99792" y="404664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СИНТАКСИС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ПРЕДЛОЖЕНИЕ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СЛОВОСОЧЕТАНИЕ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177281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40670" y="1772816"/>
            <a:ext cx="147960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52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99792" y="404664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СИНТАКСИС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ПРЕДЛОЖЕНИЕ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СЛОВОСОЧЕТАНИЕ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177281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40670" y="1772816"/>
            <a:ext cx="147960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975613" y="4253875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СОГЛАСО-ВАНИЕ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52320" y="4221088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УПРАВЛЕ-НИЕ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0471" y="5512379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ПРИМЫ-КАНИЕ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724128" y="3760797"/>
            <a:ext cx="292163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032516" y="3818350"/>
            <a:ext cx="499924" cy="374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108562" y="3760797"/>
            <a:ext cx="1" cy="1612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7330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2664296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СОГЛАСОВАНИЕ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59832" y="778095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067944" y="346047"/>
            <a:ext cx="1728192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определение</a:t>
            </a:r>
            <a:endParaRPr lang="ru-RU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5868144" y="778095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876256" y="332656"/>
            <a:ext cx="2088232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к</a:t>
            </a:r>
            <a:r>
              <a:rPr lang="ru-RU" sz="1600" dirty="0" smtClean="0"/>
              <a:t>акой? какая? какое? какие?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5536" y="1916832"/>
            <a:ext cx="2664296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УПРАВЛЕНИЕ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131840" y="24111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139952" y="2016299"/>
            <a:ext cx="1728192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дополнение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940152" y="23323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6897872" y="1894940"/>
            <a:ext cx="2088232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в</a:t>
            </a:r>
            <a:r>
              <a:rPr lang="ru-RU" sz="1600" dirty="0" smtClean="0"/>
              <a:t>опросы падежей, кроме </a:t>
            </a:r>
            <a:r>
              <a:rPr lang="ru-RU" sz="1600" dirty="0" err="1" smtClean="0"/>
              <a:t>И.п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3789040"/>
            <a:ext cx="2664296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ПРИМЫКАНИЕ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059832" y="425709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4139952" y="3861048"/>
            <a:ext cx="1944216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обстоятельство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169099" y="429309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7164288" y="3822128"/>
            <a:ext cx="1872208" cy="14070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г</a:t>
            </a:r>
            <a:r>
              <a:rPr lang="ru-RU" sz="1600" dirty="0" smtClean="0"/>
              <a:t>де? куда? когда? откуда? для чего? зачем? как?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917822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Определить вид связи слов в словосочетаниях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Красивый дом, ехать быстро, писать красиво, читать книгу, любить маму, смотреть прямо, хорошая песня, интересная книга, весёлый человек, жить красиво. </a:t>
            </a:r>
            <a:endParaRPr lang="ru-RU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06523"/>
              </p:ext>
            </p:extLst>
          </p:nvPr>
        </p:nvGraphicFramePr>
        <p:xfrm>
          <a:off x="1331640" y="4941168"/>
          <a:ext cx="60960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Определить вид связи слов в словосочетаниях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Красивый дом, ехать быстро, писать красиво, читать книгу, любить маму, смотреть прямо, хорошая песня, интересная книга, весёлый человек, жить красиво. </a:t>
            </a:r>
            <a:endParaRPr lang="ru-RU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86902"/>
              </p:ext>
            </p:extLst>
          </p:nvPr>
        </p:nvGraphicFramePr>
        <p:xfrm>
          <a:off x="1331640" y="4941168"/>
          <a:ext cx="60960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множение 4"/>
          <p:cNvSpPr/>
          <p:nvPr/>
        </p:nvSpPr>
        <p:spPr>
          <a:xfrm>
            <a:off x="3779912" y="1556792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5004048" y="1565176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971600" y="2204864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4824028" y="2204864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1331640" y="2852936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4644008" y="2834212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2915816" y="3429000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6948264" y="3429000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множение 12"/>
          <p:cNvSpPr/>
          <p:nvPr/>
        </p:nvSpPr>
        <p:spPr>
          <a:xfrm>
            <a:off x="3093368" y="4077072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4716016" y="4066974"/>
            <a:ext cx="360040" cy="288032"/>
          </a:xfrm>
          <a:prstGeom prst="mathMultiply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2195736" y="1556792"/>
            <a:ext cx="1512168" cy="226652"/>
            <a:chOff x="2195736" y="1556792"/>
            <a:chExt cx="1512168" cy="226652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1331640" y="3459690"/>
            <a:ext cx="1512168" cy="226652"/>
            <a:chOff x="2195736" y="1556792"/>
            <a:chExt cx="1512168" cy="226652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403648" y="4097664"/>
            <a:ext cx="1512168" cy="226652"/>
            <a:chOff x="2195736" y="1556792"/>
            <a:chExt cx="1512168" cy="22665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5346559" y="3475914"/>
            <a:ext cx="1512168" cy="226652"/>
            <a:chOff x="2195736" y="1556792"/>
            <a:chExt cx="1512168" cy="226652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flipH="1">
            <a:off x="5398230" y="1618172"/>
            <a:ext cx="1406018" cy="226652"/>
            <a:chOff x="2195736" y="1556792"/>
            <a:chExt cx="1512168" cy="226652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 flipH="1">
            <a:off x="1706966" y="2235554"/>
            <a:ext cx="1406018" cy="226652"/>
            <a:chOff x="2195736" y="1556792"/>
            <a:chExt cx="1512168" cy="226652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 flipH="1">
            <a:off x="5184068" y="2252288"/>
            <a:ext cx="1406018" cy="226652"/>
            <a:chOff x="2195736" y="1556792"/>
            <a:chExt cx="1512168" cy="226652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 flipH="1">
            <a:off x="1745334" y="2852936"/>
            <a:ext cx="1406018" cy="226652"/>
            <a:chOff x="2195736" y="1556792"/>
            <a:chExt cx="1512168" cy="226652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 flipH="1">
            <a:off x="5077874" y="2851814"/>
            <a:ext cx="1406018" cy="226652"/>
            <a:chOff x="2195736" y="1556792"/>
            <a:chExt cx="1512168" cy="226652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 flipH="1">
            <a:off x="5168959" y="4077072"/>
            <a:ext cx="1406018" cy="226652"/>
            <a:chOff x="2195736" y="1556792"/>
            <a:chExt cx="1512168" cy="226652"/>
          </a:xfrm>
        </p:grpSpPr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3707904" y="1565176"/>
              <a:ext cx="0" cy="20764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2195736" y="1556792"/>
              <a:ext cx="1512168" cy="838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2211986" y="1571612"/>
              <a:ext cx="0" cy="2118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2591267" y="1506270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/>
              <a:t>к</a:t>
            </a:r>
            <a:r>
              <a:rPr lang="ru-RU" sz="1600" i="1" dirty="0" smtClean="0"/>
              <a:t>акой?</a:t>
            </a:r>
            <a:endParaRPr lang="ru-RU" sz="1600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5853756" y="1553197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как?</a:t>
            </a:r>
            <a:endParaRPr lang="ru-RU" sz="1600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2092810" y="2141790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как?</a:t>
            </a:r>
            <a:endParaRPr lang="ru-RU" sz="16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46653" y="2178481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что?</a:t>
            </a:r>
            <a:endParaRPr lang="ru-RU" sz="1600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2049935" y="2802414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кого?</a:t>
            </a:r>
            <a:endParaRPr lang="ru-RU" sz="16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5566815" y="2783690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как?</a:t>
            </a:r>
            <a:endParaRPr lang="ru-RU" sz="1600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1745334" y="3378478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какая?</a:t>
            </a:r>
            <a:endParaRPr lang="ru-RU" sz="1600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5652120" y="3418841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какая?</a:t>
            </a:r>
            <a:endParaRPr lang="ru-RU" sz="16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1706966" y="4004861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какой?</a:t>
            </a:r>
            <a:endParaRPr lang="ru-RU" sz="1600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5440459" y="4026550"/>
            <a:ext cx="104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как?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3462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99792" y="404664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СИНТАКСИС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ПРЕДЛОЖЕНИЕ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СЛОВОСОЧЕТАНИЕ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177281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40670" y="1772816"/>
            <a:ext cx="147960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975613" y="4253875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СОГЛАСО-ВАНИЕ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52320" y="4221088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УПРАВЛЕ-НИЕ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0471" y="5512379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ПРИМЫ-КАНИЕ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724128" y="3760797"/>
            <a:ext cx="292163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032516" y="3818350"/>
            <a:ext cx="499924" cy="374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108562" y="3760797"/>
            <a:ext cx="1" cy="1612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3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99792" y="404664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СИНТАКСИС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ПРЕДЛОЖЕНИЕ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348880"/>
            <a:ext cx="3744416" cy="129614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СЛОВОСОЧЕТАНИЕ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1772816"/>
            <a:ext cx="129614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40670" y="1772816"/>
            <a:ext cx="147960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975613" y="4253875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СОГЛАСО-ВАНИЕ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452320" y="4221088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УПРАВЛЕ-НИЕ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0471" y="5512379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ПРИМЫ-КАНИЕ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724128" y="3760797"/>
            <a:ext cx="292163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032516" y="3818350"/>
            <a:ext cx="499924" cy="374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108562" y="3760797"/>
            <a:ext cx="1" cy="1612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331640" y="3802150"/>
            <a:ext cx="292163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79512" y="4304593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ПРОСТОЕ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832" y="4304593"/>
            <a:ext cx="1656184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СЛОЖНОЕ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464245" y="3802150"/>
            <a:ext cx="499924" cy="3744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368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434</Words>
  <Application>Microsoft Office PowerPoint</Application>
  <PresentationFormat>Экран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РУССКИЙ ЯЗЫК. 5 КЛАСС.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Определить вид связи слов в словосочетаниях</vt:lpstr>
      <vt:lpstr>Определить вид связи слов в словосочетаниях</vt:lpstr>
      <vt:lpstr>Презентация PowerPoint</vt:lpstr>
      <vt:lpstr>Презентация PowerPoint</vt:lpstr>
      <vt:lpstr>Определить вид предложения (простое или сложное)</vt:lpstr>
      <vt:lpstr>Определить вид предложения (простое или сложное)</vt:lpstr>
      <vt:lpstr>Седьмое октября. Классная работа. Виды предложений по цели высказывания. </vt:lpstr>
      <vt:lpstr>Презентация PowerPoint</vt:lpstr>
      <vt:lpstr>Прочитайте, соблюдая цель высказывания.</vt:lpstr>
      <vt:lpstr>Домашнее задание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ЯЗЫК. 5 КЛАСС.</dc:title>
  <dc:creator>Ксения</dc:creator>
  <cp:lastModifiedBy>Ксения</cp:lastModifiedBy>
  <cp:revision>8</cp:revision>
  <dcterms:created xsi:type="dcterms:W3CDTF">2013-10-06T03:38:09Z</dcterms:created>
  <dcterms:modified xsi:type="dcterms:W3CDTF">2013-10-06T05:00:19Z</dcterms:modified>
</cp:coreProperties>
</file>