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76" r:id="rId3"/>
    <p:sldId id="272" r:id="rId4"/>
    <p:sldId id="271" r:id="rId5"/>
    <p:sldId id="267" r:id="rId6"/>
    <p:sldId id="269" r:id="rId7"/>
    <p:sldId id="273" r:id="rId8"/>
    <p:sldId id="268" r:id="rId9"/>
    <p:sldId id="270" r:id="rId10"/>
    <p:sldId id="274" r:id="rId11"/>
    <p:sldId id="261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BE4B9-9902-41FB-9B2F-F6FD293D405E}" type="doc">
      <dgm:prSet loTypeId="urn:microsoft.com/office/officeart/2005/8/layout/targe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DB5E057-285A-4F55-9E55-5E41F1890DFA}">
      <dgm:prSet/>
      <dgm:spPr>
        <a:solidFill>
          <a:srgbClr val="92D050"/>
        </a:solidFill>
      </dgm:spPr>
      <dgm:t>
        <a:bodyPr/>
        <a:lstStyle/>
        <a:p>
          <a:r>
            <a:rPr lang="ru-RU" b="1" dirty="0" err="1" smtClean="0">
              <a:solidFill>
                <a:srgbClr val="C00000"/>
              </a:solidFill>
            </a:rPr>
            <a:t>общеинтеллектуальное</a:t>
          </a:r>
          <a:endParaRPr lang="ru-RU" b="1" dirty="0">
            <a:solidFill>
              <a:srgbClr val="C00000"/>
            </a:solidFill>
          </a:endParaRPr>
        </a:p>
      </dgm:t>
    </dgm:pt>
    <dgm:pt modelId="{E4B48A4B-7DAE-431E-B6C6-819B9B6AA8C5}" type="parTrans" cxnId="{E09C2279-C32A-4F3D-849D-19C92F7BEB93}">
      <dgm:prSet/>
      <dgm:spPr/>
      <dgm:t>
        <a:bodyPr/>
        <a:lstStyle/>
        <a:p>
          <a:endParaRPr lang="ru-RU"/>
        </a:p>
      </dgm:t>
    </dgm:pt>
    <dgm:pt modelId="{3E8846AA-6F1F-42F1-A62D-D6D7C66867A1}" type="sibTrans" cxnId="{E09C2279-C32A-4F3D-849D-19C92F7BEB93}">
      <dgm:prSet/>
      <dgm:spPr/>
      <dgm:t>
        <a:bodyPr/>
        <a:lstStyle/>
        <a:p>
          <a:endParaRPr lang="ru-RU"/>
        </a:p>
      </dgm:t>
    </dgm:pt>
    <dgm:pt modelId="{AA6A18F3-8C81-4CF9-8555-011ADD47B1D2}">
      <dgm:prSet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социальное</a:t>
          </a:r>
          <a:endParaRPr lang="ru-RU" b="1" dirty="0">
            <a:solidFill>
              <a:srgbClr val="C00000"/>
            </a:solidFill>
          </a:endParaRPr>
        </a:p>
      </dgm:t>
    </dgm:pt>
    <dgm:pt modelId="{5BA9DAAE-8464-48EE-8B33-E7E5759AB751}" type="parTrans" cxnId="{F42828B7-823C-450A-A9AC-3AE5BEBD34A5}">
      <dgm:prSet/>
      <dgm:spPr/>
      <dgm:t>
        <a:bodyPr/>
        <a:lstStyle/>
        <a:p>
          <a:endParaRPr lang="ru-RU"/>
        </a:p>
      </dgm:t>
    </dgm:pt>
    <dgm:pt modelId="{18C1042D-8DAB-4DBC-B35B-FADEB12FFE1F}" type="sibTrans" cxnId="{F42828B7-823C-450A-A9AC-3AE5BEBD34A5}">
      <dgm:prSet/>
      <dgm:spPr/>
      <dgm:t>
        <a:bodyPr/>
        <a:lstStyle/>
        <a:p>
          <a:endParaRPr lang="ru-RU"/>
        </a:p>
      </dgm:t>
    </dgm:pt>
    <dgm:pt modelId="{BEA0079A-2D80-4450-B3F8-ECD0E77C579B}">
      <dgm:prSet/>
      <dgm:spPr>
        <a:solidFill>
          <a:srgbClr val="33CCFF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спортивно-оздоровительное</a:t>
          </a:r>
          <a:endParaRPr lang="ru-RU" dirty="0">
            <a:solidFill>
              <a:srgbClr val="C00000"/>
            </a:solidFill>
          </a:endParaRPr>
        </a:p>
      </dgm:t>
    </dgm:pt>
    <dgm:pt modelId="{591DFE42-E1BE-44F8-A12C-BA9C7509D621}" type="sibTrans" cxnId="{86596836-7DAC-41E9-82A3-4A444E03D31B}">
      <dgm:prSet/>
      <dgm:spPr/>
      <dgm:t>
        <a:bodyPr/>
        <a:lstStyle/>
        <a:p>
          <a:endParaRPr lang="ru-RU"/>
        </a:p>
      </dgm:t>
    </dgm:pt>
    <dgm:pt modelId="{51BAA697-20D7-4B85-AAFD-00E5BD452D5F}" type="parTrans" cxnId="{86596836-7DAC-41E9-82A3-4A444E03D31B}">
      <dgm:prSet/>
      <dgm:spPr/>
      <dgm:t>
        <a:bodyPr/>
        <a:lstStyle/>
        <a:p>
          <a:endParaRPr lang="ru-RU"/>
        </a:p>
      </dgm:t>
    </dgm:pt>
    <dgm:pt modelId="{E8FC0C24-A582-47B2-92FD-65CD22DC43DB}">
      <dgm:prSet/>
      <dgm:spPr>
        <a:solidFill>
          <a:srgbClr val="33CC33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духовно-нравственное</a:t>
          </a:r>
          <a:endParaRPr lang="ru-RU" dirty="0">
            <a:solidFill>
              <a:srgbClr val="C00000"/>
            </a:solidFill>
          </a:endParaRPr>
        </a:p>
      </dgm:t>
    </dgm:pt>
    <dgm:pt modelId="{1705412F-FA17-48AD-8AC6-85B76A1EACB1}" type="sibTrans" cxnId="{ADC72E5F-CC25-4157-B673-9814D6331143}">
      <dgm:prSet/>
      <dgm:spPr/>
      <dgm:t>
        <a:bodyPr/>
        <a:lstStyle/>
        <a:p>
          <a:endParaRPr lang="ru-RU"/>
        </a:p>
      </dgm:t>
    </dgm:pt>
    <dgm:pt modelId="{694C0044-AD91-40F8-A674-46328F316A36}" type="parTrans" cxnId="{ADC72E5F-CC25-4157-B673-9814D6331143}">
      <dgm:prSet/>
      <dgm:spPr/>
      <dgm:t>
        <a:bodyPr/>
        <a:lstStyle/>
        <a:p>
          <a:endParaRPr lang="ru-RU"/>
        </a:p>
      </dgm:t>
    </dgm:pt>
    <dgm:pt modelId="{FAB447FA-CF9E-46A2-852F-98ED15B6CF9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общекультурное</a:t>
          </a:r>
          <a:endParaRPr lang="ru-RU" dirty="0">
            <a:solidFill>
              <a:srgbClr val="C00000"/>
            </a:solidFill>
          </a:endParaRPr>
        </a:p>
      </dgm:t>
    </dgm:pt>
    <dgm:pt modelId="{D980192C-9D64-42D1-9B4C-44E7BAE81F2A}" type="sibTrans" cxnId="{B5D02E4E-B5CC-40D3-A594-32031F9AEEA1}">
      <dgm:prSet/>
      <dgm:spPr/>
      <dgm:t>
        <a:bodyPr/>
        <a:lstStyle/>
        <a:p>
          <a:endParaRPr lang="ru-RU"/>
        </a:p>
      </dgm:t>
    </dgm:pt>
    <dgm:pt modelId="{20231F2D-2CF4-4BA2-BEBA-C2BDC9525C6D}" type="parTrans" cxnId="{B5D02E4E-B5CC-40D3-A594-32031F9AEEA1}">
      <dgm:prSet/>
      <dgm:spPr/>
      <dgm:t>
        <a:bodyPr/>
        <a:lstStyle/>
        <a:p>
          <a:endParaRPr lang="ru-RU"/>
        </a:p>
      </dgm:t>
    </dgm:pt>
    <dgm:pt modelId="{5E39DD85-89FA-40EA-A22F-B92AD85CCAA8}" type="pres">
      <dgm:prSet presAssocID="{488BE4B9-9902-41FB-9B2F-F6FD293D405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0241F6-2A02-47D5-A30C-CD695F4D502A}" type="pres">
      <dgm:prSet presAssocID="{FAB447FA-CF9E-46A2-852F-98ED15B6CF9F}" presName="circle1" presStyleLbl="node1" presStyleIdx="0" presStyleCnt="5"/>
      <dgm:spPr/>
    </dgm:pt>
    <dgm:pt modelId="{153EB727-F4E1-4D63-BCC8-527D0D73B882}" type="pres">
      <dgm:prSet presAssocID="{FAB447FA-CF9E-46A2-852F-98ED15B6CF9F}" presName="space" presStyleCnt="0"/>
      <dgm:spPr/>
    </dgm:pt>
    <dgm:pt modelId="{1DD51113-A163-4BA4-B306-044E2CE8C413}" type="pres">
      <dgm:prSet presAssocID="{FAB447FA-CF9E-46A2-852F-98ED15B6CF9F}" presName="rect1" presStyleLbl="alignAcc1" presStyleIdx="0" presStyleCnt="5" custLinFactNeighborX="-133" custLinFactNeighborY="4050"/>
      <dgm:spPr/>
      <dgm:t>
        <a:bodyPr/>
        <a:lstStyle/>
        <a:p>
          <a:endParaRPr lang="ru-RU"/>
        </a:p>
      </dgm:t>
    </dgm:pt>
    <dgm:pt modelId="{EEB69A4E-3A1E-41D1-B698-AE1F459FF456}" type="pres">
      <dgm:prSet presAssocID="{E8FC0C24-A582-47B2-92FD-65CD22DC43DB}" presName="vertSpace2" presStyleLbl="node1" presStyleIdx="0" presStyleCnt="5"/>
      <dgm:spPr/>
    </dgm:pt>
    <dgm:pt modelId="{8297440A-5551-49DC-8C5F-6583943E00B4}" type="pres">
      <dgm:prSet presAssocID="{E8FC0C24-A582-47B2-92FD-65CD22DC43DB}" presName="circle2" presStyleLbl="node1" presStyleIdx="1" presStyleCnt="5"/>
      <dgm:spPr/>
    </dgm:pt>
    <dgm:pt modelId="{B3D6B013-82E5-487E-B014-68E2C0E5A86E}" type="pres">
      <dgm:prSet presAssocID="{E8FC0C24-A582-47B2-92FD-65CD22DC43DB}" presName="rect2" presStyleLbl="alignAcc1" presStyleIdx="1" presStyleCnt="5"/>
      <dgm:spPr/>
      <dgm:t>
        <a:bodyPr/>
        <a:lstStyle/>
        <a:p>
          <a:endParaRPr lang="ru-RU"/>
        </a:p>
      </dgm:t>
    </dgm:pt>
    <dgm:pt modelId="{B10C2A48-AF6B-495D-A9BE-F019F5D1E83D}" type="pres">
      <dgm:prSet presAssocID="{BEA0079A-2D80-4450-B3F8-ECD0E77C579B}" presName="vertSpace3" presStyleLbl="node1" presStyleIdx="1" presStyleCnt="5"/>
      <dgm:spPr/>
    </dgm:pt>
    <dgm:pt modelId="{04EEC9FF-9482-48C5-99DF-690E41AE8A1A}" type="pres">
      <dgm:prSet presAssocID="{BEA0079A-2D80-4450-B3F8-ECD0E77C579B}" presName="circle3" presStyleLbl="node1" presStyleIdx="2" presStyleCnt="5"/>
      <dgm:spPr/>
    </dgm:pt>
    <dgm:pt modelId="{ED0D74E9-E595-4DFE-B35B-06E02A012902}" type="pres">
      <dgm:prSet presAssocID="{BEA0079A-2D80-4450-B3F8-ECD0E77C579B}" presName="rect3" presStyleLbl="alignAcc1" presStyleIdx="2" presStyleCnt="5"/>
      <dgm:spPr/>
      <dgm:t>
        <a:bodyPr/>
        <a:lstStyle/>
        <a:p>
          <a:endParaRPr lang="ru-RU"/>
        </a:p>
      </dgm:t>
    </dgm:pt>
    <dgm:pt modelId="{D6F67BF0-FA83-44E6-AC7B-931A00DD1B46}" type="pres">
      <dgm:prSet presAssocID="{DDB5E057-285A-4F55-9E55-5E41F1890DFA}" presName="vertSpace4" presStyleLbl="node1" presStyleIdx="2" presStyleCnt="5"/>
      <dgm:spPr/>
    </dgm:pt>
    <dgm:pt modelId="{C409F594-07D9-4A45-86DA-A7AEA82872C9}" type="pres">
      <dgm:prSet presAssocID="{DDB5E057-285A-4F55-9E55-5E41F1890DFA}" presName="circle4" presStyleLbl="node1" presStyleIdx="3" presStyleCnt="5"/>
      <dgm:spPr/>
    </dgm:pt>
    <dgm:pt modelId="{007D7A08-6DAB-4C80-B632-22ADF5B30BE5}" type="pres">
      <dgm:prSet presAssocID="{DDB5E057-285A-4F55-9E55-5E41F1890DFA}" presName="rect4" presStyleLbl="alignAcc1" presStyleIdx="3" presStyleCnt="5" custLinFactNeighborX="1202" custLinFactNeighborY="-909"/>
      <dgm:spPr/>
      <dgm:t>
        <a:bodyPr/>
        <a:lstStyle/>
        <a:p>
          <a:endParaRPr lang="ru-RU"/>
        </a:p>
      </dgm:t>
    </dgm:pt>
    <dgm:pt modelId="{E6F32A05-5F03-4508-8F07-A64B3FD1182A}" type="pres">
      <dgm:prSet presAssocID="{AA6A18F3-8C81-4CF9-8555-011ADD47B1D2}" presName="vertSpace5" presStyleLbl="node1" presStyleIdx="3" presStyleCnt="5"/>
      <dgm:spPr/>
    </dgm:pt>
    <dgm:pt modelId="{22C38F5E-54DB-4DC6-BD25-68E195FF1BA4}" type="pres">
      <dgm:prSet presAssocID="{AA6A18F3-8C81-4CF9-8555-011ADD47B1D2}" presName="circle5" presStyleLbl="node1" presStyleIdx="4" presStyleCnt="5"/>
      <dgm:spPr/>
    </dgm:pt>
    <dgm:pt modelId="{4B6EBD33-991C-4871-B849-9203702A9260}" type="pres">
      <dgm:prSet presAssocID="{AA6A18F3-8C81-4CF9-8555-011ADD47B1D2}" presName="rect5" presStyleLbl="alignAcc1" presStyleIdx="4" presStyleCnt="5"/>
      <dgm:spPr/>
      <dgm:t>
        <a:bodyPr/>
        <a:lstStyle/>
        <a:p>
          <a:endParaRPr lang="ru-RU"/>
        </a:p>
      </dgm:t>
    </dgm:pt>
    <dgm:pt modelId="{371ED3C9-CC1B-4F3D-8B8F-09B1152BA74B}" type="pres">
      <dgm:prSet presAssocID="{FAB447FA-CF9E-46A2-852F-98ED15B6CF9F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31E15-CED5-4486-A149-772565EE0EC2}" type="pres">
      <dgm:prSet presAssocID="{E8FC0C24-A582-47B2-92FD-65CD22DC43DB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61061-EBEF-4D29-9D60-959A1B73D5DB}" type="pres">
      <dgm:prSet presAssocID="{BEA0079A-2D80-4450-B3F8-ECD0E77C579B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47F38-17AD-43A3-96BB-0A97E814BCCF}" type="pres">
      <dgm:prSet presAssocID="{DDB5E057-285A-4F55-9E55-5E41F1890DFA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9829-88E4-418D-A648-3DB9F0118210}" type="pres">
      <dgm:prSet presAssocID="{AA6A18F3-8C81-4CF9-8555-011ADD47B1D2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B21DA-3334-4E50-BBDD-3A6C64E1D281}" type="presOf" srcId="{FAB447FA-CF9E-46A2-852F-98ED15B6CF9F}" destId="{371ED3C9-CC1B-4F3D-8B8F-09B1152BA74B}" srcOrd="1" destOrd="0" presId="urn:microsoft.com/office/officeart/2005/8/layout/target3"/>
    <dgm:cxn modelId="{F42828B7-823C-450A-A9AC-3AE5BEBD34A5}" srcId="{488BE4B9-9902-41FB-9B2F-F6FD293D405E}" destId="{AA6A18F3-8C81-4CF9-8555-011ADD47B1D2}" srcOrd="4" destOrd="0" parTransId="{5BA9DAAE-8464-48EE-8B33-E7E5759AB751}" sibTransId="{18C1042D-8DAB-4DBC-B35B-FADEB12FFE1F}"/>
    <dgm:cxn modelId="{86596836-7DAC-41E9-82A3-4A444E03D31B}" srcId="{488BE4B9-9902-41FB-9B2F-F6FD293D405E}" destId="{BEA0079A-2D80-4450-B3F8-ECD0E77C579B}" srcOrd="2" destOrd="0" parTransId="{51BAA697-20D7-4B85-AAFD-00E5BD452D5F}" sibTransId="{591DFE42-E1BE-44F8-A12C-BA9C7509D621}"/>
    <dgm:cxn modelId="{B5D02E4E-B5CC-40D3-A594-32031F9AEEA1}" srcId="{488BE4B9-9902-41FB-9B2F-F6FD293D405E}" destId="{FAB447FA-CF9E-46A2-852F-98ED15B6CF9F}" srcOrd="0" destOrd="0" parTransId="{20231F2D-2CF4-4BA2-BEBA-C2BDC9525C6D}" sibTransId="{D980192C-9D64-42D1-9B4C-44E7BAE81F2A}"/>
    <dgm:cxn modelId="{E09C2279-C32A-4F3D-849D-19C92F7BEB93}" srcId="{488BE4B9-9902-41FB-9B2F-F6FD293D405E}" destId="{DDB5E057-285A-4F55-9E55-5E41F1890DFA}" srcOrd="3" destOrd="0" parTransId="{E4B48A4B-7DAE-431E-B6C6-819B9B6AA8C5}" sibTransId="{3E8846AA-6F1F-42F1-A62D-D6D7C66867A1}"/>
    <dgm:cxn modelId="{B8DEACD0-D25E-4F82-A376-4134375D08BA}" type="presOf" srcId="{BEA0079A-2D80-4450-B3F8-ECD0E77C579B}" destId="{ED0D74E9-E595-4DFE-B35B-06E02A012902}" srcOrd="0" destOrd="0" presId="urn:microsoft.com/office/officeart/2005/8/layout/target3"/>
    <dgm:cxn modelId="{21994259-B072-4D62-94F1-470240C1C8EF}" type="presOf" srcId="{488BE4B9-9902-41FB-9B2F-F6FD293D405E}" destId="{5E39DD85-89FA-40EA-A22F-B92AD85CCAA8}" srcOrd="0" destOrd="0" presId="urn:microsoft.com/office/officeart/2005/8/layout/target3"/>
    <dgm:cxn modelId="{ADC72E5F-CC25-4157-B673-9814D6331143}" srcId="{488BE4B9-9902-41FB-9B2F-F6FD293D405E}" destId="{E8FC0C24-A582-47B2-92FD-65CD22DC43DB}" srcOrd="1" destOrd="0" parTransId="{694C0044-AD91-40F8-A674-46328F316A36}" sibTransId="{1705412F-FA17-48AD-8AC6-85B76A1EACB1}"/>
    <dgm:cxn modelId="{BB9ADC30-8C66-4BA0-BEB4-43194B46F78A}" type="presOf" srcId="{DDB5E057-285A-4F55-9E55-5E41F1890DFA}" destId="{007D7A08-6DAB-4C80-B632-22ADF5B30BE5}" srcOrd="0" destOrd="0" presId="urn:microsoft.com/office/officeart/2005/8/layout/target3"/>
    <dgm:cxn modelId="{E0D31328-0A4B-4D59-BBC2-CE5A7D1CE335}" type="presOf" srcId="{DDB5E057-285A-4F55-9E55-5E41F1890DFA}" destId="{2F747F38-17AD-43A3-96BB-0A97E814BCCF}" srcOrd="1" destOrd="0" presId="urn:microsoft.com/office/officeart/2005/8/layout/target3"/>
    <dgm:cxn modelId="{8AE7523F-37F0-4521-8648-1A742AEC1F34}" type="presOf" srcId="{AA6A18F3-8C81-4CF9-8555-011ADD47B1D2}" destId="{4B6EBD33-991C-4871-B849-9203702A9260}" srcOrd="0" destOrd="0" presId="urn:microsoft.com/office/officeart/2005/8/layout/target3"/>
    <dgm:cxn modelId="{C58B21F1-4309-4B21-BFD1-9A4B00E77955}" type="presOf" srcId="{FAB447FA-CF9E-46A2-852F-98ED15B6CF9F}" destId="{1DD51113-A163-4BA4-B306-044E2CE8C413}" srcOrd="0" destOrd="0" presId="urn:microsoft.com/office/officeart/2005/8/layout/target3"/>
    <dgm:cxn modelId="{E07B8F16-B435-46E8-990F-784C9F941280}" type="presOf" srcId="{AA6A18F3-8C81-4CF9-8555-011ADD47B1D2}" destId="{9A999829-88E4-418D-A648-3DB9F0118210}" srcOrd="1" destOrd="0" presId="urn:microsoft.com/office/officeart/2005/8/layout/target3"/>
    <dgm:cxn modelId="{0130CF77-A08F-4279-8277-446B5DE57BCB}" type="presOf" srcId="{BEA0079A-2D80-4450-B3F8-ECD0E77C579B}" destId="{EE161061-EBEF-4D29-9D60-959A1B73D5DB}" srcOrd="1" destOrd="0" presId="urn:microsoft.com/office/officeart/2005/8/layout/target3"/>
    <dgm:cxn modelId="{57813AA9-B7FF-45AE-B1EF-DCB7CF346076}" type="presOf" srcId="{E8FC0C24-A582-47B2-92FD-65CD22DC43DB}" destId="{B3D6B013-82E5-487E-B014-68E2C0E5A86E}" srcOrd="0" destOrd="0" presId="urn:microsoft.com/office/officeart/2005/8/layout/target3"/>
    <dgm:cxn modelId="{47027BB0-C2EB-4587-B42D-7C2905D08513}" type="presOf" srcId="{E8FC0C24-A582-47B2-92FD-65CD22DC43DB}" destId="{17F31E15-CED5-4486-A149-772565EE0EC2}" srcOrd="1" destOrd="0" presId="urn:microsoft.com/office/officeart/2005/8/layout/target3"/>
    <dgm:cxn modelId="{F7AB79D9-4FEF-4889-9301-D43B1ABB555B}" type="presParOf" srcId="{5E39DD85-89FA-40EA-A22F-B92AD85CCAA8}" destId="{2D0241F6-2A02-47D5-A30C-CD695F4D502A}" srcOrd="0" destOrd="0" presId="urn:microsoft.com/office/officeart/2005/8/layout/target3"/>
    <dgm:cxn modelId="{7ED41C9F-DD87-4A9E-8DDE-9CC19D168D17}" type="presParOf" srcId="{5E39DD85-89FA-40EA-A22F-B92AD85CCAA8}" destId="{153EB727-F4E1-4D63-BCC8-527D0D73B882}" srcOrd="1" destOrd="0" presId="urn:microsoft.com/office/officeart/2005/8/layout/target3"/>
    <dgm:cxn modelId="{54B8E81A-C4AA-4BEC-ADFC-9B05D03E7DFD}" type="presParOf" srcId="{5E39DD85-89FA-40EA-A22F-B92AD85CCAA8}" destId="{1DD51113-A163-4BA4-B306-044E2CE8C413}" srcOrd="2" destOrd="0" presId="urn:microsoft.com/office/officeart/2005/8/layout/target3"/>
    <dgm:cxn modelId="{809EE882-3DB8-4BD2-BE88-FE484B32EFC1}" type="presParOf" srcId="{5E39DD85-89FA-40EA-A22F-B92AD85CCAA8}" destId="{EEB69A4E-3A1E-41D1-B698-AE1F459FF456}" srcOrd="3" destOrd="0" presId="urn:microsoft.com/office/officeart/2005/8/layout/target3"/>
    <dgm:cxn modelId="{546921F8-CA2D-48BE-9023-F8B11B389D82}" type="presParOf" srcId="{5E39DD85-89FA-40EA-A22F-B92AD85CCAA8}" destId="{8297440A-5551-49DC-8C5F-6583943E00B4}" srcOrd="4" destOrd="0" presId="urn:microsoft.com/office/officeart/2005/8/layout/target3"/>
    <dgm:cxn modelId="{C37315B6-80C9-44B8-BEA3-CF0A1982AF85}" type="presParOf" srcId="{5E39DD85-89FA-40EA-A22F-B92AD85CCAA8}" destId="{B3D6B013-82E5-487E-B014-68E2C0E5A86E}" srcOrd="5" destOrd="0" presId="urn:microsoft.com/office/officeart/2005/8/layout/target3"/>
    <dgm:cxn modelId="{AAAE26B5-7936-425D-B4A1-E6F31854CEBB}" type="presParOf" srcId="{5E39DD85-89FA-40EA-A22F-B92AD85CCAA8}" destId="{B10C2A48-AF6B-495D-A9BE-F019F5D1E83D}" srcOrd="6" destOrd="0" presId="urn:microsoft.com/office/officeart/2005/8/layout/target3"/>
    <dgm:cxn modelId="{268B83CA-A13F-4863-B190-AE91B91B46A3}" type="presParOf" srcId="{5E39DD85-89FA-40EA-A22F-B92AD85CCAA8}" destId="{04EEC9FF-9482-48C5-99DF-690E41AE8A1A}" srcOrd="7" destOrd="0" presId="urn:microsoft.com/office/officeart/2005/8/layout/target3"/>
    <dgm:cxn modelId="{76DA8F8B-ACA1-4505-8373-173C926E2F99}" type="presParOf" srcId="{5E39DD85-89FA-40EA-A22F-B92AD85CCAA8}" destId="{ED0D74E9-E595-4DFE-B35B-06E02A012902}" srcOrd="8" destOrd="0" presId="urn:microsoft.com/office/officeart/2005/8/layout/target3"/>
    <dgm:cxn modelId="{738E08A0-2C0D-4AF5-AE78-784513C9A0AC}" type="presParOf" srcId="{5E39DD85-89FA-40EA-A22F-B92AD85CCAA8}" destId="{D6F67BF0-FA83-44E6-AC7B-931A00DD1B46}" srcOrd="9" destOrd="0" presId="urn:microsoft.com/office/officeart/2005/8/layout/target3"/>
    <dgm:cxn modelId="{472AB426-FD9C-4834-B9E6-B61F2F119A70}" type="presParOf" srcId="{5E39DD85-89FA-40EA-A22F-B92AD85CCAA8}" destId="{C409F594-07D9-4A45-86DA-A7AEA82872C9}" srcOrd="10" destOrd="0" presId="urn:microsoft.com/office/officeart/2005/8/layout/target3"/>
    <dgm:cxn modelId="{6BD07040-1997-4C55-8434-B8352A3EC1AF}" type="presParOf" srcId="{5E39DD85-89FA-40EA-A22F-B92AD85CCAA8}" destId="{007D7A08-6DAB-4C80-B632-22ADF5B30BE5}" srcOrd="11" destOrd="0" presId="urn:microsoft.com/office/officeart/2005/8/layout/target3"/>
    <dgm:cxn modelId="{8B879B35-DA13-4F1F-BBC5-B841379A3BFA}" type="presParOf" srcId="{5E39DD85-89FA-40EA-A22F-B92AD85CCAA8}" destId="{E6F32A05-5F03-4508-8F07-A64B3FD1182A}" srcOrd="12" destOrd="0" presId="urn:microsoft.com/office/officeart/2005/8/layout/target3"/>
    <dgm:cxn modelId="{720891F9-F9E5-443F-BCA8-77961484DFC4}" type="presParOf" srcId="{5E39DD85-89FA-40EA-A22F-B92AD85CCAA8}" destId="{22C38F5E-54DB-4DC6-BD25-68E195FF1BA4}" srcOrd="13" destOrd="0" presId="urn:microsoft.com/office/officeart/2005/8/layout/target3"/>
    <dgm:cxn modelId="{5B26FB8D-CE51-4CB0-A8C2-4CDD2EE7CC71}" type="presParOf" srcId="{5E39DD85-89FA-40EA-A22F-B92AD85CCAA8}" destId="{4B6EBD33-991C-4871-B849-9203702A9260}" srcOrd="14" destOrd="0" presId="urn:microsoft.com/office/officeart/2005/8/layout/target3"/>
    <dgm:cxn modelId="{0DE3CB4A-6D8C-4143-9A9E-EC99D2F48673}" type="presParOf" srcId="{5E39DD85-89FA-40EA-A22F-B92AD85CCAA8}" destId="{371ED3C9-CC1B-4F3D-8B8F-09B1152BA74B}" srcOrd="15" destOrd="0" presId="urn:microsoft.com/office/officeart/2005/8/layout/target3"/>
    <dgm:cxn modelId="{298F9962-4C60-4B1B-A7F1-746206F1989E}" type="presParOf" srcId="{5E39DD85-89FA-40EA-A22F-B92AD85CCAA8}" destId="{17F31E15-CED5-4486-A149-772565EE0EC2}" srcOrd="16" destOrd="0" presId="urn:microsoft.com/office/officeart/2005/8/layout/target3"/>
    <dgm:cxn modelId="{DA9E2349-9D4A-4FE9-997E-EA2F5BC1A4AD}" type="presParOf" srcId="{5E39DD85-89FA-40EA-A22F-B92AD85CCAA8}" destId="{EE161061-EBEF-4D29-9D60-959A1B73D5DB}" srcOrd="17" destOrd="0" presId="urn:microsoft.com/office/officeart/2005/8/layout/target3"/>
    <dgm:cxn modelId="{F7A028B2-3AF0-4881-8AC4-775CE8AB72B7}" type="presParOf" srcId="{5E39DD85-89FA-40EA-A22F-B92AD85CCAA8}" destId="{2F747F38-17AD-43A3-96BB-0A97E814BCCF}" srcOrd="18" destOrd="0" presId="urn:microsoft.com/office/officeart/2005/8/layout/target3"/>
    <dgm:cxn modelId="{1F6B83CF-3237-4133-B157-71648E8DCA9F}" type="presParOf" srcId="{5E39DD85-89FA-40EA-A22F-B92AD85CCAA8}" destId="{9A999829-88E4-418D-A648-3DB9F011821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5A6E7-CD62-4F06-8265-431B4C6352AE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83D264DD-148C-45AC-B6FB-AAA5679C44A0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соответствие возрастным особенностям обучающихся, преемственность с технологиями учебной деятельности;</a:t>
          </a:r>
          <a:endParaRPr lang="ru-RU" dirty="0">
            <a:solidFill>
              <a:schemeClr val="bg2"/>
            </a:solidFill>
          </a:endParaRPr>
        </a:p>
      </dgm:t>
    </dgm:pt>
    <dgm:pt modelId="{51D35DE1-2ADA-46DF-9C9B-C69F7676502E}" type="parTrans" cxnId="{E7F7E198-BAE4-4DCF-9A8D-90C78CA8FE2F}">
      <dgm:prSet/>
      <dgm:spPr/>
      <dgm:t>
        <a:bodyPr/>
        <a:lstStyle/>
        <a:p>
          <a:endParaRPr lang="ru-RU"/>
        </a:p>
      </dgm:t>
    </dgm:pt>
    <dgm:pt modelId="{8AA79966-DE34-4676-A98E-7D021017C5F3}" type="sibTrans" cxnId="{E7F7E198-BAE4-4DCF-9A8D-90C78CA8FE2F}">
      <dgm:prSet/>
      <dgm:spPr/>
      <dgm:t>
        <a:bodyPr/>
        <a:lstStyle/>
        <a:p>
          <a:endParaRPr lang="ru-RU"/>
        </a:p>
      </dgm:t>
    </dgm:pt>
    <dgm:pt modelId="{9B4DBB82-C098-4654-8521-E22D3A9ED434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опора на ценности воспитательной системы школы</a:t>
          </a:r>
          <a:endParaRPr lang="ru-RU" dirty="0">
            <a:solidFill>
              <a:schemeClr val="bg2"/>
            </a:solidFill>
          </a:endParaRPr>
        </a:p>
      </dgm:t>
    </dgm:pt>
    <dgm:pt modelId="{506FCDA6-D75D-4B47-9F1F-AD56F1676D36}" type="parTrans" cxnId="{CF850F3A-522F-490C-BB2F-1AB3ED0DE895}">
      <dgm:prSet/>
      <dgm:spPr/>
      <dgm:t>
        <a:bodyPr/>
        <a:lstStyle/>
        <a:p>
          <a:endParaRPr lang="ru-RU"/>
        </a:p>
      </dgm:t>
    </dgm:pt>
    <dgm:pt modelId="{3DCAA0AE-7DC9-44F7-A573-2D3BF93DE1BD}" type="sibTrans" cxnId="{CF850F3A-522F-490C-BB2F-1AB3ED0DE895}">
      <dgm:prSet/>
      <dgm:spPr/>
      <dgm:t>
        <a:bodyPr/>
        <a:lstStyle/>
        <a:p>
          <a:endParaRPr lang="ru-RU"/>
        </a:p>
      </dgm:t>
    </dgm:pt>
    <dgm:pt modelId="{4502B3F4-53F1-4079-83E1-9C7BF472A9E5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свободный выбор на основе личных интересов и склонностей ребенка.</a:t>
          </a:r>
          <a:endParaRPr lang="ru-RU" dirty="0">
            <a:solidFill>
              <a:schemeClr val="bg2"/>
            </a:solidFill>
          </a:endParaRPr>
        </a:p>
      </dgm:t>
    </dgm:pt>
    <dgm:pt modelId="{20D193E0-D1D1-4B92-A6B6-13F179CBA875}" type="parTrans" cxnId="{335CA8C8-D26D-4BCE-A2F5-5FE9960E0D99}">
      <dgm:prSet/>
      <dgm:spPr/>
      <dgm:t>
        <a:bodyPr/>
        <a:lstStyle/>
        <a:p>
          <a:endParaRPr lang="ru-RU"/>
        </a:p>
      </dgm:t>
    </dgm:pt>
    <dgm:pt modelId="{D6603210-FE9C-49CE-845E-85BA8738C774}" type="sibTrans" cxnId="{335CA8C8-D26D-4BCE-A2F5-5FE9960E0D99}">
      <dgm:prSet/>
      <dgm:spPr/>
      <dgm:t>
        <a:bodyPr/>
        <a:lstStyle/>
        <a:p>
          <a:endParaRPr lang="ru-RU"/>
        </a:p>
      </dgm:t>
    </dgm:pt>
    <dgm:pt modelId="{D1F3C7C8-D786-493E-BFEC-6873741D1627}" type="pres">
      <dgm:prSet presAssocID="{9065A6E7-CD62-4F06-8265-431B4C6352AE}" presName="linearFlow" presStyleCnt="0">
        <dgm:presLayoutVars>
          <dgm:dir/>
          <dgm:resizeHandles val="exact"/>
        </dgm:presLayoutVars>
      </dgm:prSet>
      <dgm:spPr/>
    </dgm:pt>
    <dgm:pt modelId="{D02AED66-36A8-402B-B979-038648A48113}" type="pres">
      <dgm:prSet presAssocID="{83D264DD-148C-45AC-B6FB-AAA5679C44A0}" presName="composite" presStyleCnt="0"/>
      <dgm:spPr/>
    </dgm:pt>
    <dgm:pt modelId="{449503C2-9237-4B40-A9D0-C39DDA5EAB49}" type="pres">
      <dgm:prSet presAssocID="{83D264DD-148C-45AC-B6FB-AAA5679C44A0}" presName="imgShp" presStyleLbl="fgImgPlace1" presStyleIdx="0" presStyleCnt="3" custScaleX="211489" custScaleY="1852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7BD5FD-65C1-4EC5-9D68-081ACD89BEA4}" type="pres">
      <dgm:prSet presAssocID="{83D264DD-148C-45AC-B6FB-AAA5679C44A0}" presName="txShp" presStyleLbl="node1" presStyleIdx="0" presStyleCnt="3" custLinFactNeighborX="17365" custLinFactNeighborY="-5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BB4CD-4234-4269-B020-65387150D884}" type="pres">
      <dgm:prSet presAssocID="{8AA79966-DE34-4676-A98E-7D021017C5F3}" presName="spacing" presStyleCnt="0"/>
      <dgm:spPr/>
    </dgm:pt>
    <dgm:pt modelId="{AD5425A6-1327-4530-9D7A-E8B8747E3043}" type="pres">
      <dgm:prSet presAssocID="{9B4DBB82-C098-4654-8521-E22D3A9ED434}" presName="composite" presStyleCnt="0"/>
      <dgm:spPr/>
    </dgm:pt>
    <dgm:pt modelId="{A3C1907F-62E7-4B9C-BEEF-DA8811D28092}" type="pres">
      <dgm:prSet presAssocID="{9B4DBB82-C098-4654-8521-E22D3A9ED434}" presName="imgShp" presStyleLbl="fgImgPlace1" presStyleIdx="1" presStyleCnt="3" custScaleX="226526" custScaleY="192836" custLinFactY="100000" custLinFactNeighborX="11346" custLinFactNeighborY="1102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4A6F53B-1EBE-4279-BE83-6D7535EBC73C}" type="pres">
      <dgm:prSet presAssocID="{9B4DBB82-C098-4654-8521-E22D3A9ED434}" presName="txShp" presStyleLbl="node1" presStyleIdx="1" presStyleCnt="3" custLinFactNeighborX="16124" custLinFactNeighborY="-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D35D8-6680-4636-8BE0-E9E8A7441C10}" type="pres">
      <dgm:prSet presAssocID="{3DCAA0AE-7DC9-44F7-A573-2D3BF93DE1BD}" presName="spacing" presStyleCnt="0"/>
      <dgm:spPr/>
    </dgm:pt>
    <dgm:pt modelId="{831385C9-1C06-4EE4-B01C-164701F5368C}" type="pres">
      <dgm:prSet presAssocID="{4502B3F4-53F1-4079-83E1-9C7BF472A9E5}" presName="composite" presStyleCnt="0"/>
      <dgm:spPr/>
    </dgm:pt>
    <dgm:pt modelId="{F0D7352B-77EC-4144-8D14-8EEC6CB8E042}" type="pres">
      <dgm:prSet presAssocID="{4502B3F4-53F1-4079-83E1-9C7BF472A9E5}" presName="imgShp" presStyleLbl="fgImgPlace1" presStyleIdx="2" presStyleCnt="3" custScaleX="239854" custScaleY="200101" custLinFactY="-100000" custLinFactNeighborX="-20802" custLinFactNeighborY="-1430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9A0A4AA-2B49-4A42-8B15-0328F52394A7}" type="pres">
      <dgm:prSet presAssocID="{4502B3F4-53F1-4079-83E1-9C7BF472A9E5}" presName="txShp" presStyleLbl="node1" presStyleIdx="2" presStyleCnt="3" custLinFactNeighborX="19506" custLinFactNeighborY="-9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200EF3-73BD-4F2D-B3F2-CD1D63CC25AE}" type="presOf" srcId="{83D264DD-148C-45AC-B6FB-AAA5679C44A0}" destId="{5D7BD5FD-65C1-4EC5-9D68-081ACD89BEA4}" srcOrd="0" destOrd="0" presId="urn:microsoft.com/office/officeart/2005/8/layout/vList3"/>
    <dgm:cxn modelId="{9225DD3C-FA51-42DB-847E-5416FBAB85F3}" type="presOf" srcId="{9065A6E7-CD62-4F06-8265-431B4C6352AE}" destId="{D1F3C7C8-D786-493E-BFEC-6873741D1627}" srcOrd="0" destOrd="0" presId="urn:microsoft.com/office/officeart/2005/8/layout/vList3"/>
    <dgm:cxn modelId="{335CA8C8-D26D-4BCE-A2F5-5FE9960E0D99}" srcId="{9065A6E7-CD62-4F06-8265-431B4C6352AE}" destId="{4502B3F4-53F1-4079-83E1-9C7BF472A9E5}" srcOrd="2" destOrd="0" parTransId="{20D193E0-D1D1-4B92-A6B6-13F179CBA875}" sibTransId="{D6603210-FE9C-49CE-845E-85BA8738C774}"/>
    <dgm:cxn modelId="{CF850F3A-522F-490C-BB2F-1AB3ED0DE895}" srcId="{9065A6E7-CD62-4F06-8265-431B4C6352AE}" destId="{9B4DBB82-C098-4654-8521-E22D3A9ED434}" srcOrd="1" destOrd="0" parTransId="{506FCDA6-D75D-4B47-9F1F-AD56F1676D36}" sibTransId="{3DCAA0AE-7DC9-44F7-A573-2D3BF93DE1BD}"/>
    <dgm:cxn modelId="{C3999F46-5C26-4AFF-9EB5-282FDEF7EF3B}" type="presOf" srcId="{9B4DBB82-C098-4654-8521-E22D3A9ED434}" destId="{E4A6F53B-1EBE-4279-BE83-6D7535EBC73C}" srcOrd="0" destOrd="0" presId="urn:microsoft.com/office/officeart/2005/8/layout/vList3"/>
    <dgm:cxn modelId="{960D415B-E8B8-4603-BF74-BF5492075588}" type="presOf" srcId="{4502B3F4-53F1-4079-83E1-9C7BF472A9E5}" destId="{59A0A4AA-2B49-4A42-8B15-0328F52394A7}" srcOrd="0" destOrd="0" presId="urn:microsoft.com/office/officeart/2005/8/layout/vList3"/>
    <dgm:cxn modelId="{E7F7E198-BAE4-4DCF-9A8D-90C78CA8FE2F}" srcId="{9065A6E7-CD62-4F06-8265-431B4C6352AE}" destId="{83D264DD-148C-45AC-B6FB-AAA5679C44A0}" srcOrd="0" destOrd="0" parTransId="{51D35DE1-2ADA-46DF-9C9B-C69F7676502E}" sibTransId="{8AA79966-DE34-4676-A98E-7D021017C5F3}"/>
    <dgm:cxn modelId="{3B697FE2-9AD0-4876-A112-F2FE1F5401B1}" type="presParOf" srcId="{D1F3C7C8-D786-493E-BFEC-6873741D1627}" destId="{D02AED66-36A8-402B-B979-038648A48113}" srcOrd="0" destOrd="0" presId="urn:microsoft.com/office/officeart/2005/8/layout/vList3"/>
    <dgm:cxn modelId="{59E3A599-33AA-4AF2-A353-93830FF6E298}" type="presParOf" srcId="{D02AED66-36A8-402B-B979-038648A48113}" destId="{449503C2-9237-4B40-A9D0-C39DDA5EAB49}" srcOrd="0" destOrd="0" presId="urn:microsoft.com/office/officeart/2005/8/layout/vList3"/>
    <dgm:cxn modelId="{7F46EE89-FEA7-416B-AE16-F4913C3ECEAB}" type="presParOf" srcId="{D02AED66-36A8-402B-B979-038648A48113}" destId="{5D7BD5FD-65C1-4EC5-9D68-081ACD89BEA4}" srcOrd="1" destOrd="0" presId="urn:microsoft.com/office/officeart/2005/8/layout/vList3"/>
    <dgm:cxn modelId="{DD892222-EE3B-46E2-AC62-6728C4F0B94F}" type="presParOf" srcId="{D1F3C7C8-D786-493E-BFEC-6873741D1627}" destId="{8BCBB4CD-4234-4269-B020-65387150D884}" srcOrd="1" destOrd="0" presId="urn:microsoft.com/office/officeart/2005/8/layout/vList3"/>
    <dgm:cxn modelId="{994DF87B-B154-4214-8598-4EAE7294E998}" type="presParOf" srcId="{D1F3C7C8-D786-493E-BFEC-6873741D1627}" destId="{AD5425A6-1327-4530-9D7A-E8B8747E3043}" srcOrd="2" destOrd="0" presId="urn:microsoft.com/office/officeart/2005/8/layout/vList3"/>
    <dgm:cxn modelId="{F9CB9FC5-32C1-4139-B1A1-7D4F40C8421C}" type="presParOf" srcId="{AD5425A6-1327-4530-9D7A-E8B8747E3043}" destId="{A3C1907F-62E7-4B9C-BEEF-DA8811D28092}" srcOrd="0" destOrd="0" presId="urn:microsoft.com/office/officeart/2005/8/layout/vList3"/>
    <dgm:cxn modelId="{E341AE24-6500-4FE7-B39B-A6FCA2CB02FB}" type="presParOf" srcId="{AD5425A6-1327-4530-9D7A-E8B8747E3043}" destId="{E4A6F53B-1EBE-4279-BE83-6D7535EBC73C}" srcOrd="1" destOrd="0" presId="urn:microsoft.com/office/officeart/2005/8/layout/vList3"/>
    <dgm:cxn modelId="{81A34355-7D98-41A7-9A42-F7B5FF116E12}" type="presParOf" srcId="{D1F3C7C8-D786-493E-BFEC-6873741D1627}" destId="{AD2D35D8-6680-4636-8BE0-E9E8A7441C10}" srcOrd="3" destOrd="0" presId="urn:microsoft.com/office/officeart/2005/8/layout/vList3"/>
    <dgm:cxn modelId="{3FE737BB-7E1C-4960-910D-498460F7A741}" type="presParOf" srcId="{D1F3C7C8-D786-493E-BFEC-6873741D1627}" destId="{831385C9-1C06-4EE4-B01C-164701F5368C}" srcOrd="4" destOrd="0" presId="urn:microsoft.com/office/officeart/2005/8/layout/vList3"/>
    <dgm:cxn modelId="{30E548E8-104F-4079-9293-21A73B4241CC}" type="presParOf" srcId="{831385C9-1C06-4EE4-B01C-164701F5368C}" destId="{F0D7352B-77EC-4144-8D14-8EEC6CB8E042}" srcOrd="0" destOrd="0" presId="urn:microsoft.com/office/officeart/2005/8/layout/vList3"/>
    <dgm:cxn modelId="{1C114C6F-08A2-4889-B1C0-7FB9F4C8C31A}" type="presParOf" srcId="{831385C9-1C06-4EE4-B01C-164701F5368C}" destId="{59A0A4AA-2B49-4A42-8B15-0328F52394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911D5-AC2A-46DF-B2E8-1941E2D21392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1F1FC47-96E0-454C-A5CE-B33751412593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ОБРАЗОВАТЕЛЬНЫЕ ПРОГРАММЫ ПО КОНКРЕТНЫМ ВИДАМ ВНЕУРОЧНОЙ ДЕЯТЕЛЬНОСТИ</a:t>
          </a:r>
          <a:endParaRPr lang="ru-RU" b="1" dirty="0">
            <a:solidFill>
              <a:schemeClr val="bg2"/>
            </a:solidFill>
          </a:endParaRPr>
        </a:p>
      </dgm:t>
    </dgm:pt>
    <dgm:pt modelId="{2348EC35-909C-4FE4-9C3C-8F9A7AF9846E}" type="parTrans" cxnId="{62B09353-1200-4F30-AD19-66A4AC00D5E3}">
      <dgm:prSet/>
      <dgm:spPr/>
      <dgm:t>
        <a:bodyPr/>
        <a:lstStyle/>
        <a:p>
          <a:endParaRPr lang="ru-RU"/>
        </a:p>
      </dgm:t>
    </dgm:pt>
    <dgm:pt modelId="{53708E6F-F069-40BE-BCC9-CFE16CB057A4}" type="sibTrans" cxnId="{62B09353-1200-4F30-AD19-66A4AC00D5E3}">
      <dgm:prSet/>
      <dgm:spPr/>
      <dgm:t>
        <a:bodyPr/>
        <a:lstStyle/>
        <a:p>
          <a:endParaRPr lang="ru-RU"/>
        </a:p>
      </dgm:t>
    </dgm:pt>
    <dgm:pt modelId="{15E680B0-1D21-45DF-9B78-FECA8FEC8C37}">
      <dgm:prSet phldrT="[Текст]"/>
      <dgm:spPr/>
      <dgm:t>
        <a:bodyPr/>
        <a:lstStyle/>
        <a:p>
          <a:r>
            <a:rPr lang="ru-RU" sz="1800" dirty="0" smtClean="0"/>
            <a:t>Театральный кружок</a:t>
          </a:r>
          <a:endParaRPr lang="ru-RU" sz="1800" dirty="0"/>
        </a:p>
      </dgm:t>
    </dgm:pt>
    <dgm:pt modelId="{E8F2C5B2-50D6-4C32-ADC2-BDA718E1BC45}" type="parTrans" cxnId="{74717852-9203-4CE6-AEAA-5EA7B969D7B3}">
      <dgm:prSet/>
      <dgm:spPr/>
      <dgm:t>
        <a:bodyPr/>
        <a:lstStyle/>
        <a:p>
          <a:endParaRPr lang="ru-RU"/>
        </a:p>
      </dgm:t>
    </dgm:pt>
    <dgm:pt modelId="{11F2E6E6-8299-4A31-89A3-D64D73ED137E}" type="sibTrans" cxnId="{74717852-9203-4CE6-AEAA-5EA7B969D7B3}">
      <dgm:prSet/>
      <dgm:spPr/>
      <dgm:t>
        <a:bodyPr/>
        <a:lstStyle/>
        <a:p>
          <a:endParaRPr lang="ru-RU"/>
        </a:p>
      </dgm:t>
    </dgm:pt>
    <dgm:pt modelId="{A972041F-65F4-42A2-92A6-6B33E5746248}">
      <dgm:prSet phldrT="[Текст]" custT="1"/>
      <dgm:spPr/>
      <dgm:t>
        <a:bodyPr/>
        <a:lstStyle/>
        <a:p>
          <a:r>
            <a:rPr lang="ru-RU" sz="2000" dirty="0" smtClean="0"/>
            <a:t>Краеведческий </a:t>
          </a:r>
          <a:r>
            <a:rPr lang="ru-RU" sz="1800" dirty="0" smtClean="0"/>
            <a:t>кружок</a:t>
          </a:r>
          <a:endParaRPr lang="ru-RU" sz="1800" dirty="0"/>
        </a:p>
      </dgm:t>
    </dgm:pt>
    <dgm:pt modelId="{71876E9E-E003-40AD-BCDB-E80A3C1BBF22}" type="parTrans" cxnId="{9D8BA535-043A-4404-9346-CFD5B66D0766}">
      <dgm:prSet/>
      <dgm:spPr/>
      <dgm:t>
        <a:bodyPr/>
        <a:lstStyle/>
        <a:p>
          <a:endParaRPr lang="ru-RU"/>
        </a:p>
      </dgm:t>
    </dgm:pt>
    <dgm:pt modelId="{9F3BD8ED-3C5C-4F0E-BA10-895F00F98A14}" type="sibTrans" cxnId="{9D8BA535-043A-4404-9346-CFD5B66D0766}">
      <dgm:prSet/>
      <dgm:spPr/>
      <dgm:t>
        <a:bodyPr/>
        <a:lstStyle/>
        <a:p>
          <a:endParaRPr lang="ru-RU"/>
        </a:p>
      </dgm:t>
    </dgm:pt>
    <dgm:pt modelId="{0B427DD7-3771-4E3C-8C73-7F86C2A019F6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КОМПЛЕКСНЫЕ ОБРАЗОВАТЕЛЬНЫЕ ПРОГРАММЫ</a:t>
          </a:r>
          <a:endParaRPr lang="ru-RU" b="1" dirty="0">
            <a:solidFill>
              <a:schemeClr val="bg2"/>
            </a:solidFill>
          </a:endParaRPr>
        </a:p>
      </dgm:t>
    </dgm:pt>
    <dgm:pt modelId="{90A1D58B-C2DA-4882-8743-70A1A30E4621}" type="parTrans" cxnId="{1BC0E234-8F94-4A82-A4B3-3D75C27481E0}">
      <dgm:prSet/>
      <dgm:spPr/>
      <dgm:t>
        <a:bodyPr/>
        <a:lstStyle/>
        <a:p>
          <a:endParaRPr lang="ru-RU"/>
        </a:p>
      </dgm:t>
    </dgm:pt>
    <dgm:pt modelId="{BC36CB38-A032-4C99-939E-7AC609E491D8}" type="sibTrans" cxnId="{1BC0E234-8F94-4A82-A4B3-3D75C27481E0}">
      <dgm:prSet/>
      <dgm:spPr/>
      <dgm:t>
        <a:bodyPr/>
        <a:lstStyle/>
        <a:p>
          <a:endParaRPr lang="ru-RU"/>
        </a:p>
      </dgm:t>
    </dgm:pt>
    <dgm:pt modelId="{A31229C1-5E0E-466D-9C28-4B48EC8769A2}">
      <dgm:prSet phldrT="[Текст]"/>
      <dgm:spPr/>
      <dgm:t>
        <a:bodyPr/>
        <a:lstStyle/>
        <a:p>
          <a:r>
            <a:rPr lang="ru-RU" dirty="0" smtClean="0"/>
            <a:t>Юные спасатели</a:t>
          </a:r>
          <a:endParaRPr lang="ru-RU" dirty="0"/>
        </a:p>
      </dgm:t>
    </dgm:pt>
    <dgm:pt modelId="{0CBAC081-23D3-4898-93D6-25846ACA3061}" type="parTrans" cxnId="{1B7E4EDD-C756-47DC-A47C-4AE3BFFD5F5F}">
      <dgm:prSet/>
      <dgm:spPr/>
      <dgm:t>
        <a:bodyPr/>
        <a:lstStyle/>
        <a:p>
          <a:endParaRPr lang="ru-RU"/>
        </a:p>
      </dgm:t>
    </dgm:pt>
    <dgm:pt modelId="{053C6CE0-2B03-43AE-894F-4DF5A1656D43}" type="sibTrans" cxnId="{1B7E4EDD-C756-47DC-A47C-4AE3BFFD5F5F}">
      <dgm:prSet/>
      <dgm:spPr/>
      <dgm:t>
        <a:bodyPr/>
        <a:lstStyle/>
        <a:p>
          <a:endParaRPr lang="ru-RU"/>
        </a:p>
      </dgm:t>
    </dgm:pt>
    <dgm:pt modelId="{597DFE74-520E-4380-8360-DC5032F69059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ТЕМАТИЧЕСКИЕ ОБРАЗОВАТЕЛЬНЫЕ ПРОГРАММЫ</a:t>
          </a:r>
          <a:endParaRPr lang="ru-RU" b="1" dirty="0">
            <a:solidFill>
              <a:schemeClr val="bg2"/>
            </a:solidFill>
          </a:endParaRPr>
        </a:p>
      </dgm:t>
    </dgm:pt>
    <dgm:pt modelId="{120D1CF6-EAF8-4CA0-812A-4B37E82A353E}" type="parTrans" cxnId="{727EC099-1288-4A11-AB2C-C910C4B0D010}">
      <dgm:prSet/>
      <dgm:spPr/>
      <dgm:t>
        <a:bodyPr/>
        <a:lstStyle/>
        <a:p>
          <a:endParaRPr lang="ru-RU"/>
        </a:p>
      </dgm:t>
    </dgm:pt>
    <dgm:pt modelId="{D368F463-F6E8-48CD-A523-A53F628ABB0E}" type="sibTrans" cxnId="{727EC099-1288-4A11-AB2C-C910C4B0D010}">
      <dgm:prSet/>
      <dgm:spPr/>
      <dgm:t>
        <a:bodyPr/>
        <a:lstStyle/>
        <a:p>
          <a:endParaRPr lang="ru-RU"/>
        </a:p>
      </dgm:t>
    </dgm:pt>
    <dgm:pt modelId="{B1C7259C-FBC4-412A-9127-5447EBF86CF3}">
      <dgm:prSet phldrT="[Текст]"/>
      <dgm:spPr/>
      <dgm:t>
        <a:bodyPr/>
        <a:lstStyle/>
        <a:p>
          <a:r>
            <a:rPr lang="ru-RU" dirty="0" smtClean="0"/>
            <a:t>Занимательный английский</a:t>
          </a:r>
          <a:endParaRPr lang="ru-RU" dirty="0"/>
        </a:p>
      </dgm:t>
    </dgm:pt>
    <dgm:pt modelId="{E0F36ECE-FBC1-4F31-8B8A-783C03517EA7}" type="parTrans" cxnId="{E555F187-553C-4A97-B45D-7061DFAEDF14}">
      <dgm:prSet/>
      <dgm:spPr/>
      <dgm:t>
        <a:bodyPr/>
        <a:lstStyle/>
        <a:p>
          <a:endParaRPr lang="ru-RU"/>
        </a:p>
      </dgm:t>
    </dgm:pt>
    <dgm:pt modelId="{F3F4ABED-3CCE-4624-A5E9-A09FB8263196}" type="sibTrans" cxnId="{E555F187-553C-4A97-B45D-7061DFAEDF14}">
      <dgm:prSet/>
      <dgm:spPr/>
      <dgm:t>
        <a:bodyPr/>
        <a:lstStyle/>
        <a:p>
          <a:endParaRPr lang="ru-RU"/>
        </a:p>
      </dgm:t>
    </dgm:pt>
    <dgm:pt modelId="{1782FD9E-E27A-4EBA-A1B6-219C5D1B38E8}">
      <dgm:prSet phldrT="[Текст]"/>
      <dgm:spPr/>
      <dgm:t>
        <a:bodyPr/>
        <a:lstStyle/>
        <a:p>
          <a:r>
            <a:rPr lang="ru-RU" dirty="0" smtClean="0"/>
            <a:t>Юные исследователи природы</a:t>
          </a:r>
          <a:endParaRPr lang="ru-RU" dirty="0"/>
        </a:p>
      </dgm:t>
    </dgm:pt>
    <dgm:pt modelId="{5C0692F4-DDF3-4828-AE1A-8963BB849E6E}" type="parTrans" cxnId="{9D273E1E-7A9F-42F6-8F1E-25007FE3F4B7}">
      <dgm:prSet/>
      <dgm:spPr/>
      <dgm:t>
        <a:bodyPr/>
        <a:lstStyle/>
        <a:p>
          <a:endParaRPr lang="ru-RU"/>
        </a:p>
      </dgm:t>
    </dgm:pt>
    <dgm:pt modelId="{673E2063-1728-4338-8625-F37203EE9BB3}" type="sibTrans" cxnId="{9D273E1E-7A9F-42F6-8F1E-25007FE3F4B7}">
      <dgm:prSet/>
      <dgm:spPr/>
      <dgm:t>
        <a:bodyPr/>
        <a:lstStyle/>
        <a:p>
          <a:endParaRPr lang="ru-RU"/>
        </a:p>
      </dgm:t>
    </dgm:pt>
    <dgm:pt modelId="{819EB7E9-7485-4F20-9C74-5894771F5A0D}" type="pres">
      <dgm:prSet presAssocID="{CC3911D5-AC2A-46DF-B2E8-1941E2D213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94C2F8-03D8-4F65-BC80-F685E2D4170D}" type="pres">
      <dgm:prSet presAssocID="{01F1FC47-96E0-454C-A5CE-B33751412593}" presName="parentLin" presStyleCnt="0"/>
      <dgm:spPr/>
    </dgm:pt>
    <dgm:pt modelId="{590E6D09-AF2C-4C25-9EFC-11538125224E}" type="pres">
      <dgm:prSet presAssocID="{01F1FC47-96E0-454C-A5CE-B3375141259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310724-79DD-4FBC-A5A7-B80EAA2BDE6C}" type="pres">
      <dgm:prSet presAssocID="{01F1FC47-96E0-454C-A5CE-B337514125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D5AC8-25F3-4292-B7A8-FC45CE81CCE9}" type="pres">
      <dgm:prSet presAssocID="{01F1FC47-96E0-454C-A5CE-B33751412593}" presName="negativeSpace" presStyleCnt="0"/>
      <dgm:spPr/>
    </dgm:pt>
    <dgm:pt modelId="{02CA610A-0D2E-4BB5-9D50-9A39A3C01893}" type="pres">
      <dgm:prSet presAssocID="{01F1FC47-96E0-454C-A5CE-B3375141259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02519-0C57-43CC-9A4A-3E64D1AC34B3}" type="pres">
      <dgm:prSet presAssocID="{53708E6F-F069-40BE-BCC9-CFE16CB057A4}" presName="spaceBetweenRectangles" presStyleCnt="0"/>
      <dgm:spPr/>
    </dgm:pt>
    <dgm:pt modelId="{A799DC53-F995-4066-A914-3F992771B029}" type="pres">
      <dgm:prSet presAssocID="{0B427DD7-3771-4E3C-8C73-7F86C2A019F6}" presName="parentLin" presStyleCnt="0"/>
      <dgm:spPr/>
    </dgm:pt>
    <dgm:pt modelId="{EEE0EBA3-2685-46F9-984C-3EA20D2DA74F}" type="pres">
      <dgm:prSet presAssocID="{0B427DD7-3771-4E3C-8C73-7F86C2A019F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B22203-60E8-4566-9DA7-136F989F77EF}" type="pres">
      <dgm:prSet presAssocID="{0B427DD7-3771-4E3C-8C73-7F86C2A019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86D90-4B42-4A92-8A9F-BA9F459A1B55}" type="pres">
      <dgm:prSet presAssocID="{0B427DD7-3771-4E3C-8C73-7F86C2A019F6}" presName="negativeSpace" presStyleCnt="0"/>
      <dgm:spPr/>
    </dgm:pt>
    <dgm:pt modelId="{1CE190C1-8A98-4016-9445-C40355324932}" type="pres">
      <dgm:prSet presAssocID="{0B427DD7-3771-4E3C-8C73-7F86C2A019F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2895D-1708-4C3B-BF64-EF36BC99E22F}" type="pres">
      <dgm:prSet presAssocID="{BC36CB38-A032-4C99-939E-7AC609E491D8}" presName="spaceBetweenRectangles" presStyleCnt="0"/>
      <dgm:spPr/>
    </dgm:pt>
    <dgm:pt modelId="{9C80BE1F-E530-4B33-9301-B718EC01EE6A}" type="pres">
      <dgm:prSet presAssocID="{597DFE74-520E-4380-8360-DC5032F69059}" presName="parentLin" presStyleCnt="0"/>
      <dgm:spPr/>
    </dgm:pt>
    <dgm:pt modelId="{2E898C50-BDD5-44AB-A541-DB1E234E6698}" type="pres">
      <dgm:prSet presAssocID="{597DFE74-520E-4380-8360-DC5032F6905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8A9ECFD-13BD-4B38-B6CF-833433BF2025}" type="pres">
      <dgm:prSet presAssocID="{597DFE74-520E-4380-8360-DC5032F6905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6C74-D748-4A21-ADFE-622BEA4FE41B}" type="pres">
      <dgm:prSet presAssocID="{597DFE74-520E-4380-8360-DC5032F69059}" presName="negativeSpace" presStyleCnt="0"/>
      <dgm:spPr/>
    </dgm:pt>
    <dgm:pt modelId="{90879555-352A-4086-B7D0-83EB16AC82CF}" type="pres">
      <dgm:prSet presAssocID="{597DFE74-520E-4380-8360-DC5032F6905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46A63-8D18-4905-9561-0C9DDECB291B}" type="presOf" srcId="{15E680B0-1D21-45DF-9B78-FECA8FEC8C37}" destId="{02CA610A-0D2E-4BB5-9D50-9A39A3C01893}" srcOrd="0" destOrd="0" presId="urn:microsoft.com/office/officeart/2005/8/layout/list1"/>
    <dgm:cxn modelId="{BD548C36-8540-42E3-A061-FEE8EDF77B48}" type="presOf" srcId="{0B427DD7-3771-4E3C-8C73-7F86C2A019F6}" destId="{EEE0EBA3-2685-46F9-984C-3EA20D2DA74F}" srcOrd="0" destOrd="0" presId="urn:microsoft.com/office/officeart/2005/8/layout/list1"/>
    <dgm:cxn modelId="{F2F93BA3-E8E3-407B-8A89-E5FA65C57535}" type="presOf" srcId="{01F1FC47-96E0-454C-A5CE-B33751412593}" destId="{FA310724-79DD-4FBC-A5A7-B80EAA2BDE6C}" srcOrd="1" destOrd="0" presId="urn:microsoft.com/office/officeart/2005/8/layout/list1"/>
    <dgm:cxn modelId="{74717852-9203-4CE6-AEAA-5EA7B969D7B3}" srcId="{01F1FC47-96E0-454C-A5CE-B33751412593}" destId="{15E680B0-1D21-45DF-9B78-FECA8FEC8C37}" srcOrd="0" destOrd="0" parTransId="{E8F2C5B2-50D6-4C32-ADC2-BDA718E1BC45}" sibTransId="{11F2E6E6-8299-4A31-89A3-D64D73ED137E}"/>
    <dgm:cxn modelId="{1C7FB2A9-9D38-4665-8E6F-177BB5226606}" type="presOf" srcId="{A31229C1-5E0E-466D-9C28-4B48EC8769A2}" destId="{1CE190C1-8A98-4016-9445-C40355324932}" srcOrd="0" destOrd="0" presId="urn:microsoft.com/office/officeart/2005/8/layout/list1"/>
    <dgm:cxn modelId="{1BC0E234-8F94-4A82-A4B3-3D75C27481E0}" srcId="{CC3911D5-AC2A-46DF-B2E8-1941E2D21392}" destId="{0B427DD7-3771-4E3C-8C73-7F86C2A019F6}" srcOrd="1" destOrd="0" parTransId="{90A1D58B-C2DA-4882-8743-70A1A30E4621}" sibTransId="{BC36CB38-A032-4C99-939E-7AC609E491D8}"/>
    <dgm:cxn modelId="{1D4938D6-700F-40D1-9815-25762FCD0E52}" type="presOf" srcId="{597DFE74-520E-4380-8360-DC5032F69059}" destId="{18A9ECFD-13BD-4B38-B6CF-833433BF2025}" srcOrd="1" destOrd="0" presId="urn:microsoft.com/office/officeart/2005/8/layout/list1"/>
    <dgm:cxn modelId="{9D273E1E-7A9F-42F6-8F1E-25007FE3F4B7}" srcId="{597DFE74-520E-4380-8360-DC5032F69059}" destId="{1782FD9E-E27A-4EBA-A1B6-219C5D1B38E8}" srcOrd="1" destOrd="0" parTransId="{5C0692F4-DDF3-4828-AE1A-8963BB849E6E}" sibTransId="{673E2063-1728-4338-8625-F37203EE9BB3}"/>
    <dgm:cxn modelId="{1B7E4EDD-C756-47DC-A47C-4AE3BFFD5F5F}" srcId="{0B427DD7-3771-4E3C-8C73-7F86C2A019F6}" destId="{A31229C1-5E0E-466D-9C28-4B48EC8769A2}" srcOrd="0" destOrd="0" parTransId="{0CBAC081-23D3-4898-93D6-25846ACA3061}" sibTransId="{053C6CE0-2B03-43AE-894F-4DF5A1656D43}"/>
    <dgm:cxn modelId="{727EC099-1288-4A11-AB2C-C910C4B0D010}" srcId="{CC3911D5-AC2A-46DF-B2E8-1941E2D21392}" destId="{597DFE74-520E-4380-8360-DC5032F69059}" srcOrd="2" destOrd="0" parTransId="{120D1CF6-EAF8-4CA0-812A-4B37E82A353E}" sibTransId="{D368F463-F6E8-48CD-A523-A53F628ABB0E}"/>
    <dgm:cxn modelId="{62B09353-1200-4F30-AD19-66A4AC00D5E3}" srcId="{CC3911D5-AC2A-46DF-B2E8-1941E2D21392}" destId="{01F1FC47-96E0-454C-A5CE-B33751412593}" srcOrd="0" destOrd="0" parTransId="{2348EC35-909C-4FE4-9C3C-8F9A7AF9846E}" sibTransId="{53708E6F-F069-40BE-BCC9-CFE16CB057A4}"/>
    <dgm:cxn modelId="{F3991254-9C05-47FD-B766-D7FB5CCBA6F0}" type="presOf" srcId="{1782FD9E-E27A-4EBA-A1B6-219C5D1B38E8}" destId="{90879555-352A-4086-B7D0-83EB16AC82CF}" srcOrd="0" destOrd="1" presId="urn:microsoft.com/office/officeart/2005/8/layout/list1"/>
    <dgm:cxn modelId="{2CC10BCA-E4DF-4055-9CAB-7838211A8DA4}" type="presOf" srcId="{A972041F-65F4-42A2-92A6-6B33E5746248}" destId="{02CA610A-0D2E-4BB5-9D50-9A39A3C01893}" srcOrd="0" destOrd="1" presId="urn:microsoft.com/office/officeart/2005/8/layout/list1"/>
    <dgm:cxn modelId="{30501BFF-C3A1-423B-97F0-EC7F0EDF221A}" type="presOf" srcId="{B1C7259C-FBC4-412A-9127-5447EBF86CF3}" destId="{90879555-352A-4086-B7D0-83EB16AC82CF}" srcOrd="0" destOrd="0" presId="urn:microsoft.com/office/officeart/2005/8/layout/list1"/>
    <dgm:cxn modelId="{1D45737B-6773-481C-AFDA-FF49B08BA82F}" type="presOf" srcId="{CC3911D5-AC2A-46DF-B2E8-1941E2D21392}" destId="{819EB7E9-7485-4F20-9C74-5894771F5A0D}" srcOrd="0" destOrd="0" presId="urn:microsoft.com/office/officeart/2005/8/layout/list1"/>
    <dgm:cxn modelId="{3A09E416-D17B-47EA-AE7F-512D34F80043}" type="presOf" srcId="{597DFE74-520E-4380-8360-DC5032F69059}" destId="{2E898C50-BDD5-44AB-A541-DB1E234E6698}" srcOrd="0" destOrd="0" presId="urn:microsoft.com/office/officeart/2005/8/layout/list1"/>
    <dgm:cxn modelId="{7CFFDB51-F08A-42A0-9BF0-DF2A2AA856BA}" type="presOf" srcId="{0B427DD7-3771-4E3C-8C73-7F86C2A019F6}" destId="{56B22203-60E8-4566-9DA7-136F989F77EF}" srcOrd="1" destOrd="0" presId="urn:microsoft.com/office/officeart/2005/8/layout/list1"/>
    <dgm:cxn modelId="{E555F187-553C-4A97-B45D-7061DFAEDF14}" srcId="{597DFE74-520E-4380-8360-DC5032F69059}" destId="{B1C7259C-FBC4-412A-9127-5447EBF86CF3}" srcOrd="0" destOrd="0" parTransId="{E0F36ECE-FBC1-4F31-8B8A-783C03517EA7}" sibTransId="{F3F4ABED-3CCE-4624-A5E9-A09FB8263196}"/>
    <dgm:cxn modelId="{EAA39C23-E0C8-41CF-BDDC-4CFC61E2E6DF}" type="presOf" srcId="{01F1FC47-96E0-454C-A5CE-B33751412593}" destId="{590E6D09-AF2C-4C25-9EFC-11538125224E}" srcOrd="0" destOrd="0" presId="urn:microsoft.com/office/officeart/2005/8/layout/list1"/>
    <dgm:cxn modelId="{9D8BA535-043A-4404-9346-CFD5B66D0766}" srcId="{01F1FC47-96E0-454C-A5CE-B33751412593}" destId="{A972041F-65F4-42A2-92A6-6B33E5746248}" srcOrd="1" destOrd="0" parTransId="{71876E9E-E003-40AD-BCDB-E80A3C1BBF22}" sibTransId="{9F3BD8ED-3C5C-4F0E-BA10-895F00F98A14}"/>
    <dgm:cxn modelId="{FFBBC0E6-D75D-4EEC-95FE-13AC0D80F471}" type="presParOf" srcId="{819EB7E9-7485-4F20-9C74-5894771F5A0D}" destId="{9594C2F8-03D8-4F65-BC80-F685E2D4170D}" srcOrd="0" destOrd="0" presId="urn:microsoft.com/office/officeart/2005/8/layout/list1"/>
    <dgm:cxn modelId="{4E3A484B-F5AE-44B3-BE7A-253F543A6C44}" type="presParOf" srcId="{9594C2F8-03D8-4F65-BC80-F685E2D4170D}" destId="{590E6D09-AF2C-4C25-9EFC-11538125224E}" srcOrd="0" destOrd="0" presId="urn:microsoft.com/office/officeart/2005/8/layout/list1"/>
    <dgm:cxn modelId="{D1DD35F6-44A5-4E63-8B9E-7234DF7DED17}" type="presParOf" srcId="{9594C2F8-03D8-4F65-BC80-F685E2D4170D}" destId="{FA310724-79DD-4FBC-A5A7-B80EAA2BDE6C}" srcOrd="1" destOrd="0" presId="urn:microsoft.com/office/officeart/2005/8/layout/list1"/>
    <dgm:cxn modelId="{F1ED281A-F642-4FA1-A5B5-7999D0EB593E}" type="presParOf" srcId="{819EB7E9-7485-4F20-9C74-5894771F5A0D}" destId="{0DBD5AC8-25F3-4292-B7A8-FC45CE81CCE9}" srcOrd="1" destOrd="0" presId="urn:microsoft.com/office/officeart/2005/8/layout/list1"/>
    <dgm:cxn modelId="{262827A2-E163-4765-85D1-117368A896F8}" type="presParOf" srcId="{819EB7E9-7485-4F20-9C74-5894771F5A0D}" destId="{02CA610A-0D2E-4BB5-9D50-9A39A3C01893}" srcOrd="2" destOrd="0" presId="urn:microsoft.com/office/officeart/2005/8/layout/list1"/>
    <dgm:cxn modelId="{86B5AACF-279D-410F-94B7-0170817DC92E}" type="presParOf" srcId="{819EB7E9-7485-4F20-9C74-5894771F5A0D}" destId="{C4F02519-0C57-43CC-9A4A-3E64D1AC34B3}" srcOrd="3" destOrd="0" presId="urn:microsoft.com/office/officeart/2005/8/layout/list1"/>
    <dgm:cxn modelId="{17780A46-3B84-44EA-8415-9EBF4BE42979}" type="presParOf" srcId="{819EB7E9-7485-4F20-9C74-5894771F5A0D}" destId="{A799DC53-F995-4066-A914-3F992771B029}" srcOrd="4" destOrd="0" presId="urn:microsoft.com/office/officeart/2005/8/layout/list1"/>
    <dgm:cxn modelId="{7A074663-6005-47E3-B36D-F62762194392}" type="presParOf" srcId="{A799DC53-F995-4066-A914-3F992771B029}" destId="{EEE0EBA3-2685-46F9-984C-3EA20D2DA74F}" srcOrd="0" destOrd="0" presId="urn:microsoft.com/office/officeart/2005/8/layout/list1"/>
    <dgm:cxn modelId="{66303DAC-D9E1-47F4-9D1C-07A23D4A9C3E}" type="presParOf" srcId="{A799DC53-F995-4066-A914-3F992771B029}" destId="{56B22203-60E8-4566-9DA7-136F989F77EF}" srcOrd="1" destOrd="0" presId="urn:microsoft.com/office/officeart/2005/8/layout/list1"/>
    <dgm:cxn modelId="{CDAE3BB1-8036-4353-8283-20ACEBDBE837}" type="presParOf" srcId="{819EB7E9-7485-4F20-9C74-5894771F5A0D}" destId="{3F486D90-4B42-4A92-8A9F-BA9F459A1B55}" srcOrd="5" destOrd="0" presId="urn:microsoft.com/office/officeart/2005/8/layout/list1"/>
    <dgm:cxn modelId="{BFFCEC4B-8574-4EEF-9B83-F716049F13C9}" type="presParOf" srcId="{819EB7E9-7485-4F20-9C74-5894771F5A0D}" destId="{1CE190C1-8A98-4016-9445-C40355324932}" srcOrd="6" destOrd="0" presId="urn:microsoft.com/office/officeart/2005/8/layout/list1"/>
    <dgm:cxn modelId="{8A274B13-213E-4F42-98B2-8B0C6F1760F8}" type="presParOf" srcId="{819EB7E9-7485-4F20-9C74-5894771F5A0D}" destId="{34B2895D-1708-4C3B-BF64-EF36BC99E22F}" srcOrd="7" destOrd="0" presId="urn:microsoft.com/office/officeart/2005/8/layout/list1"/>
    <dgm:cxn modelId="{EB8F6D5D-924A-4CDF-B390-4DBC4B22FC1C}" type="presParOf" srcId="{819EB7E9-7485-4F20-9C74-5894771F5A0D}" destId="{9C80BE1F-E530-4B33-9301-B718EC01EE6A}" srcOrd="8" destOrd="0" presId="urn:microsoft.com/office/officeart/2005/8/layout/list1"/>
    <dgm:cxn modelId="{F26B5AC1-BB3A-41F7-8A46-99323FC704C9}" type="presParOf" srcId="{9C80BE1F-E530-4B33-9301-B718EC01EE6A}" destId="{2E898C50-BDD5-44AB-A541-DB1E234E6698}" srcOrd="0" destOrd="0" presId="urn:microsoft.com/office/officeart/2005/8/layout/list1"/>
    <dgm:cxn modelId="{254733FB-246E-4090-8A28-127157F85F45}" type="presParOf" srcId="{9C80BE1F-E530-4B33-9301-B718EC01EE6A}" destId="{18A9ECFD-13BD-4B38-B6CF-833433BF2025}" srcOrd="1" destOrd="0" presId="urn:microsoft.com/office/officeart/2005/8/layout/list1"/>
    <dgm:cxn modelId="{A2F25959-7940-4186-B133-BF5285C17BC6}" type="presParOf" srcId="{819EB7E9-7485-4F20-9C74-5894771F5A0D}" destId="{31CC6C74-D748-4A21-ADFE-622BEA4FE41B}" srcOrd="9" destOrd="0" presId="urn:microsoft.com/office/officeart/2005/8/layout/list1"/>
    <dgm:cxn modelId="{87F94F10-2301-4937-811F-6EAB2722728D}" type="presParOf" srcId="{819EB7E9-7485-4F20-9C74-5894771F5A0D}" destId="{90879555-352A-4086-B7D0-83EB16AC82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3F53C0-B5D6-482D-BF60-BF71AB92842E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ECBC4AC-01B2-411B-B590-E32CFC6B3D52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bg2"/>
              </a:solidFill>
            </a:rPr>
            <a:t>Ориентироваться на школьников определённой возрастной группы</a:t>
          </a:r>
          <a:endParaRPr lang="ru-RU" sz="1800" b="1" dirty="0">
            <a:solidFill>
              <a:schemeClr val="bg2"/>
            </a:solidFill>
          </a:endParaRPr>
        </a:p>
      </dgm:t>
    </dgm:pt>
    <dgm:pt modelId="{7D6A8089-7FE1-47AB-BCFD-D9D9F351B4B5}" type="parTrans" cxnId="{68698AC3-A103-41D6-BADC-937D815337CE}">
      <dgm:prSet/>
      <dgm:spPr/>
      <dgm:t>
        <a:bodyPr/>
        <a:lstStyle/>
        <a:p>
          <a:endParaRPr lang="ru-RU"/>
        </a:p>
      </dgm:t>
    </dgm:pt>
    <dgm:pt modelId="{E3514077-F84A-4DE8-B16B-51F52FAC63F0}" type="sibTrans" cxnId="{68698AC3-A103-41D6-BADC-937D815337CE}">
      <dgm:prSet/>
      <dgm:spPr/>
      <dgm:t>
        <a:bodyPr/>
        <a:lstStyle/>
        <a:p>
          <a:endParaRPr lang="ru-RU"/>
        </a:p>
      </dgm:t>
    </dgm:pt>
    <dgm:pt modelId="{7AC5CA93-7D8D-44FA-85D6-7F9A760B6C14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bg2"/>
              </a:solidFill>
            </a:rPr>
            <a:t>Руководствоваться педагогической целесообразностью и ориентироваться на запросы учащихся и родителей</a:t>
          </a:r>
          <a:endParaRPr lang="ru-RU" sz="1800" b="1" dirty="0">
            <a:solidFill>
              <a:schemeClr val="bg2"/>
            </a:solidFill>
          </a:endParaRPr>
        </a:p>
      </dgm:t>
    </dgm:pt>
    <dgm:pt modelId="{2B4770EA-BA51-4CE8-92C9-9F3EAAD85EF9}" type="parTrans" cxnId="{2F53D13A-E464-4859-8CB5-767B8460EB42}">
      <dgm:prSet/>
      <dgm:spPr/>
      <dgm:t>
        <a:bodyPr/>
        <a:lstStyle/>
        <a:p>
          <a:endParaRPr lang="ru-RU"/>
        </a:p>
      </dgm:t>
    </dgm:pt>
    <dgm:pt modelId="{C05184D0-122E-40A5-9D79-5260D469ADEB}" type="sibTrans" cxnId="{2F53D13A-E464-4859-8CB5-767B8460EB42}">
      <dgm:prSet/>
      <dgm:spPr/>
      <dgm:t>
        <a:bodyPr/>
        <a:lstStyle/>
        <a:p>
          <a:endParaRPr lang="ru-RU"/>
        </a:p>
      </dgm:t>
    </dgm:pt>
    <dgm:pt modelId="{CD9D65CF-1488-41C3-B418-E25F01578E9D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bg2"/>
              </a:solidFill>
            </a:rPr>
            <a:t>программа должна состоять из введения (назначение, структура, объем часов, возраст); перечня разделов; описания разбитого по разделам содержания занятий; характеристики результатов</a:t>
          </a:r>
          <a:endParaRPr lang="ru-RU" sz="1800" b="1" dirty="0">
            <a:solidFill>
              <a:schemeClr val="bg2"/>
            </a:solidFill>
          </a:endParaRPr>
        </a:p>
      </dgm:t>
    </dgm:pt>
    <dgm:pt modelId="{3534C7EA-05EA-4C21-9610-6F1DD4C05926}" type="parTrans" cxnId="{91053DEE-4AC9-4516-8556-C796DAE8D391}">
      <dgm:prSet/>
      <dgm:spPr/>
      <dgm:t>
        <a:bodyPr/>
        <a:lstStyle/>
        <a:p>
          <a:endParaRPr lang="ru-RU"/>
        </a:p>
      </dgm:t>
    </dgm:pt>
    <dgm:pt modelId="{CFEBF220-1591-4022-9162-2FEEBB90729B}" type="sibTrans" cxnId="{91053DEE-4AC9-4516-8556-C796DAE8D391}">
      <dgm:prSet/>
      <dgm:spPr/>
      <dgm:t>
        <a:bodyPr/>
        <a:lstStyle/>
        <a:p>
          <a:endParaRPr lang="ru-RU"/>
        </a:p>
      </dgm:t>
    </dgm:pt>
    <dgm:pt modelId="{69D28EEE-5BEF-4928-980B-4C04441043E4}" type="pres">
      <dgm:prSet presAssocID="{1B3F53C0-B5D6-482D-BF60-BF71AB9284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037863-089B-4913-BD66-514AF51E46C4}" type="pres">
      <dgm:prSet presAssocID="{1B3F53C0-B5D6-482D-BF60-BF71AB92842E}" presName="dummyMaxCanvas" presStyleCnt="0">
        <dgm:presLayoutVars/>
      </dgm:prSet>
      <dgm:spPr/>
    </dgm:pt>
    <dgm:pt modelId="{CA18E10A-B8F9-4D72-B29F-BACB233FFEEC}" type="pres">
      <dgm:prSet presAssocID="{1B3F53C0-B5D6-482D-BF60-BF71AB92842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169A4-2B85-4870-A330-43F1780F91A3}" type="pres">
      <dgm:prSet presAssocID="{1B3F53C0-B5D6-482D-BF60-BF71AB92842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87B8C-1604-406E-9EF8-12737C17C357}" type="pres">
      <dgm:prSet presAssocID="{1B3F53C0-B5D6-482D-BF60-BF71AB92842E}" presName="ThreeNodes_3" presStyleLbl="node1" presStyleIdx="2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F6E05-9F15-4596-AC5C-9E028E245AF0}" type="pres">
      <dgm:prSet presAssocID="{1B3F53C0-B5D6-482D-BF60-BF71AB92842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72D3F-F3DB-4C10-BB27-F386218214B8}" type="pres">
      <dgm:prSet presAssocID="{1B3F53C0-B5D6-482D-BF60-BF71AB92842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872FE-BA2D-4268-A130-D4CFD911F2B9}" type="pres">
      <dgm:prSet presAssocID="{1B3F53C0-B5D6-482D-BF60-BF71AB92842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A60C6-3F93-4A3D-A329-33800B0780DA}" type="pres">
      <dgm:prSet presAssocID="{1B3F53C0-B5D6-482D-BF60-BF71AB92842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3D00D-B51C-42F1-9FB5-1EFD6D049BD4}" type="pres">
      <dgm:prSet presAssocID="{1B3F53C0-B5D6-482D-BF60-BF71AB92842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AB3247-B644-4D51-BBEF-709E9E5D9431}" type="presOf" srcId="{1B3F53C0-B5D6-482D-BF60-BF71AB92842E}" destId="{69D28EEE-5BEF-4928-980B-4C04441043E4}" srcOrd="0" destOrd="0" presId="urn:microsoft.com/office/officeart/2005/8/layout/vProcess5"/>
    <dgm:cxn modelId="{0BD7486D-AC7C-404A-8B51-8E4BB1D37B44}" type="presOf" srcId="{C05184D0-122E-40A5-9D79-5260D469ADEB}" destId="{F4272D3F-F3DB-4C10-BB27-F386218214B8}" srcOrd="0" destOrd="0" presId="urn:microsoft.com/office/officeart/2005/8/layout/vProcess5"/>
    <dgm:cxn modelId="{37382CE9-DD3C-4C13-B840-311BC7A0425C}" type="presOf" srcId="{CD9D65CF-1488-41C3-B418-E25F01578E9D}" destId="{1A687B8C-1604-406E-9EF8-12737C17C357}" srcOrd="0" destOrd="0" presId="urn:microsoft.com/office/officeart/2005/8/layout/vProcess5"/>
    <dgm:cxn modelId="{71C45571-9071-4D38-B512-84B1011EDF1F}" type="presOf" srcId="{E3514077-F84A-4DE8-B16B-51F52FAC63F0}" destId="{B13F6E05-9F15-4596-AC5C-9E028E245AF0}" srcOrd="0" destOrd="0" presId="urn:microsoft.com/office/officeart/2005/8/layout/vProcess5"/>
    <dgm:cxn modelId="{B9D5C0CA-3257-4A9D-93FE-8134324A679A}" type="presOf" srcId="{AECBC4AC-01B2-411B-B590-E32CFC6B3D52}" destId="{735872FE-BA2D-4268-A130-D4CFD911F2B9}" srcOrd="1" destOrd="0" presId="urn:microsoft.com/office/officeart/2005/8/layout/vProcess5"/>
    <dgm:cxn modelId="{2F53D13A-E464-4859-8CB5-767B8460EB42}" srcId="{1B3F53C0-B5D6-482D-BF60-BF71AB92842E}" destId="{7AC5CA93-7D8D-44FA-85D6-7F9A760B6C14}" srcOrd="1" destOrd="0" parTransId="{2B4770EA-BA51-4CE8-92C9-9F3EAAD85EF9}" sibTransId="{C05184D0-122E-40A5-9D79-5260D469ADEB}"/>
    <dgm:cxn modelId="{91053DEE-4AC9-4516-8556-C796DAE8D391}" srcId="{1B3F53C0-B5D6-482D-BF60-BF71AB92842E}" destId="{CD9D65CF-1488-41C3-B418-E25F01578E9D}" srcOrd="2" destOrd="0" parTransId="{3534C7EA-05EA-4C21-9610-6F1DD4C05926}" sibTransId="{CFEBF220-1591-4022-9162-2FEEBB90729B}"/>
    <dgm:cxn modelId="{82CE52C8-72C1-48ED-AC53-4113F89B34B7}" type="presOf" srcId="{CD9D65CF-1488-41C3-B418-E25F01578E9D}" destId="{D3A3D00D-B51C-42F1-9FB5-1EFD6D049BD4}" srcOrd="1" destOrd="0" presId="urn:microsoft.com/office/officeart/2005/8/layout/vProcess5"/>
    <dgm:cxn modelId="{68698AC3-A103-41D6-BADC-937D815337CE}" srcId="{1B3F53C0-B5D6-482D-BF60-BF71AB92842E}" destId="{AECBC4AC-01B2-411B-B590-E32CFC6B3D52}" srcOrd="0" destOrd="0" parTransId="{7D6A8089-7FE1-47AB-BCFD-D9D9F351B4B5}" sibTransId="{E3514077-F84A-4DE8-B16B-51F52FAC63F0}"/>
    <dgm:cxn modelId="{57B4F394-D4CF-4E63-9E1F-033BFA58CC50}" type="presOf" srcId="{AECBC4AC-01B2-411B-B590-E32CFC6B3D52}" destId="{CA18E10A-B8F9-4D72-B29F-BACB233FFEEC}" srcOrd="0" destOrd="0" presId="urn:microsoft.com/office/officeart/2005/8/layout/vProcess5"/>
    <dgm:cxn modelId="{C2691678-3FCA-4351-9F48-B202969F47D5}" type="presOf" srcId="{7AC5CA93-7D8D-44FA-85D6-7F9A760B6C14}" destId="{1D9A60C6-3F93-4A3D-A329-33800B0780DA}" srcOrd="1" destOrd="0" presId="urn:microsoft.com/office/officeart/2005/8/layout/vProcess5"/>
    <dgm:cxn modelId="{7BF17BEB-22C6-491B-94E9-A8220FF1484F}" type="presOf" srcId="{7AC5CA93-7D8D-44FA-85D6-7F9A760B6C14}" destId="{1BA169A4-2B85-4870-A330-43F1780F91A3}" srcOrd="0" destOrd="0" presId="urn:microsoft.com/office/officeart/2005/8/layout/vProcess5"/>
    <dgm:cxn modelId="{7E74945E-8D98-4E7E-84D1-93FD6F923A62}" type="presParOf" srcId="{69D28EEE-5BEF-4928-980B-4C04441043E4}" destId="{82037863-089B-4913-BD66-514AF51E46C4}" srcOrd="0" destOrd="0" presId="urn:microsoft.com/office/officeart/2005/8/layout/vProcess5"/>
    <dgm:cxn modelId="{F8F72324-9459-4B7C-8145-4208B86CE6E4}" type="presParOf" srcId="{69D28EEE-5BEF-4928-980B-4C04441043E4}" destId="{CA18E10A-B8F9-4D72-B29F-BACB233FFEEC}" srcOrd="1" destOrd="0" presId="urn:microsoft.com/office/officeart/2005/8/layout/vProcess5"/>
    <dgm:cxn modelId="{50A585A5-6F98-48D3-846C-FD18F979DBC1}" type="presParOf" srcId="{69D28EEE-5BEF-4928-980B-4C04441043E4}" destId="{1BA169A4-2B85-4870-A330-43F1780F91A3}" srcOrd="2" destOrd="0" presId="urn:microsoft.com/office/officeart/2005/8/layout/vProcess5"/>
    <dgm:cxn modelId="{20CAF79A-5C25-4708-8114-711C6139991B}" type="presParOf" srcId="{69D28EEE-5BEF-4928-980B-4C04441043E4}" destId="{1A687B8C-1604-406E-9EF8-12737C17C357}" srcOrd="3" destOrd="0" presId="urn:microsoft.com/office/officeart/2005/8/layout/vProcess5"/>
    <dgm:cxn modelId="{AD1C0F03-393E-4A7C-8BBC-244AE56C627B}" type="presParOf" srcId="{69D28EEE-5BEF-4928-980B-4C04441043E4}" destId="{B13F6E05-9F15-4596-AC5C-9E028E245AF0}" srcOrd="4" destOrd="0" presId="urn:microsoft.com/office/officeart/2005/8/layout/vProcess5"/>
    <dgm:cxn modelId="{29CAE7ED-FAFD-441E-91CA-2D98B720848A}" type="presParOf" srcId="{69D28EEE-5BEF-4928-980B-4C04441043E4}" destId="{F4272D3F-F3DB-4C10-BB27-F386218214B8}" srcOrd="5" destOrd="0" presId="urn:microsoft.com/office/officeart/2005/8/layout/vProcess5"/>
    <dgm:cxn modelId="{BA716021-E0F5-4005-90B1-286CED3484B4}" type="presParOf" srcId="{69D28EEE-5BEF-4928-980B-4C04441043E4}" destId="{735872FE-BA2D-4268-A130-D4CFD911F2B9}" srcOrd="6" destOrd="0" presId="urn:microsoft.com/office/officeart/2005/8/layout/vProcess5"/>
    <dgm:cxn modelId="{65BF06C4-3D68-479D-BDDD-F48DFDAEA01E}" type="presParOf" srcId="{69D28EEE-5BEF-4928-980B-4C04441043E4}" destId="{1D9A60C6-3F93-4A3D-A329-33800B0780DA}" srcOrd="7" destOrd="0" presId="urn:microsoft.com/office/officeart/2005/8/layout/vProcess5"/>
    <dgm:cxn modelId="{50D051CB-3B35-4331-A8C1-18CBD75A4FBA}" type="presParOf" srcId="{69D28EEE-5BEF-4928-980B-4C04441043E4}" destId="{D3A3D00D-B51C-42F1-9FB5-1EFD6D049B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0241F6-2A02-47D5-A30C-CD695F4D502A}">
      <dsp:nvSpPr>
        <dsp:cNvPr id="0" name=""/>
        <dsp:cNvSpPr/>
      </dsp:nvSpPr>
      <dsp:spPr>
        <a:xfrm>
          <a:off x="0" y="385753"/>
          <a:ext cx="4586319" cy="4586319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51113-A163-4BA4-B306-044E2CE8C413}">
      <dsp:nvSpPr>
        <dsp:cNvPr id="0" name=""/>
        <dsp:cNvSpPr/>
      </dsp:nvSpPr>
      <dsp:spPr>
        <a:xfrm>
          <a:off x="2286043" y="571499"/>
          <a:ext cx="5350706" cy="458631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C00000"/>
              </a:solidFill>
            </a:rPr>
            <a:t>общекультурное</a:t>
          </a:r>
          <a:endParaRPr lang="ru-RU" sz="3300" kern="1200" dirty="0">
            <a:solidFill>
              <a:srgbClr val="C00000"/>
            </a:solidFill>
          </a:endParaRPr>
        </a:p>
      </dsp:txBody>
      <dsp:txXfrm>
        <a:off x="2286043" y="571499"/>
        <a:ext cx="5350706" cy="733811"/>
      </dsp:txXfrm>
    </dsp:sp>
    <dsp:sp modelId="{8297440A-5551-49DC-8C5F-6583943E00B4}">
      <dsp:nvSpPr>
        <dsp:cNvPr id="0" name=""/>
        <dsp:cNvSpPr/>
      </dsp:nvSpPr>
      <dsp:spPr>
        <a:xfrm>
          <a:off x="481563" y="1119564"/>
          <a:ext cx="3623192" cy="3623192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6B013-82E5-487E-B014-68E2C0E5A86E}">
      <dsp:nvSpPr>
        <dsp:cNvPr id="0" name=""/>
        <dsp:cNvSpPr/>
      </dsp:nvSpPr>
      <dsp:spPr>
        <a:xfrm>
          <a:off x="2293159" y="1119564"/>
          <a:ext cx="5350706" cy="3623192"/>
        </a:xfrm>
        <a:prstGeom prst="rect">
          <a:avLst/>
        </a:prstGeom>
        <a:solidFill>
          <a:srgbClr val="33CC33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C00000"/>
              </a:solidFill>
            </a:rPr>
            <a:t>духовно-нравственное</a:t>
          </a:r>
          <a:endParaRPr lang="ru-RU" sz="3300" kern="1200" dirty="0">
            <a:solidFill>
              <a:srgbClr val="C00000"/>
            </a:solidFill>
          </a:endParaRPr>
        </a:p>
      </dsp:txBody>
      <dsp:txXfrm>
        <a:off x="2293159" y="1119564"/>
        <a:ext cx="5350706" cy="733811"/>
      </dsp:txXfrm>
    </dsp:sp>
    <dsp:sp modelId="{04EEC9FF-9482-48C5-99DF-690E41AE8A1A}">
      <dsp:nvSpPr>
        <dsp:cNvPr id="0" name=""/>
        <dsp:cNvSpPr/>
      </dsp:nvSpPr>
      <dsp:spPr>
        <a:xfrm>
          <a:off x="963127" y="1853375"/>
          <a:ext cx="2660065" cy="2660065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D74E9-E595-4DFE-B35B-06E02A012902}">
      <dsp:nvSpPr>
        <dsp:cNvPr id="0" name=""/>
        <dsp:cNvSpPr/>
      </dsp:nvSpPr>
      <dsp:spPr>
        <a:xfrm>
          <a:off x="2293159" y="1853375"/>
          <a:ext cx="5350706" cy="2660065"/>
        </a:xfrm>
        <a:prstGeom prst="rect">
          <a:avLst/>
        </a:prstGeom>
        <a:solidFill>
          <a:srgbClr val="33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C00000"/>
              </a:solidFill>
            </a:rPr>
            <a:t>спортивно-оздоровительное</a:t>
          </a:r>
          <a:endParaRPr lang="ru-RU" sz="3300" kern="1200" dirty="0">
            <a:solidFill>
              <a:srgbClr val="C00000"/>
            </a:solidFill>
          </a:endParaRPr>
        </a:p>
      </dsp:txBody>
      <dsp:txXfrm>
        <a:off x="2293159" y="1853375"/>
        <a:ext cx="5350706" cy="733811"/>
      </dsp:txXfrm>
    </dsp:sp>
    <dsp:sp modelId="{C409F594-07D9-4A45-86DA-A7AEA82872C9}">
      <dsp:nvSpPr>
        <dsp:cNvPr id="0" name=""/>
        <dsp:cNvSpPr/>
      </dsp:nvSpPr>
      <dsp:spPr>
        <a:xfrm>
          <a:off x="1444690" y="2587186"/>
          <a:ext cx="1696938" cy="1696938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D7A08-6DAB-4C80-B632-22ADF5B30BE5}">
      <dsp:nvSpPr>
        <dsp:cNvPr id="0" name=""/>
        <dsp:cNvSpPr/>
      </dsp:nvSpPr>
      <dsp:spPr>
        <a:xfrm>
          <a:off x="2293159" y="2571761"/>
          <a:ext cx="5350706" cy="169693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err="1" smtClean="0">
              <a:solidFill>
                <a:srgbClr val="C00000"/>
              </a:solidFill>
            </a:rPr>
            <a:t>общеинтеллектуальное</a:t>
          </a:r>
          <a:endParaRPr lang="ru-RU" sz="3300" b="1" kern="1200" dirty="0">
            <a:solidFill>
              <a:srgbClr val="C00000"/>
            </a:solidFill>
          </a:endParaRPr>
        </a:p>
      </dsp:txBody>
      <dsp:txXfrm>
        <a:off x="2293159" y="2571761"/>
        <a:ext cx="5350706" cy="733811"/>
      </dsp:txXfrm>
    </dsp:sp>
    <dsp:sp modelId="{22C38F5E-54DB-4DC6-BD25-68E195FF1BA4}">
      <dsp:nvSpPr>
        <dsp:cNvPr id="0" name=""/>
        <dsp:cNvSpPr/>
      </dsp:nvSpPr>
      <dsp:spPr>
        <a:xfrm>
          <a:off x="1926254" y="3320997"/>
          <a:ext cx="733811" cy="73381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EBD33-991C-4871-B849-9203702A9260}">
      <dsp:nvSpPr>
        <dsp:cNvPr id="0" name=""/>
        <dsp:cNvSpPr/>
      </dsp:nvSpPr>
      <dsp:spPr>
        <a:xfrm>
          <a:off x="2293159" y="3320997"/>
          <a:ext cx="5350706" cy="73381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C00000"/>
              </a:solidFill>
            </a:rPr>
            <a:t>социальное</a:t>
          </a:r>
          <a:endParaRPr lang="ru-RU" sz="3300" b="1" kern="1200" dirty="0">
            <a:solidFill>
              <a:srgbClr val="C00000"/>
            </a:solidFill>
          </a:endParaRPr>
        </a:p>
      </dsp:txBody>
      <dsp:txXfrm>
        <a:off x="2293159" y="3320997"/>
        <a:ext cx="5350706" cy="7338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7BD5FD-65C1-4EC5-9D68-081ACD89BEA4}">
      <dsp:nvSpPr>
        <dsp:cNvPr id="0" name=""/>
        <dsp:cNvSpPr/>
      </dsp:nvSpPr>
      <dsp:spPr>
        <a:xfrm rot="10800000">
          <a:off x="2972944" y="301458"/>
          <a:ext cx="5985768" cy="80537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15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/>
              </a:solidFill>
            </a:rPr>
            <a:t>соответствие возрастным особенностям обучающихся, преемственность с технологиями учебной деятельности;</a:t>
          </a:r>
          <a:endParaRPr lang="ru-RU" sz="1700" kern="1200" dirty="0">
            <a:solidFill>
              <a:schemeClr val="bg2"/>
            </a:solidFill>
          </a:endParaRPr>
        </a:p>
      </dsp:txBody>
      <dsp:txXfrm rot="10800000">
        <a:off x="2972944" y="301458"/>
        <a:ext cx="5985768" cy="805379"/>
      </dsp:txXfrm>
    </dsp:sp>
    <dsp:sp modelId="{449503C2-9237-4B40-A9D0-C39DDA5EAB49}">
      <dsp:nvSpPr>
        <dsp:cNvPr id="0" name=""/>
        <dsp:cNvSpPr/>
      </dsp:nvSpPr>
      <dsp:spPr>
        <a:xfrm>
          <a:off x="1081871" y="3024"/>
          <a:ext cx="1703288" cy="14920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6F53B-1EBE-4279-BE83-6D7535EBC73C}">
      <dsp:nvSpPr>
        <dsp:cNvPr id="0" name=""/>
        <dsp:cNvSpPr/>
      </dsp:nvSpPr>
      <dsp:spPr>
        <a:xfrm rot="10800000">
          <a:off x="2928937" y="2071703"/>
          <a:ext cx="5985768" cy="80537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15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/>
              </a:solidFill>
            </a:rPr>
            <a:t>опора на ценности воспитательной системы школы</a:t>
          </a:r>
          <a:endParaRPr lang="ru-RU" sz="1700" kern="1200" dirty="0">
            <a:solidFill>
              <a:schemeClr val="bg2"/>
            </a:solidFill>
          </a:endParaRPr>
        </a:p>
      </dsp:txBody>
      <dsp:txXfrm rot="10800000">
        <a:off x="2928937" y="2071703"/>
        <a:ext cx="5985768" cy="805379"/>
      </dsp:txXfrm>
    </dsp:sp>
    <dsp:sp modelId="{A3C1907F-62E7-4B9C-BEEF-DA8811D28092}">
      <dsp:nvSpPr>
        <dsp:cNvPr id="0" name=""/>
        <dsp:cNvSpPr/>
      </dsp:nvSpPr>
      <dsp:spPr>
        <a:xfrm>
          <a:off x="1142973" y="3429025"/>
          <a:ext cx="1824393" cy="15530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0A4AA-2B49-4A42-8B15-0328F52394A7}">
      <dsp:nvSpPr>
        <dsp:cNvPr id="0" name=""/>
        <dsp:cNvSpPr/>
      </dsp:nvSpPr>
      <dsp:spPr>
        <a:xfrm rot="10800000">
          <a:off x="3015387" y="3857650"/>
          <a:ext cx="5985768" cy="80537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15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/>
              </a:solidFill>
            </a:rPr>
            <a:t>свободный выбор на основе личных интересов и склонностей ребенка.</a:t>
          </a:r>
          <a:endParaRPr lang="ru-RU" sz="1700" kern="1200" dirty="0">
            <a:solidFill>
              <a:schemeClr val="bg2"/>
            </a:solidFill>
          </a:endParaRPr>
        </a:p>
      </dsp:txBody>
      <dsp:txXfrm rot="10800000">
        <a:off x="3015387" y="3857650"/>
        <a:ext cx="5985768" cy="805379"/>
      </dsp:txXfrm>
    </dsp:sp>
    <dsp:sp modelId="{F0D7352B-77EC-4144-8D14-8EEC6CB8E042}">
      <dsp:nvSpPr>
        <dsp:cNvPr id="0" name=""/>
        <dsp:cNvSpPr/>
      </dsp:nvSpPr>
      <dsp:spPr>
        <a:xfrm>
          <a:off x="857225" y="1571633"/>
          <a:ext cx="1931734" cy="16115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CA610A-0D2E-4BB5-9D50-9A39A3C01893}">
      <dsp:nvSpPr>
        <dsp:cNvPr id="0" name=""/>
        <dsp:cNvSpPr/>
      </dsp:nvSpPr>
      <dsp:spPr>
        <a:xfrm>
          <a:off x="0" y="1041205"/>
          <a:ext cx="8715436" cy="1077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5" tIns="395732" rIns="676415" bIns="1422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Театральный кружок</a:t>
          </a: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Краеведческий </a:t>
          </a:r>
          <a:r>
            <a:rPr lang="ru-RU" sz="1800" kern="1200" dirty="0" smtClean="0"/>
            <a:t>кружок</a:t>
          </a:r>
          <a:endParaRPr lang="ru-RU" sz="1800" kern="1200" dirty="0"/>
        </a:p>
      </dsp:txBody>
      <dsp:txXfrm>
        <a:off x="0" y="1041205"/>
        <a:ext cx="8715436" cy="1077300"/>
      </dsp:txXfrm>
    </dsp:sp>
    <dsp:sp modelId="{FA310724-79DD-4FBC-A5A7-B80EAA2BDE6C}">
      <dsp:nvSpPr>
        <dsp:cNvPr id="0" name=""/>
        <dsp:cNvSpPr/>
      </dsp:nvSpPr>
      <dsp:spPr>
        <a:xfrm>
          <a:off x="435771" y="760765"/>
          <a:ext cx="610080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2"/>
              </a:solidFill>
            </a:rPr>
            <a:t>ОБРАЗОВАТЕЛЬНЫЕ ПРОГРАММЫ ПО КОНКРЕТНЫМ ВИДАМ ВНЕУРОЧНОЙ ДЕЯТЕЛЬНОСТИ</a:t>
          </a:r>
          <a:endParaRPr lang="ru-RU" sz="1900" b="1" kern="1200" dirty="0">
            <a:solidFill>
              <a:schemeClr val="bg2"/>
            </a:solidFill>
          </a:endParaRPr>
        </a:p>
      </dsp:txBody>
      <dsp:txXfrm>
        <a:off x="435771" y="760765"/>
        <a:ext cx="6100805" cy="560880"/>
      </dsp:txXfrm>
    </dsp:sp>
    <dsp:sp modelId="{1CE190C1-8A98-4016-9445-C40355324932}">
      <dsp:nvSpPr>
        <dsp:cNvPr id="0" name=""/>
        <dsp:cNvSpPr/>
      </dsp:nvSpPr>
      <dsp:spPr>
        <a:xfrm>
          <a:off x="0" y="2501546"/>
          <a:ext cx="8715436" cy="7780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5" tIns="395732" rIns="67641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Юные спасатели</a:t>
          </a:r>
          <a:endParaRPr lang="ru-RU" sz="1900" kern="1200" dirty="0"/>
        </a:p>
      </dsp:txBody>
      <dsp:txXfrm>
        <a:off x="0" y="2501546"/>
        <a:ext cx="8715436" cy="778050"/>
      </dsp:txXfrm>
    </dsp:sp>
    <dsp:sp modelId="{56B22203-60E8-4566-9DA7-136F989F77EF}">
      <dsp:nvSpPr>
        <dsp:cNvPr id="0" name=""/>
        <dsp:cNvSpPr/>
      </dsp:nvSpPr>
      <dsp:spPr>
        <a:xfrm>
          <a:off x="435771" y="2221106"/>
          <a:ext cx="610080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2"/>
              </a:solidFill>
            </a:rPr>
            <a:t>КОМПЛЕКСНЫЕ ОБРАЗОВАТЕЛЬНЫЕ ПРОГРАММЫ</a:t>
          </a:r>
          <a:endParaRPr lang="ru-RU" sz="1900" b="1" kern="1200" dirty="0">
            <a:solidFill>
              <a:schemeClr val="bg2"/>
            </a:solidFill>
          </a:endParaRPr>
        </a:p>
      </dsp:txBody>
      <dsp:txXfrm>
        <a:off x="435771" y="2221106"/>
        <a:ext cx="6100805" cy="560880"/>
      </dsp:txXfrm>
    </dsp:sp>
    <dsp:sp modelId="{90879555-352A-4086-B7D0-83EB16AC82CF}">
      <dsp:nvSpPr>
        <dsp:cNvPr id="0" name=""/>
        <dsp:cNvSpPr/>
      </dsp:nvSpPr>
      <dsp:spPr>
        <a:xfrm>
          <a:off x="0" y="3662636"/>
          <a:ext cx="8715436" cy="10773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5" tIns="395732" rIns="67641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Занимательный английский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Юные исследователи природы</a:t>
          </a:r>
          <a:endParaRPr lang="ru-RU" sz="1900" kern="1200" dirty="0"/>
        </a:p>
      </dsp:txBody>
      <dsp:txXfrm>
        <a:off x="0" y="3662636"/>
        <a:ext cx="8715436" cy="1077300"/>
      </dsp:txXfrm>
    </dsp:sp>
    <dsp:sp modelId="{18A9ECFD-13BD-4B38-B6CF-833433BF2025}">
      <dsp:nvSpPr>
        <dsp:cNvPr id="0" name=""/>
        <dsp:cNvSpPr/>
      </dsp:nvSpPr>
      <dsp:spPr>
        <a:xfrm>
          <a:off x="435771" y="3382196"/>
          <a:ext cx="610080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2"/>
              </a:solidFill>
            </a:rPr>
            <a:t>ТЕМАТИЧЕСКИЕ ОБРАЗОВАТЕЛЬНЫЕ ПРОГРАММЫ</a:t>
          </a:r>
          <a:endParaRPr lang="ru-RU" sz="1900" b="1" kern="1200" dirty="0">
            <a:solidFill>
              <a:schemeClr val="bg2"/>
            </a:solidFill>
          </a:endParaRPr>
        </a:p>
      </dsp:txBody>
      <dsp:txXfrm>
        <a:off x="435771" y="3382196"/>
        <a:ext cx="6100805" cy="560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74;&#1085;&#1077;&#1091;&#1088;&#1086;&#1095;&#1085;&#1072;&#1103;%20&#1076;&#1077;&#1103;&#1090;&#1077;&#1083;&#1100;&#1085;&#1086;&#1089;&#1090;&#1100;%201%20&#1082;&#1083;&#1072;&#1089;&#1089;.doc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wm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256"/>
            <a:ext cx="9144000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КРУЖОК   «ЮНЫЕ ИССЛЕДОВАТЕЛИ ПРИРОДЫ»</a:t>
            </a:r>
            <a:endParaRPr lang="ru-RU" sz="2800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50070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Учитель: Смирнова Татьяна Геннадьевна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57166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ОБЩЕОБРАЗОВАТЕЛЬНОЕ УЧРЕЖДЕНИЕ СРЕДНЯЯ ОБЩЕОБРАЗОВАТЕЛЬНАЯ ШКОЛА № 29 </a:t>
            </a:r>
          </a:p>
          <a:p>
            <a:pPr algn="ctr"/>
            <a:r>
              <a:rPr lang="ru-RU" b="1" dirty="0" smtClean="0"/>
              <a:t>с углубленным изучением отдельных предметов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592933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СМОЛЕНСК</a:t>
            </a:r>
          </a:p>
          <a:p>
            <a:pPr algn="ctr"/>
            <a:r>
              <a:rPr lang="ru-RU" b="1" dirty="0" smtClean="0"/>
              <a:t>2013г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571612"/>
            <a:ext cx="69294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Организация внеурочной деятельности младших школьников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Picture 2" descr="C:\Documents and Settings\Admin\Мои документы\Мои рисунки\Коллекция картинок (Microsoft)\j04376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3657601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Программа кружка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hlinkClick r:id="rId2" action="ppaction://hlinkfile"/>
              </a:rPr>
              <a:t>Юные исследователи природы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	</a:t>
            </a:r>
            <a:r>
              <a:rPr lang="ru-RU" sz="4400" b="1" dirty="0" smtClean="0"/>
              <a:t>Для ребенка создается особое образовательное пространство, позволяющее развивать собственные интересы, успешно проходить социализацию на новом жизненном этапе, осваивать культурные нормы и ценности.</a:t>
            </a:r>
          </a:p>
          <a:p>
            <a:pPr>
              <a:buFont typeface="Wingdings" pitchFamily="2" charset="2"/>
              <a:buChar char="Ø"/>
            </a:pPr>
            <a:endParaRPr lang="ru-RU" sz="4400" b="1" dirty="0" smtClean="0"/>
          </a:p>
          <a:p>
            <a:pPr>
              <a:buFont typeface="Wingdings" pitchFamily="2" charset="2"/>
              <a:buChar char="Ø"/>
            </a:pPr>
            <a:r>
              <a:rPr lang="ru-RU" sz="4400" b="1" dirty="0" smtClean="0"/>
              <a:t>	У обучающихся формируется правильное отношение к окружающему миру, желание участвовать в разнообразной творческой деятельности.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4400" b="1" dirty="0" smtClean="0"/>
              <a:t>Организация внеурочной деятельности является одним из важнейших направлений развития воспитательной работы школы, показателем </a:t>
            </a:r>
            <a:r>
              <a:rPr lang="ru-RU" sz="4400" b="1" dirty="0" err="1" smtClean="0"/>
              <a:t>сформированности</a:t>
            </a:r>
            <a:r>
              <a:rPr lang="ru-RU" sz="4400" b="1" dirty="0" smtClean="0"/>
              <a:t> социального опыта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Современные требования </a:t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к школе и учителю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928802"/>
            <a:ext cx="5357813" cy="45005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Не </a:t>
            </a:r>
            <a:r>
              <a:rPr lang="ru-RU" sz="2400" b="1" dirty="0">
                <a:solidFill>
                  <a:schemeClr val="tx2"/>
                </a:solidFill>
                <a:latin typeface="+mn-lt"/>
              </a:rPr>
              <a:t>предмет формирует личность, а учитель своей деятельностью, связанной с изучением предмета.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На воспитание активности не жалейте ни времени, ни усилий. Сегодняшний активный ученик – завтрашний активный член общества.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Помогайте ученикам овладеть наиболее продуктивными методами учебно-познавательной деятельности,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учите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иx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учиться</a:t>
            </a:r>
            <a:r>
              <a:rPr lang="ru-RU" sz="2400" b="1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pic>
        <p:nvPicPr>
          <p:cNvPr id="7" name="Picture 4" descr="j043487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49066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9293" t="31821" r="38533" b="20857"/>
          <a:stretch>
            <a:fillRect/>
          </a:stretch>
        </p:blipFill>
        <p:spPr bwMode="auto">
          <a:xfrm>
            <a:off x="5357818" y="2000240"/>
            <a:ext cx="35719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Внеурочная деятельность организуется по направлениям развития личности</a:t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357298"/>
          <a:ext cx="7643866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Работа по привлечению обучающихся 1-4 классов во внеурочную деятельность  осуществляется через посещение кружков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285784" y="4929198"/>
            <a:ext cx="9144000" cy="12144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КРУЖОК   «ЮНЫЕ ИССЛЕДОВАТЕЛИ ПРИРОДЫ»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IMG_0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500306"/>
            <a:ext cx="4143404" cy="3107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6119336"/>
            <a:ext cx="6786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Вид внеурочной деятельности – познавательный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Отличия занятий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500174"/>
            <a:ext cx="4071966" cy="53578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    Педагог – </a:t>
            </a:r>
            <a:r>
              <a:rPr lang="ru-RU" sz="2400" b="1" dirty="0" err="1" smtClean="0"/>
              <a:t>тьютор</a:t>
            </a: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	 (учит учиться, включая детей в деятельность, оказывает им педагогическую поддержку в развитии интереса к познанию, творчеству, занятиям физической культурой и т.д. Помогает им планировать свои достижения, добиваться их осуществления).</a:t>
            </a:r>
            <a:endParaRPr lang="ru-RU" sz="2400" b="1" dirty="0"/>
          </a:p>
        </p:txBody>
      </p:sp>
      <p:pic>
        <p:nvPicPr>
          <p:cNvPr id="6" name="Рисунок 5" descr="IMG_0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429000"/>
            <a:ext cx="4286280" cy="3214710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57158" y="1428736"/>
            <a:ext cx="4214842" cy="228601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	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не классно-урочные занятия (игровая форма проведения занятия, метод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полилога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проектная деятельность,  ИКТ ).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организации внеурочной деятельности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768452"/>
            <a:ext cx="8991600" cy="5089548"/>
          </a:xfrm>
        </p:spPr>
        <p:txBody>
          <a:bodyPr>
            <a:normAutofit fontScale="55000" lnSpcReduction="20000"/>
          </a:bodyPr>
          <a:lstStyle/>
          <a:p>
            <a:pPr marL="514350" indent="-514350" algn="just">
              <a:buNone/>
            </a:pPr>
            <a:r>
              <a:rPr lang="ru-RU" sz="3400" b="1" dirty="0" smtClean="0"/>
              <a:t>1. </a:t>
            </a:r>
            <a:r>
              <a:rPr lang="ru-RU" sz="3800" b="1" dirty="0" smtClean="0"/>
              <a:t>Изучить пакет материалов, разработанных в рамках ФГОС нового поколения;</a:t>
            </a:r>
          </a:p>
          <a:p>
            <a:pPr marL="514350" indent="-514350" algn="just">
              <a:buNone/>
            </a:pPr>
            <a:r>
              <a:rPr lang="ru-RU" sz="3800" b="1" dirty="0" smtClean="0"/>
              <a:t>2.  Определить основные направления и ценностные основы воспитания и социализации обучающихся начальных классов обеспечивающий их выбор внеурочных занятий в соответствии с интересами и способностями;</a:t>
            </a:r>
          </a:p>
          <a:p>
            <a:pPr marL="514350" indent="-514350" algn="just">
              <a:buNone/>
            </a:pPr>
            <a:r>
              <a:rPr lang="ru-RU" sz="3800" b="1" dirty="0" smtClean="0"/>
              <a:t>3. Проанализировать научные подходы к организации внеурочной деятельности, определить стратегию её реализации в ОУ;</a:t>
            </a:r>
          </a:p>
          <a:p>
            <a:pPr marL="514350" indent="-514350" algn="just">
              <a:buNone/>
            </a:pPr>
            <a:r>
              <a:rPr lang="ru-RU" sz="3800" b="1" dirty="0" smtClean="0"/>
              <a:t>4. Разработать рабочую программу для реализации данного направления  внеурочной деятельности;</a:t>
            </a:r>
          </a:p>
          <a:p>
            <a:pPr marL="514350" indent="-514350" algn="just">
              <a:buNone/>
            </a:pPr>
            <a:r>
              <a:rPr lang="ru-RU" sz="3800" b="1" dirty="0" smtClean="0"/>
              <a:t>5.Овладеть методами и формами организации внеурочной деятельности в соответствии с пакетом документов ФГОС нового поколения;</a:t>
            </a:r>
          </a:p>
          <a:p>
            <a:pPr marL="514350" indent="-514350" algn="just">
              <a:buNone/>
            </a:pPr>
            <a:r>
              <a:rPr lang="ru-RU" sz="3800" b="1" dirty="0" smtClean="0"/>
              <a:t>6. Эффективно использовать имеющуюся в школе учебно-методическую и материально-техническую базу, информационные ресурсы, собственный методический потенциал.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Принципы организации внеурочной деятельности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28736"/>
          <a:ext cx="9001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Типы программ внеурочной деятельности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357298"/>
          <a:ext cx="8715436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 descr="C:\Documents and Settings\Admin\Мои документы\Мои рисунки\Коллекция картинок (Microsoft)\j044042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5000636"/>
            <a:ext cx="1071570" cy="88351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5357826"/>
            <a:ext cx="9608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C:\Documents and Settings\Admin\Мои документы\Мои рисунки\Коллекция картинок (Microsoft)\j0437567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3857628"/>
            <a:ext cx="1000132" cy="723046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Мои рисунки\Коллекция картинок (Microsoft)\j0440428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2428868"/>
            <a:ext cx="881936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Рекомендации по разработке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86454"/>
            <a:ext cx="8686800" cy="72229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Программы реализуются в рамках класса или в рамках свободных объединений школьников одного возраста.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07153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Admin\Мои документы\Мои рисунки\Коллекция картинок (Microsoft)\j04373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3152" y="1500174"/>
            <a:ext cx="155505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">
      <a:dk1>
        <a:srgbClr val="00B0F0"/>
      </a:dk1>
      <a:lt1>
        <a:srgbClr val="006699"/>
      </a:lt1>
      <a:dk2>
        <a:srgbClr val="00206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350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Современные требования  к школе и учителю</vt:lpstr>
      <vt:lpstr>Внеурочная деятельность организуется по направлениям развития личности </vt:lpstr>
      <vt:lpstr> Работа по привлечению обучающихся 1-4 классов во внеурочную деятельность  осуществляется через посещение кружков </vt:lpstr>
      <vt:lpstr>Отличия занятий внеурочной деятельности</vt:lpstr>
      <vt:lpstr>Этапы организации внеурочной деятельности</vt:lpstr>
      <vt:lpstr>Принципы организации внеурочной деятельности</vt:lpstr>
      <vt:lpstr>Типы программ внеурочной деятельности</vt:lpstr>
      <vt:lpstr>Рекомендации по разработке программы</vt:lpstr>
      <vt:lpstr>Юные исследователи природы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41</cp:revision>
  <dcterms:created xsi:type="dcterms:W3CDTF">2013-05-21T17:15:18Z</dcterms:created>
  <dcterms:modified xsi:type="dcterms:W3CDTF">2013-10-01T13:02:24Z</dcterms:modified>
</cp:coreProperties>
</file>