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activeX/activeX1.xml" ContentType="application/vnd.ms-office.activeX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1" r:id="rId3"/>
    <p:sldId id="272" r:id="rId4"/>
    <p:sldId id="274" r:id="rId5"/>
    <p:sldId id="273" r:id="rId6"/>
    <p:sldId id="295" r:id="rId7"/>
    <p:sldId id="270" r:id="rId8"/>
    <p:sldId id="284" r:id="rId9"/>
    <p:sldId id="285" r:id="rId10"/>
    <p:sldId id="288" r:id="rId11"/>
    <p:sldId id="287" r:id="rId12"/>
    <p:sldId id="289" r:id="rId13"/>
    <p:sldId id="281" r:id="rId14"/>
    <p:sldId id="293" r:id="rId15"/>
    <p:sldId id="286" r:id="rId16"/>
    <p:sldId id="291" r:id="rId17"/>
    <p:sldId id="292" r:id="rId18"/>
    <p:sldId id="282" r:id="rId19"/>
    <p:sldId id="283" r:id="rId20"/>
    <p:sldId id="311" r:id="rId21"/>
    <p:sldId id="316" r:id="rId22"/>
    <p:sldId id="317" r:id="rId23"/>
    <p:sldId id="310" r:id="rId24"/>
    <p:sldId id="306" r:id="rId25"/>
    <p:sldId id="312" r:id="rId26"/>
    <p:sldId id="318" r:id="rId27"/>
    <p:sldId id="319" r:id="rId28"/>
    <p:sldId id="305" r:id="rId29"/>
    <p:sldId id="313" r:id="rId30"/>
    <p:sldId id="320" r:id="rId31"/>
    <p:sldId id="321" r:id="rId32"/>
    <p:sldId id="304" r:id="rId33"/>
    <p:sldId id="314" r:id="rId34"/>
    <p:sldId id="322" r:id="rId35"/>
    <p:sldId id="323" r:id="rId36"/>
    <p:sldId id="307" r:id="rId37"/>
    <p:sldId id="308" r:id="rId38"/>
    <p:sldId id="309" r:id="rId39"/>
    <p:sldId id="315" r:id="rId40"/>
    <p:sldId id="27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62D77-8970-4497-A1F5-3DC9FC081CCD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9E42A-0BDF-491D-8E1F-DDAFE129EE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94855-A316-4BF9-9A80-87A545920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93F4E-FA99-4F65-8C0D-AB179F41C288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53A96-A1E5-42D0-8359-2F90A2E5DB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57628"/>
            <a:ext cx="6400800" cy="1781172"/>
          </a:xfrm>
        </p:spPr>
        <p:txBody>
          <a:bodyPr>
            <a:normAutofit/>
          </a:bodyPr>
          <a:lstStyle/>
          <a:p>
            <a:r>
              <a:rPr lang="ru-RU" sz="9600" b="1" dirty="0" smtClean="0">
                <a:solidFill>
                  <a:srgbClr val="008000"/>
                </a:solidFill>
                <a:latin typeface="Monotype Corsiva" pitchFamily="66" charset="0"/>
                <a:cs typeface="Times New Roman" pitchFamily="18" charset="0"/>
              </a:rPr>
              <a:t>Русский язык </a:t>
            </a:r>
            <a:endParaRPr lang="ru-RU" sz="9600" b="1" dirty="0">
              <a:solidFill>
                <a:srgbClr val="008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Picture 4" descr="df3df28360a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394335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Line 5"/>
          <p:cNvSpPr>
            <a:spLocks noGrp="1" noChangeShapeType="1"/>
          </p:cNvSpPr>
          <p:nvPr>
            <p:ph idx="1"/>
          </p:nvPr>
        </p:nvSpPr>
        <p:spPr bwMode="auto">
          <a:xfrm>
            <a:off x="357158" y="2428868"/>
            <a:ext cx="8143932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85720" y="5929330"/>
            <a:ext cx="8569325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14282" y="4572008"/>
            <a:ext cx="8569325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4" name="Freeform 20"/>
          <p:cNvSpPr>
            <a:spLocks/>
          </p:cNvSpPr>
          <p:nvPr/>
        </p:nvSpPr>
        <p:spPr bwMode="auto">
          <a:xfrm>
            <a:off x="928662" y="4929198"/>
            <a:ext cx="571504" cy="714380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5" name="Freeform 20"/>
          <p:cNvSpPr>
            <a:spLocks/>
          </p:cNvSpPr>
          <p:nvPr/>
        </p:nvSpPr>
        <p:spPr bwMode="auto">
          <a:xfrm>
            <a:off x="3857620" y="4572008"/>
            <a:ext cx="928694" cy="928694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6" name="Freeform 20"/>
          <p:cNvSpPr>
            <a:spLocks/>
          </p:cNvSpPr>
          <p:nvPr/>
        </p:nvSpPr>
        <p:spPr bwMode="auto">
          <a:xfrm>
            <a:off x="1857356" y="4786322"/>
            <a:ext cx="642942" cy="714380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5400000">
            <a:off x="3821901" y="3679033"/>
            <a:ext cx="714380" cy="35719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071538" y="6215082"/>
            <a:ext cx="785818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11"/>
          <p:cNvSpPr>
            <a:spLocks/>
          </p:cNvSpPr>
          <p:nvPr/>
        </p:nvSpPr>
        <p:spPr bwMode="auto">
          <a:xfrm>
            <a:off x="285720" y="4643446"/>
            <a:ext cx="782645" cy="1249362"/>
          </a:xfrm>
          <a:custGeom>
            <a:avLst/>
            <a:gdLst/>
            <a:ahLst/>
            <a:cxnLst>
              <a:cxn ang="0">
                <a:pos x="824" y="919"/>
              </a:cxn>
              <a:cxn ang="0">
                <a:pos x="540" y="1184"/>
              </a:cxn>
              <a:cxn ang="0">
                <a:pos x="138" y="1312"/>
              </a:cxn>
              <a:cxn ang="0">
                <a:pos x="1" y="1010"/>
              </a:cxn>
              <a:cxn ang="0">
                <a:pos x="129" y="517"/>
              </a:cxn>
              <a:cxn ang="0">
                <a:pos x="376" y="142"/>
              </a:cxn>
              <a:cxn ang="0">
                <a:pos x="650" y="41"/>
              </a:cxn>
              <a:cxn ang="0">
                <a:pos x="732" y="389"/>
              </a:cxn>
            </a:cxnLst>
            <a:rect l="0" t="0" r="r" b="b"/>
            <a:pathLst>
              <a:path w="824" h="1341">
                <a:moveTo>
                  <a:pt x="824" y="919"/>
                </a:moveTo>
                <a:cubicBezTo>
                  <a:pt x="778" y="963"/>
                  <a:pt x="654" y="1118"/>
                  <a:pt x="540" y="1184"/>
                </a:cubicBezTo>
                <a:cubicBezTo>
                  <a:pt x="426" y="1250"/>
                  <a:pt x="228" y="1341"/>
                  <a:pt x="138" y="1312"/>
                </a:cubicBezTo>
                <a:cubicBezTo>
                  <a:pt x="48" y="1283"/>
                  <a:pt x="2" y="1142"/>
                  <a:pt x="1" y="1010"/>
                </a:cubicBezTo>
                <a:cubicBezTo>
                  <a:pt x="0" y="878"/>
                  <a:pt x="67" y="662"/>
                  <a:pt x="129" y="517"/>
                </a:cubicBezTo>
                <a:cubicBezTo>
                  <a:pt x="191" y="372"/>
                  <a:pt x="289" y="221"/>
                  <a:pt x="376" y="142"/>
                </a:cubicBezTo>
                <a:cubicBezTo>
                  <a:pt x="463" y="63"/>
                  <a:pt x="591" y="0"/>
                  <a:pt x="650" y="41"/>
                </a:cubicBezTo>
                <a:cubicBezTo>
                  <a:pt x="709" y="82"/>
                  <a:pt x="715" y="317"/>
                  <a:pt x="732" y="389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2" name="Freeform 14"/>
          <p:cNvSpPr>
            <a:spLocks/>
          </p:cNvSpPr>
          <p:nvPr/>
        </p:nvSpPr>
        <p:spPr bwMode="auto">
          <a:xfrm>
            <a:off x="4214810" y="4572008"/>
            <a:ext cx="571504" cy="1357322"/>
          </a:xfrm>
          <a:custGeom>
            <a:avLst/>
            <a:gdLst/>
            <a:ahLst/>
            <a:cxnLst>
              <a:cxn ang="0">
                <a:pos x="0" y="1363"/>
              </a:cxn>
              <a:cxn ang="0">
                <a:pos x="604" y="0"/>
              </a:cxn>
            </a:cxnLst>
            <a:rect l="0" t="0" r="r" b="b"/>
            <a:pathLst>
              <a:path w="604" h="1363">
                <a:moveTo>
                  <a:pt x="0" y="1363"/>
                </a:moveTo>
                <a:cubicBezTo>
                  <a:pt x="101" y="1137"/>
                  <a:pt x="478" y="284"/>
                  <a:pt x="604" y="0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3" name="Freeform 19"/>
          <p:cNvSpPr>
            <a:spLocks/>
          </p:cNvSpPr>
          <p:nvPr/>
        </p:nvSpPr>
        <p:spPr bwMode="auto">
          <a:xfrm>
            <a:off x="4572000" y="4572008"/>
            <a:ext cx="631838" cy="557215"/>
          </a:xfrm>
          <a:custGeom>
            <a:avLst/>
            <a:gdLst/>
            <a:ahLst/>
            <a:cxnLst>
              <a:cxn ang="0">
                <a:pos x="0" y="681"/>
              </a:cxn>
              <a:cxn ang="0">
                <a:pos x="621" y="95"/>
              </a:cxn>
              <a:cxn ang="0">
                <a:pos x="801" y="112"/>
              </a:cxn>
              <a:cxn ang="0">
                <a:pos x="786" y="275"/>
              </a:cxn>
            </a:cxnLst>
            <a:rect l="0" t="0" r="r" b="b"/>
            <a:pathLst>
              <a:path w="828" h="681">
                <a:moveTo>
                  <a:pt x="0" y="681"/>
                </a:moveTo>
                <a:cubicBezTo>
                  <a:pt x="103" y="583"/>
                  <a:pt x="488" y="190"/>
                  <a:pt x="621" y="95"/>
                </a:cubicBezTo>
                <a:cubicBezTo>
                  <a:pt x="754" y="0"/>
                  <a:pt x="774" y="82"/>
                  <a:pt x="801" y="112"/>
                </a:cubicBezTo>
                <a:cubicBezTo>
                  <a:pt x="828" y="142"/>
                  <a:pt x="789" y="241"/>
                  <a:pt x="786" y="275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7" name="Freeform 18"/>
          <p:cNvSpPr>
            <a:spLocks/>
          </p:cNvSpPr>
          <p:nvPr/>
        </p:nvSpPr>
        <p:spPr bwMode="auto">
          <a:xfrm>
            <a:off x="4500562" y="5143512"/>
            <a:ext cx="989028" cy="698496"/>
          </a:xfrm>
          <a:custGeom>
            <a:avLst/>
            <a:gdLst/>
            <a:ahLst/>
            <a:cxnLst>
              <a:cxn ang="0">
                <a:pos x="1094" y="285"/>
              </a:cxn>
              <a:cxn ang="0">
                <a:pos x="642" y="661"/>
              </a:cxn>
              <a:cxn ang="0">
                <a:pos x="479" y="762"/>
              </a:cxn>
              <a:cxn ang="0">
                <a:pos x="388" y="690"/>
              </a:cxn>
              <a:cxn ang="0">
                <a:pos x="479" y="383"/>
              </a:cxn>
              <a:cxn ang="0">
                <a:pos x="536" y="148"/>
              </a:cxn>
              <a:cxn ang="0">
                <a:pos x="469" y="23"/>
              </a:cxn>
              <a:cxn ang="0">
                <a:pos x="326" y="11"/>
              </a:cxn>
              <a:cxn ang="0">
                <a:pos x="0" y="91"/>
              </a:cxn>
            </a:cxnLst>
            <a:rect l="0" t="0" r="r" b="b"/>
            <a:pathLst>
              <a:path w="1094" h="767">
                <a:moveTo>
                  <a:pt x="1094" y="285"/>
                </a:moveTo>
                <a:cubicBezTo>
                  <a:pt x="1019" y="348"/>
                  <a:pt x="744" y="582"/>
                  <a:pt x="642" y="661"/>
                </a:cubicBezTo>
                <a:cubicBezTo>
                  <a:pt x="540" y="740"/>
                  <a:pt x="521" y="757"/>
                  <a:pt x="479" y="762"/>
                </a:cubicBezTo>
                <a:cubicBezTo>
                  <a:pt x="437" y="767"/>
                  <a:pt x="388" y="753"/>
                  <a:pt x="388" y="690"/>
                </a:cubicBezTo>
                <a:cubicBezTo>
                  <a:pt x="388" y="627"/>
                  <a:pt x="454" y="473"/>
                  <a:pt x="479" y="383"/>
                </a:cubicBezTo>
                <a:cubicBezTo>
                  <a:pt x="504" y="293"/>
                  <a:pt x="538" y="208"/>
                  <a:pt x="536" y="148"/>
                </a:cubicBezTo>
                <a:cubicBezTo>
                  <a:pt x="534" y="88"/>
                  <a:pt x="504" y="46"/>
                  <a:pt x="469" y="23"/>
                </a:cubicBezTo>
                <a:cubicBezTo>
                  <a:pt x="434" y="0"/>
                  <a:pt x="404" y="0"/>
                  <a:pt x="326" y="11"/>
                </a:cubicBezTo>
                <a:cubicBezTo>
                  <a:pt x="248" y="22"/>
                  <a:pt x="68" y="74"/>
                  <a:pt x="0" y="91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" name="Oval 11"/>
          <p:cNvSpPr>
            <a:spLocks noChangeArrowheads="1"/>
          </p:cNvSpPr>
          <p:nvPr/>
        </p:nvSpPr>
        <p:spPr bwMode="auto">
          <a:xfrm rot="1367641">
            <a:off x="1394230" y="4571671"/>
            <a:ext cx="561053" cy="1333146"/>
          </a:xfrm>
          <a:prstGeom prst="ellips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1" name="Group 17"/>
          <p:cNvGrpSpPr>
            <a:grpSpLocks/>
          </p:cNvGrpSpPr>
          <p:nvPr/>
        </p:nvGrpSpPr>
        <p:grpSpPr bwMode="auto">
          <a:xfrm>
            <a:off x="1786354" y="4572008"/>
            <a:ext cx="1507932" cy="2081672"/>
            <a:chOff x="3130" y="1615"/>
            <a:chExt cx="1673" cy="2567"/>
          </a:xfrm>
        </p:grpSpPr>
        <p:sp>
          <p:nvSpPr>
            <p:cNvPr id="52" name="Freeform 15"/>
            <p:cNvSpPr>
              <a:spLocks/>
            </p:cNvSpPr>
            <p:nvPr/>
          </p:nvSpPr>
          <p:spPr bwMode="auto">
            <a:xfrm>
              <a:off x="3843" y="1703"/>
              <a:ext cx="960" cy="1498"/>
            </a:xfrm>
            <a:custGeom>
              <a:avLst/>
              <a:gdLst/>
              <a:ahLst/>
              <a:cxnLst>
                <a:cxn ang="0">
                  <a:pos x="960" y="884"/>
                </a:cxn>
                <a:cxn ang="0">
                  <a:pos x="476" y="1278"/>
                </a:cxn>
                <a:cxn ang="0">
                  <a:pos x="247" y="1278"/>
                </a:cxn>
                <a:cxn ang="0">
                  <a:pos x="339" y="830"/>
                </a:cxn>
                <a:cxn ang="0">
                  <a:pos x="595" y="290"/>
                </a:cxn>
                <a:cxn ang="0">
                  <a:pos x="567" y="71"/>
                </a:cxn>
                <a:cxn ang="0">
                  <a:pos x="375" y="34"/>
                </a:cxn>
                <a:cxn ang="0">
                  <a:pos x="0" y="278"/>
                </a:cxn>
              </a:cxnLst>
              <a:rect l="0" t="0" r="r" b="b"/>
              <a:pathLst>
                <a:path w="960" h="1353">
                  <a:moveTo>
                    <a:pt x="960" y="884"/>
                  </a:moveTo>
                  <a:cubicBezTo>
                    <a:pt x="879" y="950"/>
                    <a:pt x="595" y="1212"/>
                    <a:pt x="476" y="1278"/>
                  </a:cubicBezTo>
                  <a:cubicBezTo>
                    <a:pt x="357" y="1344"/>
                    <a:pt x="270" y="1353"/>
                    <a:pt x="247" y="1278"/>
                  </a:cubicBezTo>
                  <a:cubicBezTo>
                    <a:pt x="224" y="1203"/>
                    <a:pt x="281" y="995"/>
                    <a:pt x="339" y="830"/>
                  </a:cubicBezTo>
                  <a:cubicBezTo>
                    <a:pt x="397" y="665"/>
                    <a:pt x="557" y="417"/>
                    <a:pt x="595" y="290"/>
                  </a:cubicBezTo>
                  <a:cubicBezTo>
                    <a:pt x="633" y="163"/>
                    <a:pt x="604" y="114"/>
                    <a:pt x="567" y="71"/>
                  </a:cubicBezTo>
                  <a:cubicBezTo>
                    <a:pt x="530" y="28"/>
                    <a:pt x="469" y="0"/>
                    <a:pt x="375" y="34"/>
                  </a:cubicBezTo>
                  <a:cubicBezTo>
                    <a:pt x="281" y="68"/>
                    <a:pt x="78" y="227"/>
                    <a:pt x="0" y="278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16"/>
            <p:cNvSpPr>
              <a:spLocks/>
            </p:cNvSpPr>
            <p:nvPr/>
          </p:nvSpPr>
          <p:spPr bwMode="auto">
            <a:xfrm>
              <a:off x="3130" y="1615"/>
              <a:ext cx="850" cy="2567"/>
            </a:xfrm>
            <a:custGeom>
              <a:avLst/>
              <a:gdLst/>
              <a:ahLst/>
              <a:cxnLst>
                <a:cxn ang="0">
                  <a:pos x="0" y="1320"/>
                </a:cxn>
                <a:cxn ang="0">
                  <a:pos x="576" y="0"/>
                </a:cxn>
              </a:cxnLst>
              <a:rect l="0" t="0" r="r" b="b"/>
              <a:pathLst>
                <a:path w="576" h="1320">
                  <a:moveTo>
                    <a:pt x="0" y="1320"/>
                  </a:moveTo>
                  <a:cubicBezTo>
                    <a:pt x="96" y="1100"/>
                    <a:pt x="456" y="275"/>
                    <a:pt x="576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7" name="Oval 11"/>
          <p:cNvSpPr>
            <a:spLocks noChangeArrowheads="1"/>
          </p:cNvSpPr>
          <p:nvPr/>
        </p:nvSpPr>
        <p:spPr bwMode="auto">
          <a:xfrm rot="1367641">
            <a:off x="3377622" y="4560401"/>
            <a:ext cx="580197" cy="1341013"/>
          </a:xfrm>
          <a:prstGeom prst="ellips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9" name="Group 29"/>
          <p:cNvGrpSpPr>
            <a:grpSpLocks/>
          </p:cNvGrpSpPr>
          <p:nvPr/>
        </p:nvGrpSpPr>
        <p:grpSpPr bwMode="auto">
          <a:xfrm>
            <a:off x="5572132" y="4572008"/>
            <a:ext cx="1265255" cy="1296986"/>
            <a:chOff x="3713" y="1657"/>
            <a:chExt cx="1073" cy="1413"/>
          </a:xfrm>
        </p:grpSpPr>
        <p:sp>
          <p:nvSpPr>
            <p:cNvPr id="60" name="Oval 25"/>
            <p:cNvSpPr>
              <a:spLocks noChangeArrowheads="1"/>
            </p:cNvSpPr>
            <p:nvPr/>
          </p:nvSpPr>
          <p:spPr bwMode="auto">
            <a:xfrm rot="1367641">
              <a:off x="3713" y="1664"/>
              <a:ext cx="545" cy="1406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Freeform 27"/>
            <p:cNvSpPr>
              <a:spLocks/>
            </p:cNvSpPr>
            <p:nvPr/>
          </p:nvSpPr>
          <p:spPr bwMode="auto">
            <a:xfrm rot="-278918">
              <a:off x="4058" y="1657"/>
              <a:ext cx="728" cy="1406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4" name="Заголовок 20"/>
          <p:cNvPicPr>
            <a:picLocks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1439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Line 5"/>
          <p:cNvSpPr>
            <a:spLocks noGrp="1" noChangeShapeType="1"/>
          </p:cNvSpPr>
          <p:nvPr>
            <p:ph idx="1"/>
          </p:nvPr>
        </p:nvSpPr>
        <p:spPr bwMode="auto">
          <a:xfrm>
            <a:off x="357158" y="2428868"/>
            <a:ext cx="8143932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85720" y="5929330"/>
            <a:ext cx="8569325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14282" y="4572008"/>
            <a:ext cx="8569325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00034" y="3571876"/>
            <a:ext cx="1140059" cy="2369015"/>
            <a:chOff x="3130" y="350"/>
            <a:chExt cx="1508" cy="2723"/>
          </a:xfrm>
        </p:grpSpPr>
        <p:sp>
          <p:nvSpPr>
            <p:cNvPr id="11" name="Oval 13"/>
            <p:cNvSpPr>
              <a:spLocks noChangeArrowheads="1"/>
            </p:cNvSpPr>
            <p:nvPr/>
          </p:nvSpPr>
          <p:spPr bwMode="auto">
            <a:xfrm rot="1367641">
              <a:off x="3366" y="1523"/>
              <a:ext cx="545" cy="1550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130" y="350"/>
              <a:ext cx="1508" cy="1829"/>
            </a:xfrm>
            <a:custGeom>
              <a:avLst/>
              <a:gdLst/>
              <a:ahLst/>
              <a:cxnLst>
                <a:cxn ang="0">
                  <a:pos x="0" y="1829"/>
                </a:cxn>
                <a:cxn ang="0">
                  <a:pos x="1153" y="774"/>
                </a:cxn>
                <a:cxn ang="0">
                  <a:pos x="1459" y="365"/>
                </a:cxn>
                <a:cxn ang="0">
                  <a:pos x="1450" y="49"/>
                </a:cxn>
                <a:cxn ang="0">
                  <a:pos x="1218" y="68"/>
                </a:cxn>
                <a:cxn ang="0">
                  <a:pos x="911" y="403"/>
                </a:cxn>
                <a:cxn ang="0">
                  <a:pos x="289" y="1777"/>
                </a:cxn>
              </a:cxnLst>
              <a:rect l="0" t="0" r="r" b="b"/>
              <a:pathLst>
                <a:path w="1508" h="1829">
                  <a:moveTo>
                    <a:pt x="0" y="1829"/>
                  </a:moveTo>
                  <a:cubicBezTo>
                    <a:pt x="192" y="1653"/>
                    <a:pt x="910" y="1018"/>
                    <a:pt x="1153" y="774"/>
                  </a:cubicBezTo>
                  <a:cubicBezTo>
                    <a:pt x="1396" y="530"/>
                    <a:pt x="1410" y="486"/>
                    <a:pt x="1459" y="365"/>
                  </a:cubicBezTo>
                  <a:cubicBezTo>
                    <a:pt x="1508" y="244"/>
                    <a:pt x="1490" y="98"/>
                    <a:pt x="1450" y="49"/>
                  </a:cubicBezTo>
                  <a:cubicBezTo>
                    <a:pt x="1410" y="0"/>
                    <a:pt x="1308" y="9"/>
                    <a:pt x="1218" y="68"/>
                  </a:cubicBezTo>
                  <a:cubicBezTo>
                    <a:pt x="1128" y="127"/>
                    <a:pt x="1066" y="118"/>
                    <a:pt x="911" y="403"/>
                  </a:cubicBezTo>
                  <a:cubicBezTo>
                    <a:pt x="756" y="688"/>
                    <a:pt x="419" y="1491"/>
                    <a:pt x="289" y="1777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Oval 11"/>
          <p:cNvSpPr>
            <a:spLocks noChangeArrowheads="1"/>
          </p:cNvSpPr>
          <p:nvPr/>
        </p:nvSpPr>
        <p:spPr bwMode="auto">
          <a:xfrm rot="1367641">
            <a:off x="3291379" y="4631997"/>
            <a:ext cx="560980" cy="1246614"/>
          </a:xfrm>
          <a:prstGeom prst="ellips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 rot="1367641">
            <a:off x="1433990" y="4631998"/>
            <a:ext cx="560980" cy="1246614"/>
          </a:xfrm>
          <a:prstGeom prst="ellips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857356" y="4572083"/>
            <a:ext cx="1364525" cy="2106811"/>
            <a:chOff x="2971" y="1603"/>
            <a:chExt cx="1815" cy="2598"/>
          </a:xfrm>
        </p:grpSpPr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3826" y="1691"/>
              <a:ext cx="960" cy="1498"/>
            </a:xfrm>
            <a:custGeom>
              <a:avLst/>
              <a:gdLst/>
              <a:ahLst/>
              <a:cxnLst>
                <a:cxn ang="0">
                  <a:pos x="960" y="884"/>
                </a:cxn>
                <a:cxn ang="0">
                  <a:pos x="476" y="1278"/>
                </a:cxn>
                <a:cxn ang="0">
                  <a:pos x="247" y="1278"/>
                </a:cxn>
                <a:cxn ang="0">
                  <a:pos x="339" y="830"/>
                </a:cxn>
                <a:cxn ang="0">
                  <a:pos x="595" y="290"/>
                </a:cxn>
                <a:cxn ang="0">
                  <a:pos x="567" y="71"/>
                </a:cxn>
                <a:cxn ang="0">
                  <a:pos x="375" y="34"/>
                </a:cxn>
                <a:cxn ang="0">
                  <a:pos x="0" y="278"/>
                </a:cxn>
              </a:cxnLst>
              <a:rect l="0" t="0" r="r" b="b"/>
              <a:pathLst>
                <a:path w="960" h="1353">
                  <a:moveTo>
                    <a:pt x="960" y="884"/>
                  </a:moveTo>
                  <a:cubicBezTo>
                    <a:pt x="879" y="950"/>
                    <a:pt x="595" y="1212"/>
                    <a:pt x="476" y="1278"/>
                  </a:cubicBezTo>
                  <a:cubicBezTo>
                    <a:pt x="357" y="1344"/>
                    <a:pt x="270" y="1353"/>
                    <a:pt x="247" y="1278"/>
                  </a:cubicBezTo>
                  <a:cubicBezTo>
                    <a:pt x="224" y="1203"/>
                    <a:pt x="281" y="995"/>
                    <a:pt x="339" y="830"/>
                  </a:cubicBezTo>
                  <a:cubicBezTo>
                    <a:pt x="397" y="665"/>
                    <a:pt x="557" y="417"/>
                    <a:pt x="595" y="290"/>
                  </a:cubicBezTo>
                  <a:cubicBezTo>
                    <a:pt x="633" y="163"/>
                    <a:pt x="604" y="114"/>
                    <a:pt x="567" y="71"/>
                  </a:cubicBezTo>
                  <a:cubicBezTo>
                    <a:pt x="530" y="28"/>
                    <a:pt x="469" y="0"/>
                    <a:pt x="375" y="34"/>
                  </a:cubicBezTo>
                  <a:cubicBezTo>
                    <a:pt x="281" y="68"/>
                    <a:pt x="78" y="227"/>
                    <a:pt x="0" y="278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971" y="1603"/>
              <a:ext cx="950" cy="2598"/>
            </a:xfrm>
            <a:custGeom>
              <a:avLst/>
              <a:gdLst/>
              <a:ahLst/>
              <a:cxnLst>
                <a:cxn ang="0">
                  <a:pos x="0" y="1320"/>
                </a:cxn>
                <a:cxn ang="0">
                  <a:pos x="576" y="0"/>
                </a:cxn>
              </a:cxnLst>
              <a:rect l="0" t="0" r="r" b="b"/>
              <a:pathLst>
                <a:path w="576" h="1320">
                  <a:moveTo>
                    <a:pt x="0" y="1320"/>
                  </a:moveTo>
                  <a:cubicBezTo>
                    <a:pt x="96" y="1100"/>
                    <a:pt x="456" y="275"/>
                    <a:pt x="576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" name="Freeform 20"/>
          <p:cNvSpPr>
            <a:spLocks/>
          </p:cNvSpPr>
          <p:nvPr/>
        </p:nvSpPr>
        <p:spPr bwMode="auto">
          <a:xfrm>
            <a:off x="928662" y="4714884"/>
            <a:ext cx="857256" cy="928694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5" name="Freeform 20"/>
          <p:cNvSpPr>
            <a:spLocks/>
          </p:cNvSpPr>
          <p:nvPr/>
        </p:nvSpPr>
        <p:spPr bwMode="auto">
          <a:xfrm>
            <a:off x="3714744" y="4643446"/>
            <a:ext cx="857255" cy="928694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6" name="Freeform 20"/>
          <p:cNvSpPr>
            <a:spLocks/>
          </p:cNvSpPr>
          <p:nvPr/>
        </p:nvSpPr>
        <p:spPr bwMode="auto">
          <a:xfrm>
            <a:off x="1857356" y="4786322"/>
            <a:ext cx="642942" cy="785818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5400000">
            <a:off x="5822165" y="3893347"/>
            <a:ext cx="428628" cy="21431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071538" y="6215082"/>
            <a:ext cx="785818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9"/>
          <p:cNvGrpSpPr>
            <a:grpSpLocks/>
          </p:cNvGrpSpPr>
          <p:nvPr/>
        </p:nvGrpSpPr>
        <p:grpSpPr bwMode="auto">
          <a:xfrm>
            <a:off x="4231834" y="3500247"/>
            <a:ext cx="1983558" cy="2376104"/>
            <a:chOff x="3794" y="350"/>
            <a:chExt cx="2214" cy="2668"/>
          </a:xfrm>
        </p:grpSpPr>
        <p:sp>
          <p:nvSpPr>
            <p:cNvPr id="28" name="Oval 25"/>
            <p:cNvSpPr>
              <a:spLocks noChangeArrowheads="1"/>
            </p:cNvSpPr>
            <p:nvPr/>
          </p:nvSpPr>
          <p:spPr bwMode="auto">
            <a:xfrm rot="1367641">
              <a:off x="3794" y="1545"/>
              <a:ext cx="662" cy="1473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493" y="350"/>
              <a:ext cx="1515" cy="1925"/>
            </a:xfrm>
            <a:custGeom>
              <a:avLst/>
              <a:gdLst/>
              <a:ahLst/>
              <a:cxnLst>
                <a:cxn ang="0">
                  <a:pos x="0" y="1960"/>
                </a:cxn>
                <a:cxn ang="0">
                  <a:pos x="733" y="315"/>
                </a:cxn>
                <a:cxn ang="0">
                  <a:pos x="1025" y="68"/>
                </a:cxn>
                <a:cxn ang="0">
                  <a:pos x="1570" y="55"/>
                </a:cxn>
              </a:cxnLst>
              <a:rect l="0" t="0" r="r" b="b"/>
              <a:pathLst>
                <a:path w="1570" h="1960">
                  <a:moveTo>
                    <a:pt x="0" y="1960"/>
                  </a:moveTo>
                  <a:cubicBezTo>
                    <a:pt x="124" y="1686"/>
                    <a:pt x="562" y="630"/>
                    <a:pt x="733" y="315"/>
                  </a:cubicBezTo>
                  <a:cubicBezTo>
                    <a:pt x="904" y="0"/>
                    <a:pt x="886" y="111"/>
                    <a:pt x="1025" y="68"/>
                  </a:cubicBezTo>
                  <a:cubicBezTo>
                    <a:pt x="1164" y="25"/>
                    <a:pt x="1457" y="58"/>
                    <a:pt x="1570" y="55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3" name="Freeform 14"/>
          <p:cNvSpPr>
            <a:spLocks/>
          </p:cNvSpPr>
          <p:nvPr/>
        </p:nvSpPr>
        <p:spPr bwMode="auto">
          <a:xfrm>
            <a:off x="4857752" y="4643446"/>
            <a:ext cx="1071570" cy="1235068"/>
          </a:xfrm>
          <a:custGeom>
            <a:avLst/>
            <a:gdLst/>
            <a:ahLst/>
            <a:cxnLst>
              <a:cxn ang="0">
                <a:pos x="0" y="1171"/>
              </a:cxn>
              <a:cxn ang="0">
                <a:pos x="930" y="463"/>
              </a:cxn>
              <a:cxn ang="0">
                <a:pos x="1068" y="55"/>
              </a:cxn>
              <a:cxn ang="0">
                <a:pos x="738" y="133"/>
              </a:cxn>
              <a:cxn ang="0">
                <a:pos x="360" y="829"/>
              </a:cxn>
              <a:cxn ang="0">
                <a:pos x="378" y="1255"/>
              </a:cxn>
              <a:cxn ang="0">
                <a:pos x="672" y="1297"/>
              </a:cxn>
              <a:cxn ang="0">
                <a:pos x="1158" y="859"/>
              </a:cxn>
            </a:cxnLst>
            <a:rect l="0" t="0" r="r" b="b"/>
            <a:pathLst>
              <a:path w="1158" h="1363">
                <a:moveTo>
                  <a:pt x="0" y="1171"/>
                </a:moveTo>
                <a:cubicBezTo>
                  <a:pt x="155" y="1053"/>
                  <a:pt x="752" y="649"/>
                  <a:pt x="930" y="463"/>
                </a:cubicBezTo>
                <a:cubicBezTo>
                  <a:pt x="1108" y="277"/>
                  <a:pt x="1100" y="110"/>
                  <a:pt x="1068" y="55"/>
                </a:cubicBezTo>
                <a:cubicBezTo>
                  <a:pt x="1036" y="0"/>
                  <a:pt x="856" y="4"/>
                  <a:pt x="738" y="133"/>
                </a:cubicBezTo>
                <a:cubicBezTo>
                  <a:pt x="620" y="262"/>
                  <a:pt x="420" y="642"/>
                  <a:pt x="360" y="829"/>
                </a:cubicBezTo>
                <a:cubicBezTo>
                  <a:pt x="300" y="1016"/>
                  <a:pt x="326" y="1177"/>
                  <a:pt x="378" y="1255"/>
                </a:cubicBezTo>
                <a:cubicBezTo>
                  <a:pt x="430" y="1333"/>
                  <a:pt x="542" y="1363"/>
                  <a:pt x="672" y="1297"/>
                </a:cubicBezTo>
                <a:cubicBezTo>
                  <a:pt x="802" y="1231"/>
                  <a:pt x="1057" y="950"/>
                  <a:pt x="1158" y="859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37" name="Group 6"/>
          <p:cNvGrpSpPr>
            <a:grpSpLocks/>
          </p:cNvGrpSpPr>
          <p:nvPr/>
        </p:nvGrpSpPr>
        <p:grpSpPr bwMode="auto">
          <a:xfrm>
            <a:off x="5929322" y="4572008"/>
            <a:ext cx="1155723" cy="1286124"/>
            <a:chOff x="3152" y="1699"/>
            <a:chExt cx="1538" cy="1396"/>
          </a:xfrm>
        </p:grpSpPr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3868" y="1699"/>
              <a:ext cx="822" cy="1396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3152" y="1707"/>
              <a:ext cx="822" cy="1388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4" name="Freeform 16"/>
          <p:cNvSpPr>
            <a:spLocks/>
          </p:cNvSpPr>
          <p:nvPr/>
        </p:nvSpPr>
        <p:spPr bwMode="auto">
          <a:xfrm>
            <a:off x="6500826" y="4286256"/>
            <a:ext cx="428628" cy="71438"/>
          </a:xfrm>
          <a:custGeom>
            <a:avLst/>
            <a:gdLst/>
            <a:ahLst/>
            <a:cxnLst>
              <a:cxn ang="0">
                <a:pos x="458" y="0"/>
              </a:cxn>
              <a:cxn ang="0">
                <a:pos x="353" y="78"/>
              </a:cxn>
              <a:cxn ang="0">
                <a:pos x="221" y="146"/>
              </a:cxn>
              <a:cxn ang="0">
                <a:pos x="0" y="45"/>
              </a:cxn>
            </a:cxnLst>
            <a:rect l="0" t="0" r="r" b="b"/>
            <a:pathLst>
              <a:path w="458" h="151">
                <a:moveTo>
                  <a:pt x="458" y="0"/>
                </a:moveTo>
                <a:cubicBezTo>
                  <a:pt x="441" y="13"/>
                  <a:pt x="393" y="54"/>
                  <a:pt x="353" y="78"/>
                </a:cubicBezTo>
                <a:cubicBezTo>
                  <a:pt x="313" y="102"/>
                  <a:pt x="280" y="151"/>
                  <a:pt x="221" y="146"/>
                </a:cubicBezTo>
                <a:cubicBezTo>
                  <a:pt x="162" y="141"/>
                  <a:pt x="46" y="66"/>
                  <a:pt x="0" y="45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5" name="Freeform 20"/>
          <p:cNvSpPr>
            <a:spLocks/>
          </p:cNvSpPr>
          <p:nvPr/>
        </p:nvSpPr>
        <p:spPr bwMode="auto">
          <a:xfrm>
            <a:off x="4286248" y="5643578"/>
            <a:ext cx="642942" cy="214314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" name="Freeform 20"/>
          <p:cNvSpPr>
            <a:spLocks/>
          </p:cNvSpPr>
          <p:nvPr/>
        </p:nvSpPr>
        <p:spPr bwMode="auto">
          <a:xfrm>
            <a:off x="5643570" y="5214950"/>
            <a:ext cx="500066" cy="500066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071802" y="6215082"/>
            <a:ext cx="785818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Заголовок 20"/>
          <p:cNvPicPr>
            <a:picLocks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1439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Line 5"/>
          <p:cNvSpPr>
            <a:spLocks noGrp="1" noChangeShapeType="1"/>
          </p:cNvSpPr>
          <p:nvPr>
            <p:ph idx="1"/>
          </p:nvPr>
        </p:nvSpPr>
        <p:spPr bwMode="auto">
          <a:xfrm>
            <a:off x="357158" y="2428868"/>
            <a:ext cx="8143932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85720" y="5929330"/>
            <a:ext cx="8569325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14282" y="4572008"/>
            <a:ext cx="8569325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643702" y="4572008"/>
            <a:ext cx="1201605" cy="1324107"/>
            <a:chOff x="3706" y="1657"/>
            <a:chExt cx="1080" cy="1455"/>
          </a:xfrm>
        </p:grpSpPr>
        <p:sp>
          <p:nvSpPr>
            <p:cNvPr id="30" name="Oval 25"/>
            <p:cNvSpPr>
              <a:spLocks noChangeArrowheads="1"/>
            </p:cNvSpPr>
            <p:nvPr/>
          </p:nvSpPr>
          <p:spPr bwMode="auto">
            <a:xfrm rot="1367641">
              <a:off x="3706" y="1662"/>
              <a:ext cx="545" cy="1450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 rot="-278918">
              <a:off x="4058" y="1657"/>
              <a:ext cx="728" cy="1406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" name="Freeform 20"/>
          <p:cNvSpPr>
            <a:spLocks/>
          </p:cNvSpPr>
          <p:nvPr/>
        </p:nvSpPr>
        <p:spPr bwMode="auto">
          <a:xfrm>
            <a:off x="1071538" y="5072074"/>
            <a:ext cx="500066" cy="571504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5400000">
            <a:off x="4750595" y="3679033"/>
            <a:ext cx="714380" cy="35719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214414" y="6215082"/>
            <a:ext cx="785818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11"/>
          <p:cNvSpPr>
            <a:spLocks/>
          </p:cNvSpPr>
          <p:nvPr/>
        </p:nvSpPr>
        <p:spPr bwMode="auto">
          <a:xfrm>
            <a:off x="428596" y="4643446"/>
            <a:ext cx="782645" cy="1249362"/>
          </a:xfrm>
          <a:custGeom>
            <a:avLst/>
            <a:gdLst/>
            <a:ahLst/>
            <a:cxnLst>
              <a:cxn ang="0">
                <a:pos x="824" y="919"/>
              </a:cxn>
              <a:cxn ang="0">
                <a:pos x="540" y="1184"/>
              </a:cxn>
              <a:cxn ang="0">
                <a:pos x="138" y="1312"/>
              </a:cxn>
              <a:cxn ang="0">
                <a:pos x="1" y="1010"/>
              </a:cxn>
              <a:cxn ang="0">
                <a:pos x="129" y="517"/>
              </a:cxn>
              <a:cxn ang="0">
                <a:pos x="376" y="142"/>
              </a:cxn>
              <a:cxn ang="0">
                <a:pos x="650" y="41"/>
              </a:cxn>
              <a:cxn ang="0">
                <a:pos x="732" y="389"/>
              </a:cxn>
            </a:cxnLst>
            <a:rect l="0" t="0" r="r" b="b"/>
            <a:pathLst>
              <a:path w="824" h="1341">
                <a:moveTo>
                  <a:pt x="824" y="919"/>
                </a:moveTo>
                <a:cubicBezTo>
                  <a:pt x="778" y="963"/>
                  <a:pt x="654" y="1118"/>
                  <a:pt x="540" y="1184"/>
                </a:cubicBezTo>
                <a:cubicBezTo>
                  <a:pt x="426" y="1250"/>
                  <a:pt x="228" y="1341"/>
                  <a:pt x="138" y="1312"/>
                </a:cubicBezTo>
                <a:cubicBezTo>
                  <a:pt x="48" y="1283"/>
                  <a:pt x="2" y="1142"/>
                  <a:pt x="1" y="1010"/>
                </a:cubicBezTo>
                <a:cubicBezTo>
                  <a:pt x="0" y="878"/>
                  <a:pt x="67" y="662"/>
                  <a:pt x="129" y="517"/>
                </a:cubicBezTo>
                <a:cubicBezTo>
                  <a:pt x="191" y="372"/>
                  <a:pt x="289" y="221"/>
                  <a:pt x="376" y="142"/>
                </a:cubicBezTo>
                <a:cubicBezTo>
                  <a:pt x="463" y="63"/>
                  <a:pt x="591" y="0"/>
                  <a:pt x="650" y="41"/>
                </a:cubicBezTo>
                <a:cubicBezTo>
                  <a:pt x="709" y="82"/>
                  <a:pt x="715" y="317"/>
                  <a:pt x="732" y="389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3" name="Group 6"/>
          <p:cNvGrpSpPr>
            <a:grpSpLocks/>
          </p:cNvGrpSpPr>
          <p:nvPr/>
        </p:nvGrpSpPr>
        <p:grpSpPr bwMode="auto">
          <a:xfrm>
            <a:off x="1214414" y="4572008"/>
            <a:ext cx="1500198" cy="1286124"/>
            <a:chOff x="3152" y="1699"/>
            <a:chExt cx="1538" cy="1396"/>
          </a:xfrm>
        </p:grpSpPr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3868" y="1699"/>
              <a:ext cx="822" cy="1396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3152" y="1707"/>
              <a:ext cx="822" cy="1388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6" name="Group 6"/>
          <p:cNvGrpSpPr>
            <a:grpSpLocks/>
          </p:cNvGrpSpPr>
          <p:nvPr/>
        </p:nvGrpSpPr>
        <p:grpSpPr bwMode="auto">
          <a:xfrm>
            <a:off x="3857620" y="4572008"/>
            <a:ext cx="1500198" cy="1286124"/>
            <a:chOff x="3152" y="1699"/>
            <a:chExt cx="1538" cy="1396"/>
          </a:xfrm>
        </p:grpSpPr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868" y="1699"/>
              <a:ext cx="822" cy="1396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3152" y="1707"/>
              <a:ext cx="822" cy="1388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9" name="Group 20"/>
          <p:cNvGrpSpPr>
            <a:grpSpLocks/>
          </p:cNvGrpSpPr>
          <p:nvPr/>
        </p:nvGrpSpPr>
        <p:grpSpPr bwMode="auto">
          <a:xfrm>
            <a:off x="2500298" y="4572008"/>
            <a:ext cx="1500198" cy="1357322"/>
            <a:chOff x="3302" y="1661"/>
            <a:chExt cx="1572" cy="1340"/>
          </a:xfrm>
        </p:grpSpPr>
        <p:sp>
          <p:nvSpPr>
            <p:cNvPr id="41" name="Freeform 17"/>
            <p:cNvSpPr>
              <a:spLocks/>
            </p:cNvSpPr>
            <p:nvPr/>
          </p:nvSpPr>
          <p:spPr bwMode="auto">
            <a:xfrm>
              <a:off x="3302" y="1661"/>
              <a:ext cx="576" cy="1340"/>
            </a:xfrm>
            <a:custGeom>
              <a:avLst/>
              <a:gdLst/>
              <a:ahLst/>
              <a:cxnLst>
                <a:cxn ang="0">
                  <a:pos x="0" y="1320"/>
                </a:cxn>
                <a:cxn ang="0">
                  <a:pos x="576" y="0"/>
                </a:cxn>
              </a:cxnLst>
              <a:rect l="0" t="0" r="r" b="b"/>
              <a:pathLst>
                <a:path w="576" h="1320">
                  <a:moveTo>
                    <a:pt x="0" y="1320"/>
                  </a:moveTo>
                  <a:cubicBezTo>
                    <a:pt x="96" y="1100"/>
                    <a:pt x="456" y="275"/>
                    <a:pt x="576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18"/>
            <p:cNvSpPr>
              <a:spLocks/>
            </p:cNvSpPr>
            <p:nvPr/>
          </p:nvSpPr>
          <p:spPr bwMode="auto">
            <a:xfrm rot="21390564">
              <a:off x="4052" y="1681"/>
              <a:ext cx="822" cy="1251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19"/>
            <p:cNvSpPr>
              <a:spLocks/>
            </p:cNvSpPr>
            <p:nvPr/>
          </p:nvSpPr>
          <p:spPr bwMode="auto">
            <a:xfrm>
              <a:off x="3579" y="2242"/>
              <a:ext cx="813" cy="197"/>
            </a:xfrm>
            <a:custGeom>
              <a:avLst/>
              <a:gdLst/>
              <a:ahLst/>
              <a:cxnLst>
                <a:cxn ang="0">
                  <a:pos x="0" y="134"/>
                </a:cxn>
                <a:cxn ang="0">
                  <a:pos x="391" y="175"/>
                </a:cxn>
                <a:cxn ang="0">
                  <a:pos x="813" y="0"/>
                </a:cxn>
              </a:cxnLst>
              <a:rect l="0" t="0" r="r" b="b"/>
              <a:pathLst>
                <a:path w="813" h="197">
                  <a:moveTo>
                    <a:pt x="0" y="134"/>
                  </a:moveTo>
                  <a:cubicBezTo>
                    <a:pt x="67" y="139"/>
                    <a:pt x="256" y="197"/>
                    <a:pt x="391" y="175"/>
                  </a:cubicBezTo>
                  <a:cubicBezTo>
                    <a:pt x="526" y="153"/>
                    <a:pt x="725" y="36"/>
                    <a:pt x="813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4" name="Group 22"/>
          <p:cNvGrpSpPr>
            <a:grpSpLocks/>
          </p:cNvGrpSpPr>
          <p:nvPr/>
        </p:nvGrpSpPr>
        <p:grpSpPr bwMode="auto">
          <a:xfrm>
            <a:off x="5214942" y="4572008"/>
            <a:ext cx="1357322" cy="1937731"/>
            <a:chOff x="3182" y="1623"/>
            <a:chExt cx="1449" cy="2176"/>
          </a:xfrm>
        </p:grpSpPr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3868" y="1623"/>
              <a:ext cx="601" cy="1433"/>
            </a:xfrm>
            <a:custGeom>
              <a:avLst/>
              <a:gdLst/>
              <a:ahLst/>
              <a:cxnLst>
                <a:cxn ang="0">
                  <a:pos x="594" y="1118"/>
                </a:cxn>
                <a:cxn ang="0">
                  <a:pos x="301" y="1305"/>
                </a:cxn>
                <a:cxn ang="0">
                  <a:pos x="21" y="1279"/>
                </a:cxn>
                <a:cxn ang="0">
                  <a:pos x="174" y="886"/>
                </a:cxn>
                <a:cxn ang="0">
                  <a:pos x="601" y="0"/>
                </a:cxn>
              </a:cxnLst>
              <a:rect l="0" t="0" r="r" b="b"/>
              <a:pathLst>
                <a:path w="601" h="1349">
                  <a:moveTo>
                    <a:pt x="594" y="1118"/>
                  </a:moveTo>
                  <a:cubicBezTo>
                    <a:pt x="545" y="1151"/>
                    <a:pt x="397" y="1278"/>
                    <a:pt x="301" y="1305"/>
                  </a:cubicBezTo>
                  <a:cubicBezTo>
                    <a:pt x="205" y="1332"/>
                    <a:pt x="42" y="1349"/>
                    <a:pt x="21" y="1279"/>
                  </a:cubicBezTo>
                  <a:cubicBezTo>
                    <a:pt x="0" y="1209"/>
                    <a:pt x="78" y="1098"/>
                    <a:pt x="174" y="886"/>
                  </a:cubicBezTo>
                  <a:cubicBezTo>
                    <a:pt x="271" y="672"/>
                    <a:pt x="512" y="184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3182" y="1623"/>
              <a:ext cx="822" cy="1444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3997" y="2826"/>
              <a:ext cx="634" cy="973"/>
            </a:xfrm>
            <a:custGeom>
              <a:avLst/>
              <a:gdLst/>
              <a:ahLst/>
              <a:cxnLst>
                <a:cxn ang="0">
                  <a:pos x="718" y="9"/>
                </a:cxn>
                <a:cxn ang="0">
                  <a:pos x="223" y="411"/>
                </a:cxn>
                <a:cxn ang="0">
                  <a:pos x="3" y="740"/>
                </a:cxn>
                <a:cxn ang="0">
                  <a:pos x="206" y="850"/>
                </a:cxn>
                <a:cxn ang="0">
                  <a:pos x="467" y="0"/>
                </a:cxn>
              </a:cxnLst>
              <a:rect l="0" t="0" r="r" b="b"/>
              <a:pathLst>
                <a:path w="718" h="973">
                  <a:moveTo>
                    <a:pt x="718" y="9"/>
                  </a:moveTo>
                  <a:cubicBezTo>
                    <a:pt x="636" y="76"/>
                    <a:pt x="342" y="289"/>
                    <a:pt x="223" y="411"/>
                  </a:cubicBezTo>
                  <a:cubicBezTo>
                    <a:pt x="104" y="533"/>
                    <a:pt x="6" y="667"/>
                    <a:pt x="3" y="740"/>
                  </a:cubicBezTo>
                  <a:cubicBezTo>
                    <a:pt x="0" y="813"/>
                    <a:pt x="129" y="973"/>
                    <a:pt x="206" y="850"/>
                  </a:cubicBezTo>
                  <a:cubicBezTo>
                    <a:pt x="283" y="727"/>
                    <a:pt x="413" y="177"/>
                    <a:pt x="467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50" name="Заголовок 20"/>
          <p:cNvPicPr>
            <a:picLocks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1439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m2-tub-ru.yandex.net/i?id=7449765-58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929174"/>
            <a:ext cx="2571768" cy="1928826"/>
          </a:xfrm>
          <a:prstGeom prst="rect">
            <a:avLst/>
          </a:prstGeom>
          <a:noFill/>
        </p:spPr>
      </p:pic>
      <p:pic>
        <p:nvPicPr>
          <p:cNvPr id="1032" name="Picture 8" descr="http://papa-vlad.narod.ru/data/rastenija-i-griby/V-sadu.files/0022-016-Vorobe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214554"/>
            <a:ext cx="2419812" cy="1714512"/>
          </a:xfrm>
          <a:prstGeom prst="rect">
            <a:avLst/>
          </a:prstGeom>
          <a:noFill/>
        </p:spPr>
      </p:pic>
      <p:pic>
        <p:nvPicPr>
          <p:cNvPr id="6" name="Заголовок 20"/>
          <p:cNvPicPr>
            <a:picLocks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1439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072198" y="1714488"/>
            <a:ext cx="1928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в</a:t>
            </a:r>
            <a:r>
              <a:rPr lang="ru-RU" sz="3200" b="1" dirty="0" smtClean="0">
                <a:solidFill>
                  <a:srgbClr val="FF0000"/>
                </a:solidFill>
              </a:rPr>
              <a:t>о</a:t>
            </a:r>
            <a:r>
              <a:rPr lang="ru-RU" sz="3200" b="1" dirty="0" smtClean="0"/>
              <a:t>р</a:t>
            </a:r>
            <a:r>
              <a:rPr lang="ru-RU" sz="3200" b="1" dirty="0" smtClean="0">
                <a:solidFill>
                  <a:srgbClr val="FF0000"/>
                </a:solidFill>
              </a:rPr>
              <a:t>о</a:t>
            </a:r>
            <a:r>
              <a:rPr lang="ru-RU" sz="3200" b="1" dirty="0" smtClean="0"/>
              <a:t>бей</a:t>
            </a:r>
            <a:endParaRPr lang="ru-RU" sz="3200" b="1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7429520" y="1643050"/>
            <a:ext cx="214314" cy="7143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26"/>
          <p:cNvGrpSpPr>
            <a:grpSpLocks/>
          </p:cNvGrpSpPr>
          <p:nvPr/>
        </p:nvGrpSpPr>
        <p:grpSpPr bwMode="auto">
          <a:xfrm>
            <a:off x="714348" y="4357694"/>
            <a:ext cx="2071687" cy="656212"/>
            <a:chOff x="5000631" y="1428882"/>
            <a:chExt cx="2071702" cy="655490"/>
          </a:xfrm>
        </p:grpSpPr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5000631" y="1500240"/>
              <a:ext cx="2071702" cy="584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3200" b="1" dirty="0"/>
                <a:t>с</a:t>
              </a:r>
              <a:r>
                <a:rPr lang="ru-RU" sz="3200" b="1" dirty="0">
                  <a:solidFill>
                    <a:srgbClr val="FF0000"/>
                  </a:solidFill>
                </a:rPr>
                <a:t>о</a:t>
              </a:r>
              <a:r>
                <a:rPr lang="ru-RU" sz="3200" b="1" dirty="0"/>
                <a:t>рока</a:t>
              </a: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>
              <a:off x="6143646" y="1428882"/>
              <a:ext cx="71438" cy="1809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1214414" y="1643050"/>
            <a:ext cx="1476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/>
              <a:t>в</a:t>
            </a:r>
            <a:r>
              <a:rPr lang="ru-RU" sz="3200" b="1" dirty="0" smtClean="0">
                <a:solidFill>
                  <a:srgbClr val="FF0000"/>
                </a:solidFill>
              </a:rPr>
              <a:t>о</a:t>
            </a:r>
            <a:r>
              <a:rPr lang="ru-RU" sz="3200" b="1" dirty="0" smtClean="0"/>
              <a:t>рона</a:t>
            </a:r>
            <a:endParaRPr lang="ru-RU" sz="3200" b="1" dirty="0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2143108" y="1571612"/>
            <a:ext cx="71437" cy="18119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8" name="Группа 32"/>
          <p:cNvGrpSpPr>
            <a:grpSpLocks/>
          </p:cNvGrpSpPr>
          <p:nvPr/>
        </p:nvGrpSpPr>
        <p:grpSpPr bwMode="auto">
          <a:xfrm>
            <a:off x="5643570" y="4000504"/>
            <a:ext cx="2786082" cy="584778"/>
            <a:chOff x="4920484" y="4072031"/>
            <a:chExt cx="3193828" cy="584047"/>
          </a:xfrm>
        </p:grpSpPr>
        <p:sp>
          <p:nvSpPr>
            <p:cNvPr id="19" name="TextBox 12"/>
            <p:cNvSpPr txBox="1">
              <a:spLocks noChangeArrowheads="1"/>
            </p:cNvSpPr>
            <p:nvPr/>
          </p:nvSpPr>
          <p:spPr bwMode="auto">
            <a:xfrm>
              <a:off x="4920484" y="4072034"/>
              <a:ext cx="3193828" cy="584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 smtClean="0"/>
                <a:t> с</a:t>
              </a:r>
              <a:r>
                <a:rPr lang="ru-RU" sz="3200" b="1" dirty="0" smtClean="0">
                  <a:solidFill>
                    <a:srgbClr val="FF0000"/>
                  </a:solidFill>
                </a:rPr>
                <a:t>и</a:t>
              </a:r>
              <a:r>
                <a:rPr lang="ru-RU" sz="3200" b="1" dirty="0" smtClean="0"/>
                <a:t>ница</a:t>
              </a:r>
              <a:endParaRPr lang="ru-RU" sz="3200" b="1" dirty="0"/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>
              <a:off x="6722131" y="4072031"/>
              <a:ext cx="71438" cy="1809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2" name="Picture 2" descr="http://900igr.net/datai/nasekomye-i-ptitsy/Ptitsy-lesa-2.files/0002-001-Bolshaja-sinitsa-bolshaja-sinitsa-samaja-krupnaja-sinitsa-nashej-stran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643446"/>
            <a:ext cx="2355221" cy="1785950"/>
          </a:xfrm>
          <a:prstGeom prst="rect">
            <a:avLst/>
          </a:prstGeom>
          <a:noFill/>
        </p:spPr>
      </p:pic>
      <p:pic>
        <p:nvPicPr>
          <p:cNvPr id="94212" name="Picture 4" descr="http://www.ohotnik.net/images/cro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2214554"/>
            <a:ext cx="2229795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1500188"/>
            <a:ext cx="9058275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48270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400" b="1" dirty="0">
              <a:latin typeface="Monotype Corsiva" pitchFamily="66" charset="0"/>
            </a:endParaRPr>
          </a:p>
        </p:txBody>
      </p:sp>
      <p:pic>
        <p:nvPicPr>
          <p:cNvPr id="11266" name="Picture 2" descr="http://school64.uz/alfavit/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857232"/>
            <a:ext cx="2019286" cy="1760894"/>
          </a:xfrm>
          <a:prstGeom prst="rect">
            <a:avLst/>
          </a:prstGeom>
          <a:noFill/>
        </p:spPr>
      </p:pic>
      <p:pic>
        <p:nvPicPr>
          <p:cNvPr id="11268" name="Picture 4" descr="http://img-fotki.yandex.ru/get/5903/cadi-1986.404/0_7b73c_857f974e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357562"/>
            <a:ext cx="1928826" cy="1928826"/>
          </a:xfrm>
          <a:prstGeom prst="rect">
            <a:avLst/>
          </a:prstGeom>
          <a:noFill/>
        </p:spPr>
      </p:pic>
      <p:pic>
        <p:nvPicPr>
          <p:cNvPr id="11270" name="Picture 6" descr="http://www.stihi.ru/pics/2011/07/02/1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5286364"/>
            <a:ext cx="1553232" cy="1571636"/>
          </a:xfrm>
          <a:prstGeom prst="rect">
            <a:avLst/>
          </a:prstGeom>
          <a:noFill/>
        </p:spPr>
      </p:pic>
      <p:pic>
        <p:nvPicPr>
          <p:cNvPr id="11272" name="Picture 8" descr="http://im7-tub-ru.yandex.net/i?id=331698314-00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857496"/>
            <a:ext cx="1857388" cy="1857388"/>
          </a:xfrm>
          <a:prstGeom prst="rect">
            <a:avLst/>
          </a:prstGeom>
          <a:noFill/>
        </p:spPr>
      </p:pic>
      <p:pic>
        <p:nvPicPr>
          <p:cNvPr id="11274" name="Picture 10" descr="http://im4-tub-ru.yandex.net/i?id=182125593-71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19" y="5072074"/>
            <a:ext cx="1511619" cy="1643064"/>
          </a:xfrm>
          <a:prstGeom prst="rect">
            <a:avLst/>
          </a:prstGeom>
          <a:noFill/>
        </p:spPr>
      </p:pic>
      <p:pic>
        <p:nvPicPr>
          <p:cNvPr id="11276" name="Picture 12" descr="http://im6-tub-ru.yandex.net/i?id=264164382-42-72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714620"/>
            <a:ext cx="1428750" cy="1428750"/>
          </a:xfrm>
          <a:prstGeom prst="rect">
            <a:avLst/>
          </a:prstGeom>
          <a:noFill/>
        </p:spPr>
      </p:pic>
      <p:pic>
        <p:nvPicPr>
          <p:cNvPr id="11278" name="Picture 14" descr="http://im5-tub-ru.yandex.net/i?id=489445054-68-72&amp;n=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429250"/>
            <a:ext cx="1419225" cy="1428750"/>
          </a:xfrm>
          <a:prstGeom prst="rect">
            <a:avLst/>
          </a:prstGeom>
          <a:noFill/>
        </p:spPr>
      </p:pic>
      <p:pic>
        <p:nvPicPr>
          <p:cNvPr id="11280" name="Picture 16" descr="http://im4-tub-ru.yandex.net/i?id=149228311-21-72&amp;n=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28604"/>
            <a:ext cx="1123950" cy="1428750"/>
          </a:xfrm>
          <a:prstGeom prst="rect">
            <a:avLst/>
          </a:prstGeom>
          <a:noFill/>
        </p:spPr>
      </p:pic>
      <p:pic>
        <p:nvPicPr>
          <p:cNvPr id="11282" name="Picture 18" descr="http://im7-tub-ru.yandex.net/i?id=489154867-41-72&amp;n=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4876" y="0"/>
            <a:ext cx="1333500" cy="1428750"/>
          </a:xfrm>
          <a:prstGeom prst="rect">
            <a:avLst/>
          </a:prstGeom>
          <a:noFill/>
        </p:spPr>
      </p:pic>
      <p:pic>
        <p:nvPicPr>
          <p:cNvPr id="11284" name="Picture 20" descr="http://paintbooks.ru/forum/download/file.php?id=95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7554" y="1571612"/>
            <a:ext cx="3150416" cy="3500462"/>
          </a:xfrm>
          <a:prstGeom prst="rect">
            <a:avLst/>
          </a:prstGeom>
          <a:noFill/>
        </p:spPr>
      </p:pic>
      <p:pic>
        <p:nvPicPr>
          <p:cNvPr id="11286" name="Picture 22" descr="http://im6-tub-ru.yandex.net/i?id=162101745-71-72&amp;n=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57356" y="714356"/>
            <a:ext cx="19621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9875" name="Picture 3" descr="Рисунок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2133600"/>
            <a:ext cx="4608512" cy="2879725"/>
          </a:xfrm>
          <a:noFill/>
        </p:spPr>
      </p:pic>
      <p:pic>
        <p:nvPicPr>
          <p:cNvPr id="39943" name="Picture 7" descr="an13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72225" y="5734050"/>
            <a:ext cx="2771775" cy="749300"/>
          </a:xfrm>
          <a:noFill/>
        </p:spPr>
      </p:pic>
      <p:pic>
        <p:nvPicPr>
          <p:cNvPr id="39946" name="Picture 10" descr="an13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5734050"/>
            <a:ext cx="3132138" cy="719138"/>
          </a:xfrm>
          <a:noFill/>
        </p:spPr>
      </p:pic>
      <p:pic>
        <p:nvPicPr>
          <p:cNvPr id="39949" name="Picture 13" descr="an13"/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32138" y="5734050"/>
            <a:ext cx="3311525" cy="749300"/>
          </a:xfrm>
          <a:noFill/>
        </p:spPr>
      </p:pic>
      <p:sp>
        <p:nvSpPr>
          <p:cNvPr id="39952" name="WordArt 16"/>
          <p:cNvSpPr>
            <a:spLocks noChangeArrowheads="1" noChangeShapeType="1" noTextEdit="1"/>
          </p:cNvSpPr>
          <p:nvPr/>
        </p:nvSpPr>
        <p:spPr bwMode="auto">
          <a:xfrm>
            <a:off x="1042988" y="260350"/>
            <a:ext cx="6913562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Поиграем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  <a:solidFill>
            <a:schemeClr val="accent3"/>
          </a:solidFill>
        </p:spPr>
        <p:txBody>
          <a:bodyPr>
            <a:normAutofit/>
          </a:bodyPr>
          <a:lstStyle/>
          <a:p>
            <a:endParaRPr lang="ru-RU" dirty="0">
              <a:noFill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 descr="http://www.zhodinonews.by/wp-content/uploads/2011/07/ucheniki_w450_h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214554"/>
            <a:ext cx="5429288" cy="3938258"/>
          </a:xfrm>
          <a:prstGeom prst="rect">
            <a:avLst/>
          </a:prstGeom>
          <a:noFill/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0" y="0"/>
            <a:ext cx="9144000" cy="135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Работаем по книге</a:t>
            </a:r>
            <a:endParaRPr kumimoji="0" lang="ru-RU" sz="6000" b="1" i="0" u="none" strike="noStrike" kern="1200" spc="50" normalizeH="0" baseline="0" noProof="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0-tub-ru.yandex.net/i?id=419522481-66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6286544" cy="471490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5072074"/>
            <a:ext cx="9144000" cy="1785926"/>
          </a:xfrm>
          <a:solidFill>
            <a:schemeClr val="accent3"/>
          </a:solidFill>
        </p:spPr>
        <p:txBody>
          <a:bodyPr/>
          <a:lstStyle/>
          <a:p>
            <a:endParaRPr lang="ru-RU" dirty="0" smtClean="0">
              <a:latin typeface="Monotype Corsiva" pitchFamily="66" charset="0"/>
            </a:endParaRPr>
          </a:p>
          <a:p>
            <a:r>
              <a:rPr lang="ru-RU" sz="4400" b="1" dirty="0" smtClean="0">
                <a:solidFill>
                  <a:schemeClr val="tx1"/>
                </a:solidFill>
                <a:latin typeface="Monotype Corsiva" pitchFamily="66" charset="0"/>
              </a:rPr>
              <a:t>Александр Сергеевич Пушкин </a:t>
            </a:r>
            <a:endParaRPr lang="ru-RU" sz="4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http://s008.radikal.ru/i305/1012/e0/c3efac1bd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7900" y="0"/>
            <a:ext cx="2745195" cy="3643314"/>
          </a:xfrm>
          <a:prstGeom prst="rect">
            <a:avLst/>
          </a:prstGeom>
          <a:noFill/>
        </p:spPr>
      </p:pic>
      <p:pic>
        <p:nvPicPr>
          <p:cNvPr id="35844" name="Picture 4" descr="http://im8-tub-ru.yandex.net/i?id=397705998-1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2143140" cy="3348656"/>
          </a:xfrm>
          <a:prstGeom prst="rect">
            <a:avLst/>
          </a:prstGeom>
          <a:noFill/>
        </p:spPr>
      </p:pic>
      <p:pic>
        <p:nvPicPr>
          <p:cNvPr id="35846" name="Picture 6" descr="http://static.ozone.ru/multimedia/books_covers/1004413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0"/>
            <a:ext cx="2771775" cy="4095750"/>
          </a:xfrm>
          <a:prstGeom prst="rect">
            <a:avLst/>
          </a:prstGeom>
          <a:noFill/>
        </p:spPr>
      </p:pic>
      <p:pic>
        <p:nvPicPr>
          <p:cNvPr id="35850" name="Picture 10" descr="http://www.ircenter.ru/files/products/pics/59306/fullsize/28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056780"/>
            <a:ext cx="2643174" cy="3801220"/>
          </a:xfrm>
          <a:prstGeom prst="rect">
            <a:avLst/>
          </a:prstGeom>
          <a:noFill/>
        </p:spPr>
      </p:pic>
      <p:pic>
        <p:nvPicPr>
          <p:cNvPr id="35854" name="Picture 14" descr="http://im8-tub-ru.yandex.net/i?id=220400722-67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560862"/>
            <a:ext cx="2286016" cy="3297138"/>
          </a:xfrm>
          <a:prstGeom prst="rect">
            <a:avLst/>
          </a:prstGeom>
          <a:noFill/>
        </p:spPr>
      </p:pic>
      <p:pic>
        <p:nvPicPr>
          <p:cNvPr id="35856" name="Picture 16" descr="http://im4-tub-ru.yandex.net/i?id=164217493-28-72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3571876"/>
            <a:ext cx="3001326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latin typeface="Monotype Corsiva" pitchFamily="66" charset="0"/>
            </a:endParaRPr>
          </a:p>
          <a:p>
            <a:pPr algn="ctr">
              <a:buNone/>
            </a:pPr>
            <a:endParaRPr lang="ru-RU" b="1" dirty="0"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sz="4000" b="1" dirty="0" smtClean="0">
                <a:latin typeface="Monotype Corsiva" pitchFamily="66" charset="0"/>
              </a:rPr>
              <a:t>Грамоте  учиться  - всегда   пригодится.</a:t>
            </a:r>
            <a:endParaRPr lang="ru-RU" sz="40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 l="5907" t="8342" r="5907" b="8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23850" y="404813"/>
            <a:ext cx="5473700" cy="2160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Гимнастика для глаз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"Крошка Енот"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/>
          <a:srcRect l="4410" t="7507" r="5670" b="5840"/>
          <a:stretch>
            <a:fillRect/>
          </a:stretch>
        </p:blipFill>
        <p:spPr bwMode="auto">
          <a:xfrm>
            <a:off x="1979613" y="2852738"/>
            <a:ext cx="4032250" cy="2933700"/>
          </a:xfrm>
          <a:prstGeom prst="rect">
            <a:avLst/>
          </a:prstGeom>
          <a:noFill/>
          <a:ln w="76200" cmpd="tri">
            <a:solidFill>
              <a:srgbClr val="FF993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 l="5907" t="8342" r="5907" b="83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0" y="3644900"/>
            <a:ext cx="20669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9" name="Picture 11" descr="Рисунок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188913"/>
            <a:ext cx="2998788" cy="3889375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-3565525" y="260350"/>
            <a:ext cx="3027362" cy="1512888"/>
            <a:chOff x="-1475" y="-374"/>
            <a:chExt cx="2405" cy="1394"/>
          </a:xfrm>
        </p:grpSpPr>
        <p:sp>
          <p:nvSpPr>
            <p:cNvPr id="7180" name="AutoShape 12"/>
            <p:cNvSpPr>
              <a:spLocks noChangeArrowheads="1"/>
            </p:cNvSpPr>
            <p:nvPr/>
          </p:nvSpPr>
          <p:spPr bwMode="auto">
            <a:xfrm>
              <a:off x="-1475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81" name="AutoShape 13"/>
            <p:cNvSpPr>
              <a:spLocks noChangeArrowheads="1"/>
            </p:cNvSpPr>
            <p:nvPr/>
          </p:nvSpPr>
          <p:spPr bwMode="auto">
            <a:xfrm>
              <a:off x="-1112" y="0"/>
              <a:ext cx="1452" cy="1020"/>
            </a:xfrm>
            <a:prstGeom prst="cloudCallout">
              <a:avLst>
                <a:gd name="adj1" fmla="val -47519"/>
                <a:gd name="adj2" fmla="val 57551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82" name="AutoShape 14"/>
            <p:cNvSpPr>
              <a:spLocks noChangeArrowheads="1"/>
            </p:cNvSpPr>
            <p:nvPr/>
          </p:nvSpPr>
          <p:spPr bwMode="auto">
            <a:xfrm>
              <a:off x="-204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</p:grpSp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3789363"/>
            <a:ext cx="1685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24975" y="1341438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9338" y="2924175"/>
            <a:ext cx="22733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005263"/>
            <a:ext cx="1338263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275" y="4941888"/>
            <a:ext cx="1525588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0"/>
            <a:ext cx="3036887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-3349625" y="692150"/>
            <a:ext cx="3027362" cy="1512888"/>
            <a:chOff x="-1475" y="-374"/>
            <a:chExt cx="2405" cy="1394"/>
          </a:xfrm>
        </p:grpSpPr>
        <p:sp>
          <p:nvSpPr>
            <p:cNvPr id="7193" name="AutoShape 25"/>
            <p:cNvSpPr>
              <a:spLocks noChangeArrowheads="1"/>
            </p:cNvSpPr>
            <p:nvPr/>
          </p:nvSpPr>
          <p:spPr bwMode="auto">
            <a:xfrm>
              <a:off x="-1475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94" name="AutoShape 26"/>
            <p:cNvSpPr>
              <a:spLocks noChangeArrowheads="1"/>
            </p:cNvSpPr>
            <p:nvPr/>
          </p:nvSpPr>
          <p:spPr bwMode="auto">
            <a:xfrm>
              <a:off x="-1112" y="0"/>
              <a:ext cx="1452" cy="1020"/>
            </a:xfrm>
            <a:prstGeom prst="cloudCallout">
              <a:avLst>
                <a:gd name="adj1" fmla="val -47519"/>
                <a:gd name="adj2" fmla="val 57551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7195" name="AutoShape 27"/>
            <p:cNvSpPr>
              <a:spLocks noChangeArrowheads="1"/>
            </p:cNvSpPr>
            <p:nvPr/>
          </p:nvSpPr>
          <p:spPr bwMode="auto">
            <a:xfrm>
              <a:off x="-204" y="-374"/>
              <a:ext cx="1134" cy="747"/>
            </a:xfrm>
            <a:prstGeom prst="cloudCallout">
              <a:avLst>
                <a:gd name="adj1" fmla="val -46824"/>
                <a:gd name="adj2" fmla="val 60310"/>
              </a:avLst>
            </a:prstGeom>
            <a:solidFill>
              <a:srgbClr val="4A95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/>
            </a:p>
          </p:txBody>
        </p:sp>
      </p:grpSp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388" y="4005263"/>
            <a:ext cx="16859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2138" y="260350"/>
            <a:ext cx="3036887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ndAc>
      <p:stSnd>
        <p:snd r:embed="rId2" name="16_Kroshka_Enot-Ot-Обрезать(1 сегмент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6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92 -0.02775 C -0.6092 0.00092 -0.56267 0.02474 -0.50538 0.02474 C -0.43819 0.02474 -0.41389 -0.00162 -0.40347 -0.01735 L -0.39305 -0.03816 C -0.38246 -0.05388 -0.3566 -0.08 -0.28038 -0.08 C -0.23194 -0.08 -0.17604 -0.05642 -0.17604 -0.02775 C -0.17604 0.00092 -0.23194 0.02474 -0.28038 0.02474 C -0.3566 0.02474 -0.38246 -0.00162 -0.39305 -0.01735 L -0.40347 -0.03816 C -0.41389 -0.05388 -0.43819 -0.08 -0.50538 -0.08 C -0.56267 -0.08 -0.6092 -0.05642 -0.6092 -0.02775 Z " pathEditMode="relative" rAng="0" ptsTypes="ffFffffFfff">
                                      <p:cBhvr>
                                        <p:cTn id="1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12717 C 0.07483 0.21017 0.19792 0.27931 0.34705 0.27931 C 0.52344 0.27931 0.58715 0.20277 0.61406 0.15699 L 0.64167 0.09619 C 0.66927 0.05064 0.73698 -0.02497 0.93611 -0.02497 C 1.06371 -0.02497 1.20868 0.04324 1.20868 0.12717 C 1.20868 0.21017 1.06371 0.27931 0.93611 0.27931 C 0.73698 0.27931 0.66927 0.20277 0.64167 0.15699 L 0.61406 0.09619 C 0.58715 0.05064 0.52344 -0.02497 0.34705 -0.02497 C 0.19792 -0.02497 0.07483 0.04324 0.07483 0.12717 Z " pathEditMode="relative" rAng="0" ptsTypes="ffFffffFfff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5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0"/>
                            </p:stCondLst>
                            <p:childTnLst>
                              <p:par>
                                <p:cTn id="47" presetID="53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53" presetID="26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3 0.12717 C 0.07483 0.21017 0.19792 0.27931 0.34705 0.27931 C 0.52344 0.27931 0.58715 0.20277 0.61406 0.15699 L 0.64167 0.09619 C 0.66927 0.05064 0.73698 -0.02497 0.93611 -0.02497 C 1.06371 -0.02497 1.20868 0.04324 1.20868 0.12717 C 1.20868 0.21017 1.06371 0.27931 0.93611 0.27931 C 0.73698 0.27931 0.66927 0.20277 0.64167 0.15699 L 0.61406 0.09619 C 0.58715 0.05064 0.52344 -0.02497 0.34705 -0.02497 C 0.19792 -0.02497 0.07483 0.04324 0.07483 0.12717 Z " pathEditMode="relative" rAng="0" ptsTypes="ffFffffFfff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" presetID="53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0"/>
                            </p:stCondLst>
                            <p:childTnLst>
                              <p:par>
                                <p:cTn id="62" presetID="53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фамилию от имени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Пётр –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Василий –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Борис – </a:t>
            </a:r>
          </a:p>
          <a:p>
            <a:pPr>
              <a:buNone/>
            </a:pP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571744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фамилию от имени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Пётр –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Петров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Василий – 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Борис – </a:t>
            </a:r>
          </a:p>
          <a:p>
            <a:pPr>
              <a:buNone/>
            </a:pP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571744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фамилию от имени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Пётр –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Петров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Василий – Васильев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Борис – </a:t>
            </a:r>
          </a:p>
          <a:p>
            <a:pPr>
              <a:buNone/>
            </a:pP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571744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фамилию от имени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Пётр –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Петров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Василий – Васильев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Борис – Борисов</a:t>
            </a:r>
          </a:p>
          <a:p>
            <a:pPr>
              <a:buNone/>
            </a:pP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571744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 полное имя 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Коля –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Лена –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Даша – </a:t>
            </a:r>
          </a:p>
          <a:p>
            <a:pPr>
              <a:buNone/>
            </a:pP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714620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 полное имя 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Коля – Николай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Лена – 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Даша – </a:t>
            </a:r>
          </a:p>
          <a:p>
            <a:pPr>
              <a:buNone/>
            </a:pP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714620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333375"/>
            <a:ext cx="7916863" cy="1079500"/>
          </a:xfrm>
        </p:spPr>
        <p:txBody>
          <a:bodyPr/>
          <a:lstStyle/>
          <a:p>
            <a:r>
              <a:rPr lang="ru-RU" sz="6000" b="1" smtClean="0">
                <a:solidFill>
                  <a:srgbClr val="FF0000"/>
                </a:solidFill>
              </a:rPr>
              <a:t>ВОТ  ТАК  ПРАВИЛЬНО!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44675"/>
            <a:ext cx="3254375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844675"/>
            <a:ext cx="3363913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 полное имя 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Коля – Николай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Лена – Елена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Даша – </a:t>
            </a:r>
          </a:p>
          <a:p>
            <a:pPr>
              <a:buNone/>
            </a:pP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714620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 полное имя 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Коля – Николай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Лена – Елена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Даша – Дарья</a:t>
            </a:r>
          </a:p>
          <a:p>
            <a:pPr>
              <a:buNone/>
            </a:pP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714620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отчество от имени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Азат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  Иван –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  Олег –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643182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отчество от имени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Азат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Азатович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Иван –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Олег –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643182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отчество от имени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Азат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Азатович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Иван – Иванович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Олег –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643182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Образуй отчество от имени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Азат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Азатович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Иван – Иванович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Олег – Олегович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643182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ru-RU" sz="5400" b="1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Найди «лишнее» слово</a:t>
            </a:r>
            <a:endParaRPr lang="ru-RU" sz="5400" b="1" dirty="0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Алексей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человек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Мария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Антон</a:t>
            </a:r>
          </a:p>
          <a:p>
            <a:pPr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Ольга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http://img-fotki.yandex.ru/get/4914/89635038.55b/0_6d255_9af1652c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714620"/>
            <a:ext cx="2695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</a:rPr>
              <a:t>Найди и исправь ошибки </a:t>
            </a:r>
            <a:endParaRPr lang="ru-RU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Витя воробьёв увидел стаю Воробьёв.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http://img-fotki.yandex.ru/get/5809/119528728.9b2/0_9420c_210f1dc6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000375"/>
            <a:ext cx="3124200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</a:rPr>
              <a:t>Найди и исправь ошибки </a:t>
            </a:r>
            <a:endParaRPr lang="ru-RU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Витя Воробьёв увидел стаю воробьёв.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http://img-fotki.yandex.ru/get/5809/119528728.9b2/0_9420c_210f1dc6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000375"/>
            <a:ext cx="3124200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rgbClr val="FF0000"/>
                </a:solidFill>
              </a:rPr>
              <a:t>ВОТ  ТАК  ПРАВИЛЬНО!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4311127" cy="33575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85926"/>
            <a:ext cx="4357686" cy="338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38"/>
            <a:ext cx="48196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0" y="2428875"/>
            <a:ext cx="4572000" cy="2000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Вы сегодня - молодцы!                                      Отвечали как бойцы!                                                Всем спасибо за урок!                                                         А теперь звенит звонок!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ru-RU" sz="6000" b="1" smtClean="0">
                <a:solidFill>
                  <a:srgbClr val="FF0000"/>
                </a:solidFill>
              </a:rPr>
              <a:t>ВОТ  ТАК  ПРАВИЛЬНО!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25"/>
            <a:ext cx="4162425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2143125"/>
            <a:ext cx="4067175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Заголовок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13652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</p:spTree>
    <p:controls>
      <p:control spid="49154" name="ShockwaveFlash1" r:id="rId2" imgW="7552381" imgH="5444738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5720" y="3714753"/>
            <a:ext cx="8605838" cy="1227138"/>
            <a:chOff x="135" y="2294"/>
            <a:chExt cx="5421" cy="773"/>
          </a:xfrm>
        </p:grpSpPr>
        <p:sp>
          <p:nvSpPr>
            <p:cNvPr id="11269" name="Line 5"/>
            <p:cNvSpPr>
              <a:spLocks noChangeShapeType="1"/>
            </p:cNvSpPr>
            <p:nvPr/>
          </p:nvSpPr>
          <p:spPr bwMode="auto">
            <a:xfrm>
              <a:off x="135" y="2294"/>
              <a:ext cx="539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>
              <a:off x="158" y="3067"/>
              <a:ext cx="539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" name="Group 24"/>
          <p:cNvGrpSpPr>
            <a:grpSpLocks/>
          </p:cNvGrpSpPr>
          <p:nvPr/>
        </p:nvGrpSpPr>
        <p:grpSpPr bwMode="auto">
          <a:xfrm>
            <a:off x="285720" y="2641276"/>
            <a:ext cx="1571635" cy="2279975"/>
            <a:chOff x="1046" y="480"/>
            <a:chExt cx="1883" cy="2656"/>
          </a:xfrm>
        </p:grpSpPr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1046" y="482"/>
              <a:ext cx="1080" cy="2654"/>
            </a:xfrm>
            <a:custGeom>
              <a:avLst/>
              <a:gdLst/>
              <a:ahLst/>
              <a:cxnLst>
                <a:cxn ang="0">
                  <a:pos x="894" y="2330"/>
                </a:cxn>
                <a:cxn ang="0">
                  <a:pos x="259" y="2703"/>
                </a:cxn>
                <a:cxn ang="0">
                  <a:pos x="74" y="2537"/>
                </a:cxn>
                <a:cxn ang="0">
                  <a:pos x="344" y="1797"/>
                </a:cxn>
                <a:cxn ang="0">
                  <a:pos x="979" y="493"/>
                </a:cxn>
                <a:cxn ang="0">
                  <a:pos x="951" y="56"/>
                </a:cxn>
                <a:cxn ang="0">
                  <a:pos x="549" y="157"/>
                </a:cxn>
                <a:cxn ang="0">
                  <a:pos x="0" y="505"/>
                </a:cxn>
              </a:cxnLst>
              <a:rect l="0" t="0" r="r" b="b"/>
              <a:pathLst>
                <a:path w="1080" h="2737">
                  <a:moveTo>
                    <a:pt x="894" y="2330"/>
                  </a:moveTo>
                  <a:cubicBezTo>
                    <a:pt x="788" y="2392"/>
                    <a:pt x="396" y="2669"/>
                    <a:pt x="259" y="2703"/>
                  </a:cubicBezTo>
                  <a:cubicBezTo>
                    <a:pt x="122" y="2737"/>
                    <a:pt x="60" y="2688"/>
                    <a:pt x="74" y="2537"/>
                  </a:cubicBezTo>
                  <a:cubicBezTo>
                    <a:pt x="88" y="2386"/>
                    <a:pt x="193" y="2138"/>
                    <a:pt x="344" y="1797"/>
                  </a:cubicBezTo>
                  <a:cubicBezTo>
                    <a:pt x="495" y="1456"/>
                    <a:pt x="878" y="783"/>
                    <a:pt x="979" y="493"/>
                  </a:cubicBezTo>
                  <a:cubicBezTo>
                    <a:pt x="1080" y="203"/>
                    <a:pt x="1023" y="112"/>
                    <a:pt x="951" y="56"/>
                  </a:cubicBezTo>
                  <a:cubicBezTo>
                    <a:pt x="879" y="0"/>
                    <a:pt x="707" y="82"/>
                    <a:pt x="549" y="157"/>
                  </a:cubicBezTo>
                  <a:cubicBezTo>
                    <a:pt x="391" y="232"/>
                    <a:pt x="114" y="433"/>
                    <a:pt x="0" y="505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1893" y="480"/>
              <a:ext cx="1036" cy="2607"/>
            </a:xfrm>
            <a:custGeom>
              <a:avLst/>
              <a:gdLst/>
              <a:ahLst/>
              <a:cxnLst>
                <a:cxn ang="0">
                  <a:pos x="834" y="2200"/>
                </a:cxn>
                <a:cxn ang="0">
                  <a:pos x="199" y="2573"/>
                </a:cxn>
                <a:cxn ang="0">
                  <a:pos x="14" y="2407"/>
                </a:cxn>
                <a:cxn ang="0">
                  <a:pos x="284" y="1667"/>
                </a:cxn>
                <a:cxn ang="0">
                  <a:pos x="1036" y="0"/>
                </a:cxn>
              </a:cxnLst>
              <a:rect l="0" t="0" r="r" b="b"/>
              <a:pathLst>
                <a:path w="1036" h="2607">
                  <a:moveTo>
                    <a:pt x="834" y="2200"/>
                  </a:moveTo>
                  <a:cubicBezTo>
                    <a:pt x="728" y="2262"/>
                    <a:pt x="336" y="2539"/>
                    <a:pt x="199" y="2573"/>
                  </a:cubicBezTo>
                  <a:cubicBezTo>
                    <a:pt x="62" y="2607"/>
                    <a:pt x="0" y="2558"/>
                    <a:pt x="14" y="2407"/>
                  </a:cubicBezTo>
                  <a:cubicBezTo>
                    <a:pt x="28" y="2256"/>
                    <a:pt x="114" y="2068"/>
                    <a:pt x="284" y="1667"/>
                  </a:cubicBezTo>
                  <a:cubicBezTo>
                    <a:pt x="454" y="1266"/>
                    <a:pt x="879" y="347"/>
                    <a:pt x="1036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" name="Group 16"/>
          <p:cNvGrpSpPr>
            <a:grpSpLocks/>
          </p:cNvGrpSpPr>
          <p:nvPr/>
        </p:nvGrpSpPr>
        <p:grpSpPr bwMode="auto">
          <a:xfrm>
            <a:off x="1928794" y="2500306"/>
            <a:ext cx="1285884" cy="2357454"/>
            <a:chOff x="1519" y="119"/>
            <a:chExt cx="1680" cy="2894"/>
          </a:xfrm>
        </p:grpSpPr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1519" y="300"/>
              <a:ext cx="1680" cy="2713"/>
            </a:xfrm>
            <a:custGeom>
              <a:avLst/>
              <a:gdLst/>
              <a:ahLst/>
              <a:cxnLst>
                <a:cxn ang="0">
                  <a:pos x="1550" y="485"/>
                </a:cxn>
                <a:cxn ang="0">
                  <a:pos x="1649" y="302"/>
                </a:cxn>
                <a:cxn ang="0">
                  <a:pos x="1619" y="80"/>
                </a:cxn>
                <a:cxn ang="0">
                  <a:pos x="1283" y="86"/>
                </a:cxn>
                <a:cxn ang="0">
                  <a:pos x="833" y="596"/>
                </a:cxn>
                <a:cxn ang="0">
                  <a:pos x="749" y="1136"/>
                </a:cxn>
                <a:cxn ang="0">
                  <a:pos x="863" y="1316"/>
                </a:cxn>
                <a:cxn ang="0">
                  <a:pos x="974" y="1399"/>
                </a:cxn>
                <a:cxn ang="0">
                  <a:pos x="533" y="1502"/>
                </a:cxn>
                <a:cxn ang="0">
                  <a:pos x="119" y="1976"/>
                </a:cxn>
                <a:cxn ang="0">
                  <a:pos x="5" y="2330"/>
                </a:cxn>
                <a:cxn ang="0">
                  <a:pos x="89" y="2606"/>
                </a:cxn>
                <a:cxn ang="0">
                  <a:pos x="479" y="2666"/>
                </a:cxn>
                <a:cxn ang="0">
                  <a:pos x="1111" y="2323"/>
                </a:cxn>
              </a:cxnLst>
              <a:rect l="0" t="0" r="r" b="b"/>
              <a:pathLst>
                <a:path w="1680" h="2713">
                  <a:moveTo>
                    <a:pt x="1550" y="485"/>
                  </a:moveTo>
                  <a:cubicBezTo>
                    <a:pt x="1566" y="455"/>
                    <a:pt x="1638" y="369"/>
                    <a:pt x="1649" y="302"/>
                  </a:cubicBezTo>
                  <a:cubicBezTo>
                    <a:pt x="1660" y="235"/>
                    <a:pt x="1680" y="116"/>
                    <a:pt x="1619" y="80"/>
                  </a:cubicBezTo>
                  <a:cubicBezTo>
                    <a:pt x="1558" y="44"/>
                    <a:pt x="1414" y="0"/>
                    <a:pt x="1283" y="86"/>
                  </a:cubicBezTo>
                  <a:cubicBezTo>
                    <a:pt x="1152" y="172"/>
                    <a:pt x="922" y="421"/>
                    <a:pt x="833" y="596"/>
                  </a:cubicBezTo>
                  <a:cubicBezTo>
                    <a:pt x="744" y="771"/>
                    <a:pt x="744" y="1016"/>
                    <a:pt x="749" y="1136"/>
                  </a:cubicBezTo>
                  <a:cubicBezTo>
                    <a:pt x="754" y="1256"/>
                    <a:pt x="826" y="1272"/>
                    <a:pt x="863" y="1316"/>
                  </a:cubicBezTo>
                  <a:cubicBezTo>
                    <a:pt x="900" y="1360"/>
                    <a:pt x="1029" y="1368"/>
                    <a:pt x="974" y="1399"/>
                  </a:cubicBezTo>
                  <a:cubicBezTo>
                    <a:pt x="919" y="1430"/>
                    <a:pt x="676" y="1406"/>
                    <a:pt x="533" y="1502"/>
                  </a:cubicBezTo>
                  <a:cubicBezTo>
                    <a:pt x="390" y="1598"/>
                    <a:pt x="207" y="1838"/>
                    <a:pt x="119" y="1976"/>
                  </a:cubicBezTo>
                  <a:cubicBezTo>
                    <a:pt x="31" y="2114"/>
                    <a:pt x="10" y="2225"/>
                    <a:pt x="5" y="2330"/>
                  </a:cubicBezTo>
                  <a:cubicBezTo>
                    <a:pt x="0" y="2435"/>
                    <a:pt x="10" y="2550"/>
                    <a:pt x="89" y="2606"/>
                  </a:cubicBezTo>
                  <a:cubicBezTo>
                    <a:pt x="168" y="2662"/>
                    <a:pt x="309" y="2713"/>
                    <a:pt x="479" y="2666"/>
                  </a:cubicBezTo>
                  <a:cubicBezTo>
                    <a:pt x="649" y="2619"/>
                    <a:pt x="979" y="2394"/>
                    <a:pt x="1111" y="2323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AutoShape 13"/>
            <p:cNvSpPr>
              <a:spLocks noChangeArrowheads="1"/>
            </p:cNvSpPr>
            <p:nvPr/>
          </p:nvSpPr>
          <p:spPr bwMode="auto">
            <a:xfrm>
              <a:off x="2834" y="119"/>
              <a:ext cx="91" cy="91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14"/>
            <p:cNvSpPr>
              <a:spLocks noChangeArrowheads="1"/>
            </p:cNvSpPr>
            <p:nvPr/>
          </p:nvSpPr>
          <p:spPr bwMode="auto">
            <a:xfrm>
              <a:off x="3061" y="119"/>
              <a:ext cx="91" cy="91"/>
            </a:xfrm>
            <a:prstGeom prst="flowChartConnector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8" name="Oval 12"/>
          <p:cNvSpPr>
            <a:spLocks noChangeArrowheads="1"/>
          </p:cNvSpPr>
          <p:nvPr/>
        </p:nvSpPr>
        <p:spPr bwMode="auto">
          <a:xfrm rot="1367641">
            <a:off x="3420021" y="2621487"/>
            <a:ext cx="961522" cy="2334411"/>
          </a:xfrm>
          <a:prstGeom prst="ellips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0" name="Group 23"/>
          <p:cNvGrpSpPr>
            <a:grpSpLocks/>
          </p:cNvGrpSpPr>
          <p:nvPr/>
        </p:nvGrpSpPr>
        <p:grpSpPr bwMode="auto">
          <a:xfrm>
            <a:off x="4572000" y="3714752"/>
            <a:ext cx="1285884" cy="1216020"/>
            <a:chOff x="2133" y="1736"/>
            <a:chExt cx="1497" cy="1261"/>
          </a:xfrm>
        </p:grpSpPr>
        <p:sp>
          <p:nvSpPr>
            <p:cNvPr id="31" name="Freeform 16"/>
            <p:cNvSpPr>
              <a:spLocks/>
            </p:cNvSpPr>
            <p:nvPr/>
          </p:nvSpPr>
          <p:spPr bwMode="auto">
            <a:xfrm>
              <a:off x="2133" y="1746"/>
              <a:ext cx="520" cy="1229"/>
            </a:xfrm>
            <a:custGeom>
              <a:avLst/>
              <a:gdLst/>
              <a:ahLst/>
              <a:cxnLst>
                <a:cxn ang="0">
                  <a:pos x="189" y="684"/>
                </a:cxn>
                <a:cxn ang="0">
                  <a:pos x="339" y="618"/>
                </a:cxn>
                <a:cxn ang="0">
                  <a:pos x="501" y="708"/>
                </a:cxn>
                <a:cxn ang="0">
                  <a:pos x="453" y="1026"/>
                </a:cxn>
                <a:cxn ang="0">
                  <a:pos x="201" y="1224"/>
                </a:cxn>
                <a:cxn ang="0">
                  <a:pos x="3" y="1056"/>
                </a:cxn>
                <a:cxn ang="0">
                  <a:pos x="185" y="615"/>
                </a:cxn>
                <a:cxn ang="0">
                  <a:pos x="453" y="0"/>
                </a:cxn>
              </a:cxnLst>
              <a:rect l="0" t="0" r="r" b="b"/>
              <a:pathLst>
                <a:path w="520" h="1229">
                  <a:moveTo>
                    <a:pt x="189" y="684"/>
                  </a:moveTo>
                  <a:cubicBezTo>
                    <a:pt x="214" y="673"/>
                    <a:pt x="287" y="614"/>
                    <a:pt x="339" y="618"/>
                  </a:cubicBezTo>
                  <a:cubicBezTo>
                    <a:pt x="391" y="622"/>
                    <a:pt x="482" y="640"/>
                    <a:pt x="501" y="708"/>
                  </a:cubicBezTo>
                  <a:cubicBezTo>
                    <a:pt x="520" y="776"/>
                    <a:pt x="503" y="940"/>
                    <a:pt x="453" y="1026"/>
                  </a:cubicBezTo>
                  <a:cubicBezTo>
                    <a:pt x="403" y="1112"/>
                    <a:pt x="276" y="1219"/>
                    <a:pt x="201" y="1224"/>
                  </a:cubicBezTo>
                  <a:cubicBezTo>
                    <a:pt x="126" y="1229"/>
                    <a:pt x="6" y="1157"/>
                    <a:pt x="3" y="1056"/>
                  </a:cubicBezTo>
                  <a:cubicBezTo>
                    <a:pt x="0" y="955"/>
                    <a:pt x="110" y="791"/>
                    <a:pt x="185" y="615"/>
                  </a:cubicBezTo>
                  <a:cubicBezTo>
                    <a:pt x="260" y="439"/>
                    <a:pt x="408" y="102"/>
                    <a:pt x="453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2880" y="1736"/>
              <a:ext cx="750" cy="1261"/>
            </a:xfrm>
            <a:custGeom>
              <a:avLst/>
              <a:gdLst/>
              <a:ahLst/>
              <a:cxnLst>
                <a:cxn ang="0">
                  <a:pos x="750" y="832"/>
                </a:cxn>
                <a:cxn ang="0">
                  <a:pos x="201" y="1224"/>
                </a:cxn>
                <a:cxn ang="0">
                  <a:pos x="3" y="1056"/>
                </a:cxn>
                <a:cxn ang="0">
                  <a:pos x="185" y="615"/>
                </a:cxn>
                <a:cxn ang="0">
                  <a:pos x="453" y="0"/>
                </a:cxn>
              </a:cxnLst>
              <a:rect l="0" t="0" r="r" b="b"/>
              <a:pathLst>
                <a:path w="750" h="1261">
                  <a:moveTo>
                    <a:pt x="750" y="832"/>
                  </a:moveTo>
                  <a:cubicBezTo>
                    <a:pt x="659" y="896"/>
                    <a:pt x="325" y="1187"/>
                    <a:pt x="201" y="1224"/>
                  </a:cubicBezTo>
                  <a:cubicBezTo>
                    <a:pt x="77" y="1261"/>
                    <a:pt x="6" y="1157"/>
                    <a:pt x="3" y="1056"/>
                  </a:cubicBezTo>
                  <a:cubicBezTo>
                    <a:pt x="0" y="955"/>
                    <a:pt x="110" y="791"/>
                    <a:pt x="185" y="615"/>
                  </a:cubicBezTo>
                  <a:cubicBezTo>
                    <a:pt x="260" y="439"/>
                    <a:pt x="408" y="102"/>
                    <a:pt x="453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20"/>
            <p:cNvSpPr>
              <a:spLocks/>
            </p:cNvSpPr>
            <p:nvPr/>
          </p:nvSpPr>
          <p:spPr bwMode="auto">
            <a:xfrm>
              <a:off x="2520" y="2520"/>
              <a:ext cx="474" cy="348"/>
            </a:xfrm>
            <a:custGeom>
              <a:avLst/>
              <a:gdLst/>
              <a:ahLst/>
              <a:cxnLst>
                <a:cxn ang="0">
                  <a:pos x="474" y="0"/>
                </a:cxn>
                <a:cxn ang="0">
                  <a:pos x="0" y="348"/>
                </a:cxn>
              </a:cxnLst>
              <a:rect l="0" t="0" r="r" b="b"/>
              <a:pathLst>
                <a:path w="474" h="348">
                  <a:moveTo>
                    <a:pt x="474" y="0"/>
                  </a:moveTo>
                  <a:cubicBezTo>
                    <a:pt x="395" y="58"/>
                    <a:pt x="99" y="276"/>
                    <a:pt x="0" y="348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" name="Freeform 20"/>
          <p:cNvSpPr>
            <a:spLocks/>
          </p:cNvSpPr>
          <p:nvPr/>
        </p:nvSpPr>
        <p:spPr bwMode="auto">
          <a:xfrm>
            <a:off x="7643834" y="2571744"/>
            <a:ext cx="1071570" cy="2295511"/>
          </a:xfrm>
          <a:custGeom>
            <a:avLst/>
            <a:gdLst/>
            <a:ahLst/>
            <a:cxnLst>
              <a:cxn ang="0">
                <a:pos x="672" y="436"/>
              </a:cxn>
              <a:cxn ang="0">
                <a:pos x="1124" y="67"/>
              </a:cxn>
              <a:cxn ang="0">
                <a:pos x="1518" y="153"/>
              </a:cxn>
              <a:cxn ang="0">
                <a:pos x="1558" y="986"/>
              </a:cxn>
              <a:cxn ang="0">
                <a:pos x="1256" y="1858"/>
              </a:cxn>
              <a:cxn ang="0">
                <a:pos x="720" y="2547"/>
              </a:cxn>
              <a:cxn ang="0">
                <a:pos x="234" y="2650"/>
              </a:cxn>
              <a:cxn ang="0">
                <a:pos x="0" y="2212"/>
              </a:cxn>
            </a:cxnLst>
            <a:rect l="0" t="0" r="r" b="b"/>
            <a:pathLst>
              <a:path w="1602" h="2706">
                <a:moveTo>
                  <a:pt x="672" y="436"/>
                </a:moveTo>
                <a:cubicBezTo>
                  <a:pt x="747" y="372"/>
                  <a:pt x="983" y="114"/>
                  <a:pt x="1124" y="67"/>
                </a:cubicBezTo>
                <a:cubicBezTo>
                  <a:pt x="1265" y="20"/>
                  <a:pt x="1447" y="0"/>
                  <a:pt x="1518" y="153"/>
                </a:cubicBezTo>
                <a:cubicBezTo>
                  <a:pt x="1589" y="307"/>
                  <a:pt x="1602" y="702"/>
                  <a:pt x="1558" y="986"/>
                </a:cubicBezTo>
                <a:cubicBezTo>
                  <a:pt x="1514" y="1271"/>
                  <a:pt x="1397" y="1597"/>
                  <a:pt x="1256" y="1858"/>
                </a:cubicBezTo>
                <a:cubicBezTo>
                  <a:pt x="1116" y="2118"/>
                  <a:pt x="890" y="2415"/>
                  <a:pt x="720" y="2547"/>
                </a:cubicBezTo>
                <a:cubicBezTo>
                  <a:pt x="550" y="2679"/>
                  <a:pt x="354" y="2706"/>
                  <a:pt x="234" y="2650"/>
                </a:cubicBezTo>
                <a:cubicBezTo>
                  <a:pt x="114" y="2594"/>
                  <a:pt x="49" y="2303"/>
                  <a:pt x="0" y="2212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8072462" y="3714752"/>
            <a:ext cx="500066" cy="0"/>
          </a:xfrm>
          <a:prstGeom prst="line">
            <a:avLst/>
          </a:prstGeom>
          <a:ln w="152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ine 5"/>
          <p:cNvSpPr>
            <a:spLocks noChangeShapeType="1"/>
          </p:cNvSpPr>
          <p:nvPr/>
        </p:nvSpPr>
        <p:spPr bwMode="auto">
          <a:xfrm>
            <a:off x="285720" y="1000108"/>
            <a:ext cx="8569325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6286512" y="2571744"/>
            <a:ext cx="1286237" cy="2286016"/>
            <a:chOff x="1709" y="410"/>
            <a:chExt cx="1325" cy="2707"/>
          </a:xfrm>
        </p:grpSpPr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709" y="410"/>
              <a:ext cx="1325" cy="2707"/>
            </a:xfrm>
            <a:custGeom>
              <a:avLst/>
              <a:gdLst/>
              <a:ahLst/>
              <a:cxnLst>
                <a:cxn ang="0">
                  <a:pos x="18" y="2246"/>
                </a:cxn>
                <a:cxn ang="0">
                  <a:pos x="18" y="2486"/>
                </a:cxn>
                <a:cxn ang="0">
                  <a:pos x="124" y="2678"/>
                </a:cxn>
                <a:cxn ang="0">
                  <a:pos x="301" y="2631"/>
                </a:cxn>
                <a:cxn ang="0">
                  <a:pos x="598" y="2217"/>
                </a:cxn>
                <a:cxn ang="0">
                  <a:pos x="1221" y="851"/>
                </a:cxn>
                <a:cxn ang="0">
                  <a:pos x="1516" y="195"/>
                </a:cxn>
                <a:cxn ang="0">
                  <a:pos x="1619" y="0"/>
                </a:cxn>
              </a:cxnLst>
              <a:rect l="0" t="0" r="r" b="b"/>
              <a:pathLst>
                <a:path w="1619" h="2707">
                  <a:moveTo>
                    <a:pt x="18" y="2246"/>
                  </a:moveTo>
                  <a:cubicBezTo>
                    <a:pt x="9" y="2329"/>
                    <a:pt x="0" y="2414"/>
                    <a:pt x="18" y="2486"/>
                  </a:cubicBezTo>
                  <a:cubicBezTo>
                    <a:pt x="36" y="2558"/>
                    <a:pt x="76" y="2654"/>
                    <a:pt x="124" y="2678"/>
                  </a:cubicBezTo>
                  <a:cubicBezTo>
                    <a:pt x="172" y="2703"/>
                    <a:pt x="222" y="2707"/>
                    <a:pt x="301" y="2631"/>
                  </a:cubicBezTo>
                  <a:cubicBezTo>
                    <a:pt x="380" y="2554"/>
                    <a:pt x="445" y="2514"/>
                    <a:pt x="598" y="2217"/>
                  </a:cubicBezTo>
                  <a:cubicBezTo>
                    <a:pt x="752" y="1920"/>
                    <a:pt x="1068" y="1188"/>
                    <a:pt x="1221" y="851"/>
                  </a:cubicBezTo>
                  <a:cubicBezTo>
                    <a:pt x="1374" y="513"/>
                    <a:pt x="1450" y="337"/>
                    <a:pt x="1516" y="195"/>
                  </a:cubicBezTo>
                  <a:cubicBezTo>
                    <a:pt x="1582" y="53"/>
                    <a:pt x="1598" y="41"/>
                    <a:pt x="1619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1709" y="410"/>
              <a:ext cx="1037" cy="1269"/>
            </a:xfrm>
            <a:custGeom>
              <a:avLst/>
              <a:gdLst/>
              <a:ahLst/>
              <a:cxnLst>
                <a:cxn ang="0">
                  <a:pos x="1037" y="912"/>
                </a:cxn>
                <a:cxn ang="0">
                  <a:pos x="553" y="1306"/>
                </a:cxn>
                <a:cxn ang="0">
                  <a:pos x="324" y="1306"/>
                </a:cxn>
                <a:cxn ang="0">
                  <a:pos x="437" y="861"/>
                </a:cxn>
                <a:cxn ang="0">
                  <a:pos x="672" y="318"/>
                </a:cxn>
                <a:cxn ang="0">
                  <a:pos x="644" y="99"/>
                </a:cxn>
                <a:cxn ang="0">
                  <a:pos x="452" y="62"/>
                </a:cxn>
                <a:cxn ang="0">
                  <a:pos x="0" y="472"/>
                </a:cxn>
              </a:cxnLst>
              <a:rect l="0" t="0" r="r" b="b"/>
              <a:pathLst>
                <a:path w="1037" h="1380">
                  <a:moveTo>
                    <a:pt x="1037" y="912"/>
                  </a:moveTo>
                  <a:cubicBezTo>
                    <a:pt x="956" y="978"/>
                    <a:pt x="672" y="1240"/>
                    <a:pt x="553" y="1306"/>
                  </a:cubicBezTo>
                  <a:cubicBezTo>
                    <a:pt x="434" y="1372"/>
                    <a:pt x="343" y="1380"/>
                    <a:pt x="324" y="1306"/>
                  </a:cubicBezTo>
                  <a:cubicBezTo>
                    <a:pt x="305" y="1232"/>
                    <a:pt x="379" y="1026"/>
                    <a:pt x="437" y="861"/>
                  </a:cubicBezTo>
                  <a:cubicBezTo>
                    <a:pt x="495" y="696"/>
                    <a:pt x="638" y="445"/>
                    <a:pt x="672" y="318"/>
                  </a:cubicBezTo>
                  <a:cubicBezTo>
                    <a:pt x="706" y="191"/>
                    <a:pt x="681" y="142"/>
                    <a:pt x="644" y="99"/>
                  </a:cubicBezTo>
                  <a:cubicBezTo>
                    <a:pt x="607" y="56"/>
                    <a:pt x="559" y="0"/>
                    <a:pt x="452" y="62"/>
                  </a:cubicBezTo>
                  <a:cubicBezTo>
                    <a:pt x="345" y="124"/>
                    <a:pt x="94" y="387"/>
                    <a:pt x="0" y="472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495"/>
            <a:ext cx="8229600" cy="271464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prstTxWarp prst="textCanDown">
              <a:avLst/>
            </a:prstTxWarp>
            <a:normAutofit/>
          </a:bodyPr>
          <a:lstStyle/>
          <a:p>
            <a:pPr>
              <a:buNone/>
            </a:pPr>
            <a:r>
              <a:rPr lang="ru-RU" sz="8000" dirty="0" smtClean="0">
                <a:ln w="63500">
                  <a:solidFill>
                    <a:srgbClr val="008000"/>
                  </a:solidFill>
                </a:ln>
                <a:solidFill>
                  <a:srgbClr val="00B050"/>
                </a:solidFill>
              </a:rPr>
              <a:t>Отгадай загадку</a:t>
            </a:r>
            <a:endParaRPr lang="ru-RU" sz="8000" dirty="0">
              <a:ln w="63500">
                <a:solidFill>
                  <a:srgbClr val="008000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4" name="Заголовок 20"/>
          <p:cNvPicPr>
            <a:picLocks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1439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Line 5"/>
          <p:cNvSpPr>
            <a:spLocks noGrp="1" noChangeShapeType="1"/>
          </p:cNvSpPr>
          <p:nvPr>
            <p:ph idx="1"/>
          </p:nvPr>
        </p:nvSpPr>
        <p:spPr bwMode="auto">
          <a:xfrm>
            <a:off x="357158" y="2428868"/>
            <a:ext cx="8143932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85720" y="5929330"/>
            <a:ext cx="8569325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14282" y="4572008"/>
            <a:ext cx="8569325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500034" y="3571876"/>
            <a:ext cx="1140059" cy="2369015"/>
            <a:chOff x="3130" y="350"/>
            <a:chExt cx="1508" cy="2723"/>
          </a:xfrm>
        </p:grpSpPr>
        <p:sp>
          <p:nvSpPr>
            <p:cNvPr id="11" name="Oval 13"/>
            <p:cNvSpPr>
              <a:spLocks noChangeArrowheads="1"/>
            </p:cNvSpPr>
            <p:nvPr/>
          </p:nvSpPr>
          <p:spPr bwMode="auto">
            <a:xfrm rot="1367641">
              <a:off x="3366" y="1523"/>
              <a:ext cx="545" cy="1550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3130" y="350"/>
              <a:ext cx="1508" cy="1829"/>
            </a:xfrm>
            <a:custGeom>
              <a:avLst/>
              <a:gdLst/>
              <a:ahLst/>
              <a:cxnLst>
                <a:cxn ang="0">
                  <a:pos x="0" y="1829"/>
                </a:cxn>
                <a:cxn ang="0">
                  <a:pos x="1153" y="774"/>
                </a:cxn>
                <a:cxn ang="0">
                  <a:pos x="1459" y="365"/>
                </a:cxn>
                <a:cxn ang="0">
                  <a:pos x="1450" y="49"/>
                </a:cxn>
                <a:cxn ang="0">
                  <a:pos x="1218" y="68"/>
                </a:cxn>
                <a:cxn ang="0">
                  <a:pos x="911" y="403"/>
                </a:cxn>
                <a:cxn ang="0">
                  <a:pos x="289" y="1777"/>
                </a:cxn>
              </a:cxnLst>
              <a:rect l="0" t="0" r="r" b="b"/>
              <a:pathLst>
                <a:path w="1508" h="1829">
                  <a:moveTo>
                    <a:pt x="0" y="1829"/>
                  </a:moveTo>
                  <a:cubicBezTo>
                    <a:pt x="192" y="1653"/>
                    <a:pt x="910" y="1018"/>
                    <a:pt x="1153" y="774"/>
                  </a:cubicBezTo>
                  <a:cubicBezTo>
                    <a:pt x="1396" y="530"/>
                    <a:pt x="1410" y="486"/>
                    <a:pt x="1459" y="365"/>
                  </a:cubicBezTo>
                  <a:cubicBezTo>
                    <a:pt x="1508" y="244"/>
                    <a:pt x="1490" y="98"/>
                    <a:pt x="1450" y="49"/>
                  </a:cubicBezTo>
                  <a:cubicBezTo>
                    <a:pt x="1410" y="0"/>
                    <a:pt x="1308" y="9"/>
                    <a:pt x="1218" y="68"/>
                  </a:cubicBezTo>
                  <a:cubicBezTo>
                    <a:pt x="1128" y="127"/>
                    <a:pt x="1066" y="118"/>
                    <a:pt x="911" y="403"/>
                  </a:cubicBezTo>
                  <a:cubicBezTo>
                    <a:pt x="756" y="688"/>
                    <a:pt x="419" y="1491"/>
                    <a:pt x="289" y="1777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Oval 11"/>
          <p:cNvSpPr>
            <a:spLocks noChangeArrowheads="1"/>
          </p:cNvSpPr>
          <p:nvPr/>
        </p:nvSpPr>
        <p:spPr bwMode="auto">
          <a:xfrm rot="1367641">
            <a:off x="3291379" y="4631997"/>
            <a:ext cx="560980" cy="1246614"/>
          </a:xfrm>
          <a:prstGeom prst="ellips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 rot="1367641">
            <a:off x="1433990" y="4631998"/>
            <a:ext cx="560980" cy="1246614"/>
          </a:xfrm>
          <a:prstGeom prst="ellipse">
            <a:avLst/>
          </a:pr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1857356" y="4572083"/>
            <a:ext cx="1364525" cy="2106811"/>
            <a:chOff x="2971" y="1603"/>
            <a:chExt cx="1815" cy="2598"/>
          </a:xfrm>
        </p:grpSpPr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3826" y="1691"/>
              <a:ext cx="960" cy="1498"/>
            </a:xfrm>
            <a:custGeom>
              <a:avLst/>
              <a:gdLst/>
              <a:ahLst/>
              <a:cxnLst>
                <a:cxn ang="0">
                  <a:pos x="960" y="884"/>
                </a:cxn>
                <a:cxn ang="0">
                  <a:pos x="476" y="1278"/>
                </a:cxn>
                <a:cxn ang="0">
                  <a:pos x="247" y="1278"/>
                </a:cxn>
                <a:cxn ang="0">
                  <a:pos x="339" y="830"/>
                </a:cxn>
                <a:cxn ang="0">
                  <a:pos x="595" y="290"/>
                </a:cxn>
                <a:cxn ang="0">
                  <a:pos x="567" y="71"/>
                </a:cxn>
                <a:cxn ang="0">
                  <a:pos x="375" y="34"/>
                </a:cxn>
                <a:cxn ang="0">
                  <a:pos x="0" y="278"/>
                </a:cxn>
              </a:cxnLst>
              <a:rect l="0" t="0" r="r" b="b"/>
              <a:pathLst>
                <a:path w="960" h="1353">
                  <a:moveTo>
                    <a:pt x="960" y="884"/>
                  </a:moveTo>
                  <a:cubicBezTo>
                    <a:pt x="879" y="950"/>
                    <a:pt x="595" y="1212"/>
                    <a:pt x="476" y="1278"/>
                  </a:cubicBezTo>
                  <a:cubicBezTo>
                    <a:pt x="357" y="1344"/>
                    <a:pt x="270" y="1353"/>
                    <a:pt x="247" y="1278"/>
                  </a:cubicBezTo>
                  <a:cubicBezTo>
                    <a:pt x="224" y="1203"/>
                    <a:pt x="281" y="995"/>
                    <a:pt x="339" y="830"/>
                  </a:cubicBezTo>
                  <a:cubicBezTo>
                    <a:pt x="397" y="665"/>
                    <a:pt x="557" y="417"/>
                    <a:pt x="595" y="290"/>
                  </a:cubicBezTo>
                  <a:cubicBezTo>
                    <a:pt x="633" y="163"/>
                    <a:pt x="604" y="114"/>
                    <a:pt x="567" y="71"/>
                  </a:cubicBezTo>
                  <a:cubicBezTo>
                    <a:pt x="530" y="28"/>
                    <a:pt x="469" y="0"/>
                    <a:pt x="375" y="34"/>
                  </a:cubicBezTo>
                  <a:cubicBezTo>
                    <a:pt x="281" y="68"/>
                    <a:pt x="78" y="227"/>
                    <a:pt x="0" y="278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971" y="1603"/>
              <a:ext cx="950" cy="2598"/>
            </a:xfrm>
            <a:custGeom>
              <a:avLst/>
              <a:gdLst/>
              <a:ahLst/>
              <a:cxnLst>
                <a:cxn ang="0">
                  <a:pos x="0" y="1320"/>
                </a:cxn>
                <a:cxn ang="0">
                  <a:pos x="576" y="0"/>
                </a:cxn>
              </a:cxnLst>
              <a:rect l="0" t="0" r="r" b="b"/>
              <a:pathLst>
                <a:path w="576" h="1320">
                  <a:moveTo>
                    <a:pt x="0" y="1320"/>
                  </a:moveTo>
                  <a:cubicBezTo>
                    <a:pt x="96" y="1100"/>
                    <a:pt x="456" y="275"/>
                    <a:pt x="576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4143372" y="4572008"/>
            <a:ext cx="1214446" cy="1357322"/>
            <a:chOff x="3302" y="1661"/>
            <a:chExt cx="1572" cy="1340"/>
          </a:xfrm>
        </p:grpSpPr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3302" y="1661"/>
              <a:ext cx="576" cy="1340"/>
            </a:xfrm>
            <a:custGeom>
              <a:avLst/>
              <a:gdLst/>
              <a:ahLst/>
              <a:cxnLst>
                <a:cxn ang="0">
                  <a:pos x="0" y="1320"/>
                </a:cxn>
                <a:cxn ang="0">
                  <a:pos x="576" y="0"/>
                </a:cxn>
              </a:cxnLst>
              <a:rect l="0" t="0" r="r" b="b"/>
              <a:pathLst>
                <a:path w="576" h="1320">
                  <a:moveTo>
                    <a:pt x="0" y="1320"/>
                  </a:moveTo>
                  <a:cubicBezTo>
                    <a:pt x="96" y="1100"/>
                    <a:pt x="456" y="275"/>
                    <a:pt x="576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 rot="21390564">
              <a:off x="4052" y="1681"/>
              <a:ext cx="822" cy="1251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3579" y="2242"/>
              <a:ext cx="813" cy="197"/>
            </a:xfrm>
            <a:custGeom>
              <a:avLst/>
              <a:gdLst/>
              <a:ahLst/>
              <a:cxnLst>
                <a:cxn ang="0">
                  <a:pos x="0" y="134"/>
                </a:cxn>
                <a:cxn ang="0">
                  <a:pos x="391" y="175"/>
                </a:cxn>
                <a:cxn ang="0">
                  <a:pos x="813" y="0"/>
                </a:cxn>
              </a:cxnLst>
              <a:rect l="0" t="0" r="r" b="b"/>
              <a:pathLst>
                <a:path w="813" h="197">
                  <a:moveTo>
                    <a:pt x="0" y="134"/>
                  </a:moveTo>
                  <a:cubicBezTo>
                    <a:pt x="67" y="139"/>
                    <a:pt x="256" y="197"/>
                    <a:pt x="391" y="175"/>
                  </a:cubicBezTo>
                  <a:cubicBezTo>
                    <a:pt x="526" y="153"/>
                    <a:pt x="725" y="36"/>
                    <a:pt x="813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5421467" y="4572008"/>
            <a:ext cx="1201605" cy="1324107"/>
            <a:chOff x="3706" y="1657"/>
            <a:chExt cx="1080" cy="1455"/>
          </a:xfrm>
        </p:grpSpPr>
        <p:sp>
          <p:nvSpPr>
            <p:cNvPr id="30" name="Oval 25"/>
            <p:cNvSpPr>
              <a:spLocks noChangeArrowheads="1"/>
            </p:cNvSpPr>
            <p:nvPr/>
          </p:nvSpPr>
          <p:spPr bwMode="auto">
            <a:xfrm rot="1367641">
              <a:off x="3706" y="1662"/>
              <a:ext cx="545" cy="1450"/>
            </a:xfrm>
            <a:prstGeom prst="ellips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 rot="-278918">
              <a:off x="4058" y="1657"/>
              <a:ext cx="728" cy="1406"/>
            </a:xfrm>
            <a:custGeom>
              <a:avLst/>
              <a:gdLst/>
              <a:ahLst/>
              <a:cxnLst>
                <a:cxn ang="0">
                  <a:pos x="822" y="1038"/>
                </a:cxn>
                <a:cxn ang="0">
                  <a:pos x="301" y="1431"/>
                </a:cxn>
                <a:cxn ang="0">
                  <a:pos x="21" y="1402"/>
                </a:cxn>
                <a:cxn ang="0">
                  <a:pos x="174" y="971"/>
                </a:cxn>
                <a:cxn ang="0">
                  <a:pos x="601" y="0"/>
                </a:cxn>
              </a:cxnLst>
              <a:rect l="0" t="0" r="r" b="b"/>
              <a:pathLst>
                <a:path w="822" h="1492">
                  <a:moveTo>
                    <a:pt x="822" y="1038"/>
                  </a:moveTo>
                  <a:cubicBezTo>
                    <a:pt x="735" y="1103"/>
                    <a:pt x="434" y="1370"/>
                    <a:pt x="301" y="1431"/>
                  </a:cubicBezTo>
                  <a:cubicBezTo>
                    <a:pt x="168" y="1492"/>
                    <a:pt x="42" y="1479"/>
                    <a:pt x="21" y="1402"/>
                  </a:cubicBezTo>
                  <a:cubicBezTo>
                    <a:pt x="0" y="1325"/>
                    <a:pt x="78" y="1204"/>
                    <a:pt x="174" y="971"/>
                  </a:cubicBezTo>
                  <a:cubicBezTo>
                    <a:pt x="271" y="737"/>
                    <a:pt x="512" y="202"/>
                    <a:pt x="601" y="0"/>
                  </a:cubicBezTo>
                </a:path>
              </a:pathLst>
            </a:cu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" name="Freeform 20"/>
          <p:cNvSpPr>
            <a:spLocks/>
          </p:cNvSpPr>
          <p:nvPr/>
        </p:nvSpPr>
        <p:spPr bwMode="auto">
          <a:xfrm>
            <a:off x="928662" y="5143512"/>
            <a:ext cx="500066" cy="500066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5" name="Freeform 20"/>
          <p:cNvSpPr>
            <a:spLocks/>
          </p:cNvSpPr>
          <p:nvPr/>
        </p:nvSpPr>
        <p:spPr bwMode="auto">
          <a:xfrm>
            <a:off x="3714744" y="4643446"/>
            <a:ext cx="857255" cy="928694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6" name="Freeform 20"/>
          <p:cNvSpPr>
            <a:spLocks/>
          </p:cNvSpPr>
          <p:nvPr/>
        </p:nvSpPr>
        <p:spPr bwMode="auto">
          <a:xfrm>
            <a:off x="1857356" y="4786322"/>
            <a:ext cx="642942" cy="785818"/>
          </a:xfrm>
          <a:custGeom>
            <a:avLst/>
            <a:gdLst/>
            <a:ahLst/>
            <a:cxnLst>
              <a:cxn ang="0">
                <a:pos x="474" y="0"/>
              </a:cxn>
              <a:cxn ang="0">
                <a:pos x="0" y="348"/>
              </a:cxn>
            </a:cxnLst>
            <a:rect l="0" t="0" r="r" b="b"/>
            <a:pathLst>
              <a:path w="474" h="348">
                <a:moveTo>
                  <a:pt x="474" y="0"/>
                </a:moveTo>
                <a:cubicBezTo>
                  <a:pt x="395" y="58"/>
                  <a:pt x="99" y="276"/>
                  <a:pt x="0" y="348"/>
                </a:cubicBez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5400000">
            <a:off x="3679025" y="3679033"/>
            <a:ext cx="714380" cy="35719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000100" y="6286520"/>
            <a:ext cx="785818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Заголовок 20"/>
          <p:cNvPicPr>
            <a:picLocks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14398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270</Words>
  <Application>Microsoft Office PowerPoint</Application>
  <PresentationFormat>Экран (4:3)</PresentationFormat>
  <Paragraphs>91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ВОТ  ТАК  ПРАВИЛЬНО!</vt:lpstr>
      <vt:lpstr>ВОТ  ТАК  ПРАВИЛЬНО!</vt:lpstr>
      <vt:lpstr>ВОТ  ТАК  ПРАВИЛЬНО!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Образуй фамилию от имени</vt:lpstr>
      <vt:lpstr>Образуй фамилию от имени</vt:lpstr>
      <vt:lpstr>Образуй фамилию от имени</vt:lpstr>
      <vt:lpstr>Образуй фамилию от имени</vt:lpstr>
      <vt:lpstr>Образуй  полное имя </vt:lpstr>
      <vt:lpstr>Образуй  полное имя </vt:lpstr>
      <vt:lpstr>Образуй  полное имя </vt:lpstr>
      <vt:lpstr>Образуй  полное имя </vt:lpstr>
      <vt:lpstr>Образуй отчество от имени</vt:lpstr>
      <vt:lpstr>Образуй отчество от имени</vt:lpstr>
      <vt:lpstr>Образуй отчество от имени</vt:lpstr>
      <vt:lpstr>Образуй отчество от имени</vt:lpstr>
      <vt:lpstr>Найди «лишнее» слово</vt:lpstr>
      <vt:lpstr>Найди и исправь ошибки </vt:lpstr>
      <vt:lpstr>Найди и исправь ошибки </vt:lpstr>
      <vt:lpstr>Слайд 39</vt:lpstr>
      <vt:lpstr>Вы сегодня - молодцы!                                      Отвечали как бойцы!                                                Всем спасибо за урок!                                                         А теперь звенит звонок!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66</cp:revision>
  <dcterms:created xsi:type="dcterms:W3CDTF">2013-01-12T05:16:57Z</dcterms:created>
  <dcterms:modified xsi:type="dcterms:W3CDTF">2013-01-29T14:17:20Z</dcterms:modified>
</cp:coreProperties>
</file>