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38" autoAdjust="0"/>
  </p:normalViewPr>
  <p:slideViewPr>
    <p:cSldViewPr>
      <p:cViewPr varScale="1">
        <p:scale>
          <a:sx n="91" d="100"/>
          <a:sy n="91" d="100"/>
        </p:scale>
        <p:origin x="-4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5173FFB-9702-4337-BBEA-121B58A51381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F8BB12-ED25-4342-8575-2F01264AD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F578D5-2624-4D16-AB14-24A41509B9F9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D4ED57-B279-40EC-8192-BFEEFDA68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6086FF-65C8-4A56-9120-061E49DFF0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42984-DB1B-4B21-ABEA-D6C2205DB7A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gray">
          <a:xfrm>
            <a:off x="0" y="1335088"/>
            <a:ext cx="9147175" cy="4084637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invGray">
          <a:xfrm>
            <a:off x="0" y="1728788"/>
            <a:ext cx="9144000" cy="3308350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Oval 8"/>
          <p:cNvGrpSpPr>
            <a:grpSpLocks/>
          </p:cNvGrpSpPr>
          <p:nvPr/>
        </p:nvGrpSpPr>
        <p:grpSpPr bwMode="auto">
          <a:xfrm>
            <a:off x="7693025" y="1292225"/>
            <a:ext cx="1000125" cy="1000125"/>
            <a:chOff x="4846" y="814"/>
            <a:chExt cx="630" cy="630"/>
          </a:xfrm>
        </p:grpSpPr>
        <p:pic>
          <p:nvPicPr>
            <p:cNvPr id="7" name="Oval 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4846" y="814"/>
              <a:ext cx="630" cy="630"/>
            </a:xfrm>
            <a:prstGeom prst="rect">
              <a:avLst/>
            </a:prstGeom>
            <a:noFill/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941" y="909"/>
              <a:ext cx="440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9" name="Oval 9"/>
          <p:cNvGrpSpPr>
            <a:grpSpLocks/>
          </p:cNvGrpSpPr>
          <p:nvPr/>
        </p:nvGrpSpPr>
        <p:grpSpPr bwMode="auto">
          <a:xfrm>
            <a:off x="7010400" y="1925638"/>
            <a:ext cx="523875" cy="525462"/>
            <a:chOff x="4416" y="1213"/>
            <a:chExt cx="330" cy="331"/>
          </a:xfrm>
        </p:grpSpPr>
        <p:pic>
          <p:nvPicPr>
            <p:cNvPr id="10" name="Oval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4416" y="1213"/>
              <a:ext cx="330" cy="331"/>
            </a:xfrm>
            <a:prstGeom prst="rect">
              <a:avLst/>
            </a:prstGeom>
            <a:noFill/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465" y="1263"/>
              <a:ext cx="228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12" name="Oval 10"/>
          <p:cNvGrpSpPr>
            <a:grpSpLocks/>
          </p:cNvGrpSpPr>
          <p:nvPr/>
        </p:nvGrpSpPr>
        <p:grpSpPr bwMode="auto">
          <a:xfrm>
            <a:off x="682625" y="4108450"/>
            <a:ext cx="1225550" cy="1231900"/>
            <a:chOff x="430" y="2588"/>
            <a:chExt cx="772" cy="776"/>
          </a:xfrm>
        </p:grpSpPr>
        <p:pic>
          <p:nvPicPr>
            <p:cNvPr id="13" name="Oval 1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430" y="2588"/>
              <a:ext cx="772" cy="776"/>
            </a:xfrm>
            <a:prstGeom prst="rect">
              <a:avLst/>
            </a:prstGeom>
            <a:noFill/>
          </p:spPr>
        </p:pic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44" y="2704"/>
              <a:ext cx="542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rtlCol="0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2BD89-596A-4C51-BABC-7533FA690680}" type="datetime1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AAAD0-4F90-431F-83A7-20DC19415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60104-103B-4981-809D-D1573C88809D}" type="datetime1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C429A-52A9-4095-B7BD-CB165A40C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 flipV="1">
            <a:off x="0" y="5591175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 flipV="1">
            <a:off x="0" y="5780088"/>
            <a:ext cx="9144000" cy="1093787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Oval 11"/>
          <p:cNvGrpSpPr>
            <a:grpSpLocks/>
          </p:cNvGrpSpPr>
          <p:nvPr/>
        </p:nvGrpSpPr>
        <p:grpSpPr bwMode="auto">
          <a:xfrm>
            <a:off x="280988" y="5638800"/>
            <a:ext cx="841375" cy="841375"/>
            <a:chOff x="177" y="3552"/>
            <a:chExt cx="530" cy="530"/>
          </a:xfrm>
        </p:grpSpPr>
        <p:pic>
          <p:nvPicPr>
            <p:cNvPr id="9" name="Oval 1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177" y="3552"/>
              <a:ext cx="530" cy="530"/>
            </a:xfrm>
            <a:prstGeom prst="rect">
              <a:avLst/>
            </a:prstGeom>
            <a:noFill/>
          </p:spPr>
        </p:pic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55" y="3631"/>
              <a:ext cx="371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48E160-416F-40FC-B13E-86FBCE04CF4F}" type="datetime1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73BB93-95AA-47C4-AA5D-AA8502B99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rtlCol="0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91BB-CB6A-44B3-A9F7-71EB84CC0F0B}" type="datetime1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1FF92-B12F-4A14-ADC7-5C0849272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 bwMode="gray">
          <a:xfrm>
            <a:off x="0" y="427038"/>
            <a:ext cx="9144000" cy="452596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6"/>
          <p:cNvSpPr/>
          <p:nvPr/>
        </p:nvSpPr>
        <p:spPr bwMode="invGray">
          <a:xfrm>
            <a:off x="0" y="0"/>
            <a:ext cx="9144000" cy="452596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F04DB-A54B-4B17-92C1-79F69C674C0E}" type="datetime1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B2D11-601A-44ED-8B47-D88E6E7D5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gray">
          <a:xfrm>
            <a:off x="0" y="0"/>
            <a:ext cx="9144000" cy="1928813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invGray">
          <a:xfrm>
            <a:off x="0" y="228600"/>
            <a:ext cx="9144000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Oval 9"/>
          <p:cNvGrpSpPr>
            <a:grpSpLocks/>
          </p:cNvGrpSpPr>
          <p:nvPr/>
        </p:nvGrpSpPr>
        <p:grpSpPr bwMode="auto">
          <a:xfrm>
            <a:off x="8308975" y="96838"/>
            <a:ext cx="622300" cy="622300"/>
            <a:chOff x="5234" y="61"/>
            <a:chExt cx="392" cy="392"/>
          </a:xfrm>
        </p:grpSpPr>
        <p:pic>
          <p:nvPicPr>
            <p:cNvPr id="8" name="Oval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5234" y="61"/>
              <a:ext cx="392" cy="392"/>
            </a:xfrm>
            <a:prstGeom prst="rect">
              <a:avLst/>
            </a:prstGeom>
            <a:noFill/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292" y="120"/>
              <a:ext cx="273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10" name="Oval 10"/>
          <p:cNvGrpSpPr>
            <a:grpSpLocks/>
          </p:cNvGrpSpPr>
          <p:nvPr/>
        </p:nvGrpSpPr>
        <p:grpSpPr bwMode="auto">
          <a:xfrm>
            <a:off x="7559675" y="171450"/>
            <a:ext cx="377825" cy="377825"/>
            <a:chOff x="4762" y="108"/>
            <a:chExt cx="238" cy="238"/>
          </a:xfrm>
        </p:grpSpPr>
        <p:pic>
          <p:nvPicPr>
            <p:cNvPr id="11" name="Oval 1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4762" y="108"/>
              <a:ext cx="238" cy="238"/>
            </a:xfrm>
            <a:prstGeom prst="rect">
              <a:avLst/>
            </a:prstGeom>
            <a:noFill/>
          </p:spPr>
        </p:pic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4797" y="143"/>
              <a:ext cx="16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sp>
        <p:nvSpPr>
          <p:cNvPr id="13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F442-1EBC-4410-BE5F-DB66F88E06BC}" type="datetime1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9A48-E977-4430-ACD6-34F137270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val 9"/>
          <p:cNvGrpSpPr>
            <a:grpSpLocks/>
          </p:cNvGrpSpPr>
          <p:nvPr/>
        </p:nvGrpSpPr>
        <p:grpSpPr bwMode="auto">
          <a:xfrm>
            <a:off x="8223250" y="1000125"/>
            <a:ext cx="628650" cy="627063"/>
            <a:chOff x="5180" y="630"/>
            <a:chExt cx="396" cy="395"/>
          </a:xfrm>
        </p:grpSpPr>
        <p:pic>
          <p:nvPicPr>
            <p:cNvPr id="8" name="Oval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5180" y="630"/>
              <a:ext cx="396" cy="395"/>
            </a:xfrm>
            <a:prstGeom prst="rect">
              <a:avLst/>
            </a:prstGeom>
            <a:noFill/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241" y="690"/>
              <a:ext cx="272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sp>
        <p:nvSpPr>
          <p:cNvPr id="10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50B99-105D-4F38-A30D-F1C00BC4C659}" type="datetime1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00D87-7ACA-4259-96CC-BEA81339C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5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0AFA2-777D-42E1-8789-81C9CED3951B}" type="datetime1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F977-1D84-4ABE-BD4F-3DBAE69BB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1588"/>
            <a:ext cx="9150350" cy="1282701"/>
            <a:chOff x="-52" y="-1972"/>
            <a:chExt cx="9150672" cy="1283795"/>
          </a:xfrm>
        </p:grpSpPr>
        <p:sp>
          <p:nvSpPr>
            <p:cNvPr id="3" name="Freeform 5"/>
            <p:cNvSpPr/>
            <p:nvPr userDrawn="1"/>
          </p:nvSpPr>
          <p:spPr bwMode="invGray">
            <a:xfrm>
              <a:off x="-52" y="-383"/>
              <a:ext cx="9150672" cy="1282206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Freeform 6"/>
            <p:cNvSpPr/>
            <p:nvPr userDrawn="1"/>
          </p:nvSpPr>
          <p:spPr bwMode="invGray">
            <a:xfrm>
              <a:off x="-52" y="-1972"/>
              <a:ext cx="9144322" cy="109472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0EC21-A5FC-41EC-B84D-A351EA743CDA}" type="datetime1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3E15C-3A73-41CC-B29E-35A47F74C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1535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7DD09-A349-431B-9652-8738B3517C5E}" type="datetime1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07D32-A341-4672-BE2B-79D81629E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1535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" name="Oval 12"/>
          <p:cNvGrpSpPr>
            <a:grpSpLocks/>
          </p:cNvGrpSpPr>
          <p:nvPr/>
        </p:nvGrpSpPr>
        <p:grpSpPr bwMode="auto">
          <a:xfrm>
            <a:off x="1212850" y="377825"/>
            <a:ext cx="744538" cy="744538"/>
            <a:chOff x="764" y="238"/>
            <a:chExt cx="469" cy="469"/>
          </a:xfrm>
        </p:grpSpPr>
        <p:pic>
          <p:nvPicPr>
            <p:cNvPr id="11" name="Oval 1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64" y="238"/>
              <a:ext cx="469" cy="469"/>
            </a:xfrm>
            <a:prstGeom prst="rect">
              <a:avLst/>
            </a:prstGeom>
            <a:noFill/>
          </p:spPr>
        </p:pic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34" y="309"/>
              <a:ext cx="32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DE067-B9C6-4284-88AF-BED5ADEF3D2A}" type="datetime1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5C38E-17AC-48A5-B535-FE1EE2EB9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525" cy="1862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0" y="0"/>
            <a:ext cx="9153525" cy="1481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64AC85-573E-489B-9F12-F5EE94948C58}" type="datetime1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34E2D4-133C-46A6-AD37-2F8EC5D77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A79D"/>
        </a:buClr>
        <a:buSzPct val="85000"/>
        <a:buFont typeface="Wingdings" pitchFamily="2" charset="2"/>
        <a:buChar char="¢"/>
        <a:defRPr lang="en-U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8B25C"/>
        </a:buClr>
        <a:buSzPct val="85000"/>
        <a:buFont typeface="Wingdings" pitchFamily="2" charset="2"/>
        <a:buChar char="¤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A5AB81"/>
        </a:buClr>
        <a:buSzPct val="85000"/>
        <a:buFont typeface="Wingdings" pitchFamily="2" charset="2"/>
        <a:buChar char="¤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68C8C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377825" y="755650"/>
            <a:ext cx="8467725" cy="5327650"/>
          </a:xfrm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59D6D-EFF7-4EAA-AC8D-E12CDEFDB095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-6350"/>
            <a:ext cx="8242300" cy="1158875"/>
          </a:xfrm>
        </p:spPr>
      </p:pic>
      <p:pic>
        <p:nvPicPr>
          <p:cNvPr id="26626" name="Содержимое 7" descr="волшебный лес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1052513"/>
            <a:ext cx="6872287" cy="5400675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D6B82-5EED-4129-BE45-FB0E23615762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3" descr="трещин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981075"/>
            <a:ext cx="8485187" cy="5399088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-6350"/>
            <a:ext cx="8242300" cy="1158875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74098-6F49-414E-9B26-DCD7A3EF489D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-6350"/>
            <a:ext cx="8242300" cy="1158875"/>
          </a:xfrm>
        </p:spPr>
      </p:pic>
      <p:pic>
        <p:nvPicPr>
          <p:cNvPr id="28674" name="Содержимое 5" descr="стена разруш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196975"/>
            <a:ext cx="8297862" cy="4830763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A9DF5-6E94-4CF5-A46C-673FDD886E28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3" descr="0_6a17c_147e5c94_X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0913" y="1268413"/>
            <a:ext cx="7242175" cy="5059362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-6350"/>
            <a:ext cx="8242300" cy="1158875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31FAB-357F-423E-AD24-05948BFE1E67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Содержимое 3" descr="razrushennaya-kirpichnaya-stena_1920x12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0913" y="1801813"/>
            <a:ext cx="7242175" cy="4525962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-6350"/>
            <a:ext cx="8242300" cy="1158875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0C483-CD22-4A49-903C-1CFF8AFE2A36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Содержимое 3" descr="1358864403_depositphotos_3098885_x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196975"/>
            <a:ext cx="8089900" cy="5399088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-6350"/>
            <a:ext cx="8242300" cy="1158875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2AA93-A04E-47BD-BB24-834248F3D008}" type="slidenum">
              <a:rPr lang="ru-RU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www.deliceful.com/images/about_top_righ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23838"/>
            <a:ext cx="7272338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67403-AA30-4813-85B6-8B46508218B4}" type="slidenum">
              <a:rPr lang="ru-RU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-6350"/>
            <a:ext cx="8242300" cy="1158875"/>
          </a:xfrm>
        </p:spPr>
      </p:pic>
      <p:pic>
        <p:nvPicPr>
          <p:cNvPr id="17410" name="Содержимое 5" descr="567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36600" y="1192213"/>
            <a:ext cx="8066088" cy="5400675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A73B7-5707-4A27-A92B-090F21E42AEE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-6350"/>
            <a:ext cx="8242300" cy="1158875"/>
          </a:xfrm>
        </p:spPr>
      </p:pic>
      <p:pic>
        <p:nvPicPr>
          <p:cNvPr id="19458" name="Содержимое 5" descr="рыцарь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1196975"/>
            <a:ext cx="7497762" cy="5399088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FD4B7-E602-42A3-992D-FC08F44023D2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дам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125538"/>
            <a:ext cx="7389813" cy="5399087"/>
          </a:xfrm>
          <a:noFill/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-6350"/>
            <a:ext cx="8242300" cy="1158875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E5761-F227-4FD7-98D7-B75B0FD348D7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турнир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125538"/>
            <a:ext cx="7397750" cy="5399087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-6350"/>
            <a:ext cx="8242300" cy="1158875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AC186-C94D-4F43-82EA-DD05A5A35EF2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-6350"/>
            <a:ext cx="8242300" cy="1158875"/>
          </a:xfrm>
        </p:spPr>
      </p:pic>
      <p:pic>
        <p:nvPicPr>
          <p:cNvPr id="22530" name="Содержимое 5" descr="злой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1052513"/>
            <a:ext cx="6288087" cy="5400675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B69C8-8EE0-4F4A-9935-F791CE895998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-6350"/>
            <a:ext cx="8242300" cy="1158875"/>
          </a:xfrm>
        </p:spPr>
      </p:pic>
      <p:pic>
        <p:nvPicPr>
          <p:cNvPr id="23554" name="Содержимое 7" descr="замок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125538"/>
            <a:ext cx="7705725" cy="5399087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FFF42-90F7-4C80-90CB-AFD01F3165F1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замок2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981075"/>
            <a:ext cx="7207250" cy="5399088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-6350"/>
            <a:ext cx="8242300" cy="1158875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90309-6635-48A4-86E6-CAA832976C46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3" descr="стена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196975"/>
            <a:ext cx="8639175" cy="5399088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-6350"/>
            <a:ext cx="8242300" cy="1158875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A91F4-96A5-46E8-91C0-2366E72EE0EB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216</TotalTime>
  <Words>18</Words>
  <Application>Microsoft Office PowerPoint</Application>
  <PresentationFormat>Экран (4:3)</PresentationFormat>
  <Paragraphs>18</Paragraphs>
  <Slides>16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Tahoma</vt:lpstr>
      <vt:lpstr>Arial</vt:lpstr>
      <vt:lpstr>Wingdings</vt:lpstr>
      <vt:lpstr>Calibri</vt:lpstr>
      <vt:lpstr>Тема7</vt:lpstr>
      <vt:lpstr>Тема7</vt:lpstr>
      <vt:lpstr>Тема7</vt:lpstr>
      <vt:lpstr>Тема7</vt:lpstr>
      <vt:lpstr>Тема7</vt:lpstr>
      <vt:lpstr>Тема7</vt:lpstr>
      <vt:lpstr>Тема7</vt:lpstr>
      <vt:lpstr>Тема7</vt:lpstr>
      <vt:lpstr>Тема7</vt:lpstr>
      <vt:lpstr>Тема7</vt:lpstr>
      <vt:lpstr>Тема7</vt:lpstr>
      <vt:lpstr>Тема7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kiselev</dc:creator>
  <cp:lastModifiedBy>User</cp:lastModifiedBy>
  <cp:revision>32</cp:revision>
  <dcterms:created xsi:type="dcterms:W3CDTF">2013-06-21T17:44:13Z</dcterms:created>
  <dcterms:modified xsi:type="dcterms:W3CDTF">2013-12-05T20:27:44Z</dcterms:modified>
</cp:coreProperties>
</file>