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268" r:id="rId4"/>
    <p:sldId id="261" r:id="rId5"/>
    <p:sldId id="262" r:id="rId6"/>
    <p:sldId id="259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DD955FB-9041-4277-B56E-4E605349775E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1AC6DB-3FCA-44E4-B3D8-B8CC251B6BD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955FB-9041-4277-B56E-4E605349775E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AC6DB-3FCA-44E4-B3D8-B8CC251B6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955FB-9041-4277-B56E-4E605349775E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AC6DB-3FCA-44E4-B3D8-B8CC251B6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955FB-9041-4277-B56E-4E605349775E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AC6DB-3FCA-44E4-B3D8-B8CC251B6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DD955FB-9041-4277-B56E-4E605349775E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1AC6DB-3FCA-44E4-B3D8-B8CC251B6B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955FB-9041-4277-B56E-4E605349775E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71AC6DB-3FCA-44E4-B3D8-B8CC251B6B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955FB-9041-4277-B56E-4E605349775E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71AC6DB-3FCA-44E4-B3D8-B8CC251B6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955FB-9041-4277-B56E-4E605349775E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AC6DB-3FCA-44E4-B3D8-B8CC251B6B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955FB-9041-4277-B56E-4E605349775E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AC6DB-3FCA-44E4-B3D8-B8CC251B6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DD955FB-9041-4277-B56E-4E605349775E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1AC6DB-3FCA-44E4-B3D8-B8CC251B6BD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DD955FB-9041-4277-B56E-4E605349775E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1AC6DB-3FCA-44E4-B3D8-B8CC251B6B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DD955FB-9041-4277-B56E-4E605349775E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71AC6DB-3FCA-44E4-B3D8-B8CC251B6BD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Book Antiqua" pitchFamily="18" charset="0"/>
              </a:rPr>
              <a:t>Александро</a:t>
            </a:r>
            <a:r>
              <a:rPr lang="ru-RU" dirty="0" smtClean="0">
                <a:latin typeface="Book Antiqua" pitchFamily="18" charset="0"/>
              </a:rPr>
              <a:t> - Невский </a:t>
            </a:r>
            <a:r>
              <a:rPr lang="ru-RU" dirty="0" err="1" smtClean="0">
                <a:latin typeface="Book Antiqua" pitchFamily="18" charset="0"/>
              </a:rPr>
              <a:t>Софрониев</a:t>
            </a:r>
            <a:r>
              <a:rPr lang="ru-RU" dirty="0" smtClean="0">
                <a:latin typeface="Book Antiqua" pitchFamily="18" charset="0"/>
              </a:rPr>
              <a:t> монастырь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50057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Book Antiqua" pitchFamily="18" charset="0"/>
              </a:rPr>
              <a:t>Презентацию выполнила </a:t>
            </a:r>
          </a:p>
          <a:p>
            <a:pPr algn="r"/>
            <a:r>
              <a:rPr lang="ru-RU" dirty="0" smtClean="0">
                <a:latin typeface="Book Antiqua" pitchFamily="18" charset="0"/>
              </a:rPr>
              <a:t>учащаяся </a:t>
            </a:r>
            <a:r>
              <a:rPr lang="ru-RU" dirty="0">
                <a:latin typeface="Book Antiqua" pitchFamily="18" charset="0"/>
              </a:rPr>
              <a:t>10 «А» класса </a:t>
            </a:r>
            <a:endParaRPr lang="ru-RU" dirty="0" smtClean="0">
              <a:latin typeface="Book Antiqua" pitchFamily="18" charset="0"/>
            </a:endParaRPr>
          </a:p>
          <a:p>
            <a:pPr algn="r"/>
            <a:r>
              <a:rPr lang="ru-RU" dirty="0" err="1" smtClean="0">
                <a:latin typeface="Book Antiqua" pitchFamily="18" charset="0"/>
              </a:rPr>
              <a:t>Тынянская</a:t>
            </a:r>
            <a:r>
              <a:rPr lang="ru-RU" dirty="0" smtClean="0">
                <a:latin typeface="Book Antiqua" pitchFamily="18" charset="0"/>
              </a:rPr>
              <a:t>  </a:t>
            </a:r>
            <a:r>
              <a:rPr lang="ru-RU" dirty="0">
                <a:latin typeface="Book Antiqua" pitchFamily="18" charset="0"/>
              </a:rPr>
              <a:t>Кристина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Book Antiqua" pitchFamily="18" charset="0"/>
              </a:rPr>
              <a:t>Александро</a:t>
            </a:r>
            <a:r>
              <a:rPr lang="ru-RU" sz="3600" dirty="0" smtClean="0">
                <a:latin typeface="Book Antiqua" pitchFamily="18" charset="0"/>
              </a:rPr>
              <a:t> - Невский 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err="1" smtClean="0">
                <a:latin typeface="Book Antiqua" pitchFamily="18" charset="0"/>
              </a:rPr>
              <a:t>Софрониев</a:t>
            </a:r>
            <a:r>
              <a:rPr lang="ru-RU" sz="3600" dirty="0" smtClean="0">
                <a:latin typeface="Book Antiqua" pitchFamily="18" charset="0"/>
              </a:rPr>
              <a:t> монастырь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714884"/>
            <a:ext cx="8229600" cy="200026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1998 года мощи праведного старца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Софрония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покоятся в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храме Александра Невского.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Сегодня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Александро-Невский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монастырь переживает своё возрождение.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C:\Users\Alex\Pictures\Софрониев монастырь\0_2da25_e48a4c5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71612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Book Antiqua" pitchFamily="18" charset="0"/>
              </a:rPr>
              <a:t>Александро</a:t>
            </a:r>
            <a:r>
              <a:rPr lang="ru-RU" sz="3600" dirty="0" smtClean="0">
                <a:latin typeface="Book Antiqua" pitchFamily="18" charset="0"/>
              </a:rPr>
              <a:t> - Невский 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err="1" smtClean="0">
                <a:latin typeface="Book Antiqua" pitchFamily="18" charset="0"/>
              </a:rPr>
              <a:t>Софрониев</a:t>
            </a:r>
            <a:r>
              <a:rPr lang="ru-RU" sz="3600" dirty="0" smtClean="0">
                <a:latin typeface="Book Antiqua" pitchFamily="18" charset="0"/>
              </a:rPr>
              <a:t> монастырь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72074"/>
            <a:ext cx="8829708" cy="15541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Этот монастырь 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находится в поселке 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Ибердский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Рязанской области</a:t>
            </a:r>
          </a:p>
        </p:txBody>
      </p:sp>
      <p:pic>
        <p:nvPicPr>
          <p:cNvPr id="1026" name="Picture 2" descr="C:\Users\Alex\Pictures\Софрониев монастырь\580_011014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143535" cy="340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Book Antiqua" pitchFamily="18" charset="0"/>
              </a:rPr>
              <a:t>Александро</a:t>
            </a:r>
            <a:r>
              <a:rPr lang="ru-RU" sz="3600" dirty="0" smtClean="0">
                <a:latin typeface="Book Antiqua" pitchFamily="18" charset="0"/>
              </a:rPr>
              <a:t> - Невский 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err="1" smtClean="0">
                <a:latin typeface="Book Antiqua" pitchFamily="18" charset="0"/>
              </a:rPr>
              <a:t>Софрониев</a:t>
            </a:r>
            <a:r>
              <a:rPr lang="ru-RU" sz="3600" dirty="0" smtClean="0">
                <a:latin typeface="Book Antiqua" pitchFamily="18" charset="0"/>
              </a:rPr>
              <a:t> монастырь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571612"/>
            <a:ext cx="4286280" cy="5000660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Монастырь был основан в конце XIX века святым праведным старцем </a:t>
            </a:r>
            <a:r>
              <a:rPr lang="ru-RU" sz="2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Софронием</a:t>
            </a:r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2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Софроний</a:t>
            </a:r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родился в селе Канино </a:t>
            </a:r>
            <a:r>
              <a:rPr lang="ru-RU" sz="2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Сапожковского</a:t>
            </a:r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уезда в 1825 году. При крещении младенца батюшка увидел столп света, исходящий от дитя в небо, и сказал родителям, что этот младенец прославит их род. С детства </a:t>
            </a:r>
            <a:r>
              <a:rPr lang="ru-RU" sz="2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Софроний</a:t>
            </a:r>
            <a:r>
              <a:rPr lang="ru-RU" sz="2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был верующим и хотел жить в уединении.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Alex\Pictures\Софрониев монастырь\580_011015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429024" cy="5185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Book Antiqua" pitchFamily="18" charset="0"/>
              </a:rPr>
              <a:t>Александро</a:t>
            </a:r>
            <a:r>
              <a:rPr lang="ru-RU" sz="3600" dirty="0" smtClean="0">
                <a:latin typeface="Book Antiqua" pitchFamily="18" charset="0"/>
              </a:rPr>
              <a:t> - Невский 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err="1" smtClean="0">
                <a:latin typeface="Book Antiqua" pitchFamily="18" charset="0"/>
              </a:rPr>
              <a:t>Софрониев</a:t>
            </a:r>
            <a:r>
              <a:rPr lang="ru-RU" sz="3600" dirty="0" smtClean="0">
                <a:latin typeface="Book Antiqua" pitchFamily="18" charset="0"/>
              </a:rPr>
              <a:t> монастырь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4043362" cy="478634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Сначала на месте будущего храма была устроена часовня для молитвы, а в 1892 году построен каменный двухэтажный храм в честь благоверного князя Александра Невского.</a:t>
            </a:r>
          </a:p>
          <a:p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Всеми работами руководил живший в землянке сам старец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Софроний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которому в то время шел 67 год.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 descr="C:\Users\Alex\Pictures\Софрониев монастырь\580_011014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3286148" cy="496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Book Antiqua" pitchFamily="18" charset="0"/>
              </a:rPr>
              <a:t>Александро</a:t>
            </a:r>
            <a:r>
              <a:rPr lang="ru-RU" sz="3600" dirty="0" smtClean="0">
                <a:latin typeface="Book Antiqua" pitchFamily="18" charset="0"/>
              </a:rPr>
              <a:t> - Невский 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err="1" smtClean="0">
                <a:latin typeface="Book Antiqua" pitchFamily="18" charset="0"/>
              </a:rPr>
              <a:t>Софрониев</a:t>
            </a:r>
            <a:r>
              <a:rPr lang="ru-RU" sz="3600" dirty="0" smtClean="0">
                <a:latin typeface="Book Antiqua" pitchFamily="18" charset="0"/>
              </a:rPr>
              <a:t> монастырь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71612"/>
            <a:ext cx="3971924" cy="455455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 течение нескольких лет при обители было построено несколько новых домов для сестер и духовенства, двухэтажный корпус с трапезной. </a:t>
            </a:r>
          </a:p>
          <a:p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Сестры занимались рукоделием, ткали, стегали одеяла, вышивали, писали иконы, трудились на скотном дворе. 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3" name="Picture 7" descr="C:\Users\Alex\Pictures\Софрониев монастырь\580_011017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156614" cy="486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Book Antiqua" pitchFamily="18" charset="0"/>
              </a:rPr>
              <a:t>Александро</a:t>
            </a:r>
            <a:r>
              <a:rPr lang="ru-RU" sz="3600" dirty="0" smtClean="0">
                <a:latin typeface="Book Antiqua" pitchFamily="18" charset="0"/>
              </a:rPr>
              <a:t> - Невский 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err="1" smtClean="0">
                <a:latin typeface="Book Antiqua" pitchFamily="18" charset="0"/>
              </a:rPr>
              <a:t>Софрониев</a:t>
            </a:r>
            <a:r>
              <a:rPr lang="ru-RU" sz="3600" dirty="0" smtClean="0">
                <a:latin typeface="Book Antiqua" pitchFamily="18" charset="0"/>
              </a:rPr>
              <a:t> монастырь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 1918 году обитель официально была закрыта, но на самом деле еще некоторое время продолжала жить и молиться. Богослужения совершались даже в самом храме. 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 1919 году власть заставила богослужения прекратить, а сестры были вынуждены перебраться из монастырских стен в близлежащие села.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Book Antiqua" pitchFamily="18" charset="0"/>
              </a:rPr>
              <a:t>Александро</a:t>
            </a:r>
            <a:r>
              <a:rPr lang="ru-RU" sz="3600" dirty="0" smtClean="0">
                <a:latin typeface="Book Antiqua" pitchFamily="18" charset="0"/>
              </a:rPr>
              <a:t> - Невский 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err="1" smtClean="0">
                <a:latin typeface="Book Antiqua" pitchFamily="18" charset="0"/>
              </a:rPr>
              <a:t>Софрониев</a:t>
            </a:r>
            <a:r>
              <a:rPr lang="ru-RU" sz="3600" dirty="0" smtClean="0">
                <a:latin typeface="Book Antiqua" pitchFamily="18" charset="0"/>
              </a:rPr>
              <a:t> монастырь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3757610" cy="455455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Последние годы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Софроний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жил на монастырском хуторе. Скончался он в 1914 году. </a:t>
            </a:r>
            <a:endParaRPr lang="ru-RU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2000 году 7 февраля 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старец 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причислен к лику святых. От его мощей постоянно происходят исцеления, о чем ведётся запись настоятелем. </a:t>
            </a:r>
          </a:p>
          <a:p>
            <a:endParaRPr lang="ru-RU" dirty="0"/>
          </a:p>
        </p:txBody>
      </p:sp>
      <p:pic>
        <p:nvPicPr>
          <p:cNvPr id="5122" name="Picture 2" descr="C:\Users\Alex\Pictures\Софрониев монастырь\580_011018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681402"/>
            <a:ext cx="3144836" cy="475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Book Antiqua" pitchFamily="18" charset="0"/>
              </a:rPr>
              <a:t>Александро</a:t>
            </a:r>
            <a:r>
              <a:rPr lang="ru-RU" sz="3600" dirty="0" smtClean="0">
                <a:latin typeface="Book Antiqua" pitchFamily="18" charset="0"/>
              </a:rPr>
              <a:t> - Невский 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err="1" smtClean="0">
                <a:latin typeface="Book Antiqua" pitchFamily="18" charset="0"/>
              </a:rPr>
              <a:t>Софрониев</a:t>
            </a:r>
            <a:r>
              <a:rPr lang="ru-RU" sz="3600" dirty="0" smtClean="0">
                <a:latin typeface="Book Antiqua" pitchFamily="18" charset="0"/>
              </a:rPr>
              <a:t> монастырь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3971924" cy="500066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Сохранилось сказание о том, что когда монастырь еще жил, люди приходили в храм и восхищались его красотой и великолепием убранства. На это старец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Софроний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нередко замечал: «Все это разрушат, и не останется здесь камня на камне. Обитель моя падет, но когда придет час, найдется человек и все восстановит. А я первый войду в новый храм». 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Users\Alex\Pictures\Софрониев монастырь\0_8159e_336d0df8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257560"/>
            <a:ext cx="4490299" cy="3511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Book Antiqua" pitchFamily="18" charset="0"/>
              </a:rPr>
              <a:t>Александро</a:t>
            </a:r>
            <a:r>
              <a:rPr lang="ru-RU" sz="3600" dirty="0" smtClean="0">
                <a:latin typeface="Book Antiqua" pitchFamily="18" charset="0"/>
              </a:rPr>
              <a:t> - Невский </a:t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600" dirty="0" err="1" smtClean="0">
                <a:latin typeface="Book Antiqua" pitchFamily="18" charset="0"/>
              </a:rPr>
              <a:t>Софрониев</a:t>
            </a:r>
            <a:r>
              <a:rPr lang="ru-RU" sz="3600" dirty="0" smtClean="0">
                <a:latin typeface="Book Antiqua" pitchFamily="18" charset="0"/>
              </a:rPr>
              <a:t> монастырь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857364"/>
            <a:ext cx="3971924" cy="448311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 1996 года монастырь стал восстанавливаться. Была заново построена церковь Александра Невского. </a:t>
            </a:r>
          </a:p>
          <a:p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12 сентября 1998 года было совершено великое освящение храма.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Users\Alex\Pictures\Софрониев монастырь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188</TotalTime>
  <Words>389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Александро - Невский Софрониев монастырь</vt:lpstr>
      <vt:lpstr>Александро - Невский  Софрониев монастырь</vt:lpstr>
      <vt:lpstr>Александро - Невский  Софрониев монастырь</vt:lpstr>
      <vt:lpstr>Александро - Невский  Софрониев монастырь</vt:lpstr>
      <vt:lpstr>Александро - Невский  Софрониев монастырь</vt:lpstr>
      <vt:lpstr>Александро - Невский  Софрониев монастырь</vt:lpstr>
      <vt:lpstr>Александро - Невский  Софрониев монастырь</vt:lpstr>
      <vt:lpstr>Александро - Невский  Софрониев монастырь</vt:lpstr>
      <vt:lpstr>Александро - Невский  Софрониев монастырь</vt:lpstr>
      <vt:lpstr>Александро - Невский  Софрониев монастырь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Александро - Невский Софрониев монастырь</dc:title>
  <dc:creator>Alex</dc:creator>
  <cp:lastModifiedBy>Alex</cp:lastModifiedBy>
  <cp:revision>23</cp:revision>
  <dcterms:created xsi:type="dcterms:W3CDTF">2012-11-26T15:23:07Z</dcterms:created>
  <dcterms:modified xsi:type="dcterms:W3CDTF">2012-11-26T18:31:43Z</dcterms:modified>
</cp:coreProperties>
</file>