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3" autoAdjust="0"/>
    <p:restoredTop sz="94660"/>
  </p:normalViewPr>
  <p:slideViewPr>
    <p:cSldViewPr>
      <p:cViewPr varScale="1">
        <p:scale>
          <a:sx n="79" d="100"/>
          <a:sy n="79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CFCD-C67E-4075-A602-04AB82DE6F5C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83CF-54C9-479D-8EFC-98EC870DB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2F2B-9E08-4017-A910-E6FD5A9A02A5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C51DC-7C98-4C77-BD2D-D2C271C0E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92F1B-178E-4E77-BA2F-00D628883FD7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4A2ED-5587-44F6-8B78-08758978A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22FD-D7F5-44B7-B755-5C1609F89FF3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1FFBA-2A4D-43E5-9D36-8432DB243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126C-5AEB-4B7A-873A-00ACDEB39665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774D-ADC7-413E-876F-310F234EE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4BC2-6281-4F68-8B39-40E5FAE0B523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2ABE-A24D-4637-9F79-A35E270C6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3854-6340-4C28-810F-23AA5BA74F5D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503F8-6872-4BBC-B82F-413DB7C35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241E6-33EC-4CF2-A877-CE12D4B50EAD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9C40-3836-442A-9AD5-835032369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F18E-E3C6-4399-980C-E003B4E6BA6F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4319A-F2CC-4A11-925B-7180708C0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0279-3D01-45B1-8557-D5D873A44DD6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F347-F226-414A-8E83-07523C3EC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45B4D-B34F-468E-A8DD-5AE8CDCC732B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4F6A-B5D9-40CF-9B88-4646F0231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7C3F33-273F-48FF-B21C-8F385B3AD48A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520969-9679-4C91-9FC9-412C4489D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Киево-Печерская лавра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Киево-Печерская лавра 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4338" name="Содержимое 4" descr="1_714bb29a922a5e551ef6ad8f2da49085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357313"/>
            <a:ext cx="3502025" cy="23320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2286000"/>
            <a:ext cx="4429125" cy="3840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Страна: Украина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Город: Киев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Конфессия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Православие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Основатель: Антоний Печерский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основания: 1051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14340" name="Рисунок 5" descr="picurl_2_lavra_6607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857625"/>
            <a:ext cx="35004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Киево-Печерская лавра 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75" y="1357313"/>
            <a:ext cx="4929188" cy="535781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Киево-Печерская Лавра находится в центре Киева, на правом, высоком берегу Днепра, и занимает два холма, разделённых глубокой ложбиной, спускающейся до Днепра. В XI веке сюда удалялся для молитвы священник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Иларион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который ископал здесь для себя пещеру. В 1051 году 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Иларион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был поставлен митрополитом Киевским и его пещера опустела. Около того времени в Киев пришёл с Афона монах Антоний, уроженец 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Любеча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 жизнь в киевских монастырях пришлась ему не по нраву, и он поселился в пещере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Илариона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3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357313"/>
            <a:ext cx="4041775" cy="639762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Антоний Печерский</a:t>
            </a:r>
          </a:p>
        </p:txBody>
      </p:sp>
      <p:pic>
        <p:nvPicPr>
          <p:cNvPr id="15364" name="Содержимое 4" descr="406px-Antiny_Pechersky_(fragment)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326063" y="2174875"/>
            <a:ext cx="2679700" cy="39512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Киево-Печерская лавра 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Благочестие Антония привлекло в его пещеру последователей, в числе которых был и Феодосий из Курска. Когда их число возросло до 12, они устроили для себя церковь и кельи. Антоний поставил в игумены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Варлаама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сам удалился на соседнюю гору, где выкопал для себя новую пещеру.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приходящих в обитель всё увеличивалось, и Антоний испросил у великого князя Изяслава Ярославича всю гору над пещерой. Была построена церковь на месте нынешнего главного собора; возникший монастырь получил название Печерского.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7" name="Содержимое 8" descr="night_lavr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000250"/>
            <a:ext cx="4038600" cy="3446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Киево-Печерская лавра 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Киево-Печерская Лавра разделялась на четыре части: Великая лаврская церковь, или Успенский собор, Больничный Троицкий монастырь, Ближние Пещеры и Дальние Пещеры. Вход в лавру проходит через надвратную Троицкую церковь, древнейшую сохранившуюся церковь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домонгольского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Содержимое 4" descr="troickaya_thumb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1500188"/>
            <a:ext cx="3487737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Киево-Печерская лавра 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8434" name="Содержимое 3"/>
          <p:cNvSpPr>
            <a:spLocks noGrp="1"/>
          </p:cNvSpPr>
          <p:nvPr>
            <p:ph sz="half" idx="2"/>
          </p:nvPr>
        </p:nvSpPr>
        <p:spPr>
          <a:xfrm>
            <a:off x="4357688" y="1214438"/>
            <a:ext cx="4643437" cy="4911725"/>
          </a:xfrm>
        </p:spPr>
        <p:txBody>
          <a:bodyPr/>
          <a:lstStyle/>
          <a:p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Троицкая надвратная церковь.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Крепостные стены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Башня Ивана Кущника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Часовая башня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Онуфриевская башня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Малярная башня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Никольский больничный храм</a:t>
            </a:r>
            <a:br>
              <a:rPr lang="ru-RU" sz="1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Бывшие больничные покои Никольского монастыря</a:t>
            </a:r>
            <a:br>
              <a:rPr lang="ru-RU" sz="1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Бывшие келии соборных старцев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Бывшая иконная мастерская Лавры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Большая Лаврская колокольня</a:t>
            </a:r>
            <a:br>
              <a:rPr lang="ru-RU" sz="1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Собор Успения Пресвятой Богородицы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Бывший экономический корпус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Церковь Всех Святых. Экономические ворота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Церковь Спаса на Берестове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Ковнировский корпус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Корпус бывшей типографии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Бывший дом наместника Лавры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Фонтан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Здание бывших митрополичьих покоев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Бывшая трапезная палата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Трапезная церковь во имя пр. Антония и Феодосия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Южные ворота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Крестовоздвиженская церковь.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Вход в Ближние пещеры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Колокольня на Ближних пещерах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Дебоскетовская стена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Аннозачатиевская церковь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Церковные лавки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Церковь Рождества пресвятой Богородицы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Колокольня на Дальних пещерах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Резиденция Митрополита Киевского и всея Украины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Галерея, ведущая к Ближним пещерам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Галерея к Дальним пещерам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Церковь Воскресения Христова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Вход в Дальние пещеры через Аннозачатьевский храм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Конференцзал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Хозяйственные ворота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Церковь "Живописный источник»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Киевские Духовные Академия и Семинария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Гостиница для священников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Гостиница для паломников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Колодец преп. Антония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Колодец преп. Феодосия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Паломнический отдел Киево-Печерской Лавры.</a:t>
            </a:r>
          </a:p>
          <a:p>
            <a:r>
              <a:rPr lang="ru-RU" sz="1100" smtClean="0"/>
              <a:t/>
            </a:r>
            <a:br>
              <a:rPr lang="ru-RU" sz="1100" smtClean="0"/>
            </a:br>
            <a:endParaRPr lang="ru-RU" sz="1100" smtClean="0"/>
          </a:p>
        </p:txBody>
      </p:sp>
      <p:pic>
        <p:nvPicPr>
          <p:cNvPr id="18435" name="Содержимое 6" descr="shemalavri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285" r="2312"/>
          <a:stretch>
            <a:fillRect/>
          </a:stretch>
        </p:blipFill>
        <p:spPr>
          <a:xfrm>
            <a:off x="142875" y="1500188"/>
            <a:ext cx="4467225" cy="4470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Киево-Печерская лавра 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85938"/>
            <a:ext cx="4040188" cy="43402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Главный храм Киево-Печерской лавры - Великая Печерская Церковь (Успенский собор) - находится напротив Святых врат, посреди центральной площади Верхней лавры. С его созданием открылась новая страница истории древнерусского зодчества и иконописи. По свидетельству преподобного Нестора Летописца, каменная церковь Успения в Печерском монастыре была заложена по благословению преподобного Антония святым игуменом Феодосием и епископом Михаилом в 1072 г. Время разрушало этот храм, преображало и воссоздавало вновь, как незыблемую святыню Православия. Все главные святыни лавры всегда хранились в Великой Церкви.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10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0" dirty="0"/>
              <a:t>В. В. Верещагин. «Великая церковь Киево-Печерской лавры» (1905</a:t>
            </a:r>
            <a:r>
              <a:rPr lang="ru-RU" b="0" dirty="0" smtClean="0"/>
              <a:t>)</a:t>
            </a:r>
            <a:endParaRPr lang="ru-RU" dirty="0"/>
          </a:p>
        </p:txBody>
      </p:sp>
      <p:pic>
        <p:nvPicPr>
          <p:cNvPr id="19460" name="Содержимое 6" descr="455pxKievo_pe4erskaja_Lavra_thumb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160963" y="2174875"/>
            <a:ext cx="3009900" cy="39512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Киево-Печерская лавра 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482" name="Содержимое 4" descr="radugalavra_thumb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000250"/>
            <a:ext cx="4038600" cy="3035300"/>
          </a:xfrm>
        </p:spPr>
      </p:pic>
      <p:pic>
        <p:nvPicPr>
          <p:cNvPr id="20483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1357313"/>
            <a:ext cx="3500438" cy="2189162"/>
          </a:xfrm>
        </p:spPr>
      </p:pic>
      <p:pic>
        <p:nvPicPr>
          <p:cNvPr id="20484" name="Рисунок 6" descr="Kievo_Pecherskaya_lavr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3643313"/>
            <a:ext cx="3929063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496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Times New Roman</vt:lpstr>
      <vt:lpstr>Тема Office</vt:lpstr>
      <vt:lpstr>  Киево-Печерская лавра  </vt:lpstr>
      <vt:lpstr>  Киево-Печерская лавра  </vt:lpstr>
      <vt:lpstr>  Киево-Печерская лавра  </vt:lpstr>
      <vt:lpstr>  Киево-Печерская лавра  </vt:lpstr>
      <vt:lpstr>  Киево-Печерская лавра  </vt:lpstr>
      <vt:lpstr>  Киево-Печерская лавра  </vt:lpstr>
      <vt:lpstr>  Киево-Печерская лавра   </vt:lpstr>
      <vt:lpstr>  Киево-Печерская лавра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Киево-Печерская лавра</dc:title>
  <dc:creator>Полинка</dc:creator>
  <cp:lastModifiedBy>Степа</cp:lastModifiedBy>
  <cp:revision>21</cp:revision>
  <dcterms:created xsi:type="dcterms:W3CDTF">2012-11-26T12:42:33Z</dcterms:created>
  <dcterms:modified xsi:type="dcterms:W3CDTF">2013-09-24T22:16:43Z</dcterms:modified>
</cp:coreProperties>
</file>