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8" r:id="rId8"/>
    <p:sldId id="260" r:id="rId9"/>
    <p:sldId id="269" r:id="rId10"/>
    <p:sldId id="261" r:id="rId11"/>
    <p:sldId id="270" r:id="rId12"/>
    <p:sldId id="262" r:id="rId13"/>
    <p:sldId id="264" r:id="rId14"/>
    <p:sldId id="26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Боголюбский</a:t>
            </a:r>
            <a:r>
              <a:rPr lang="ru-RU" dirty="0" smtClean="0"/>
              <a:t> монастырь.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Подготовил работу</a:t>
            </a:r>
            <a:br>
              <a:rPr lang="ru-RU" dirty="0" smtClean="0"/>
            </a:br>
            <a:r>
              <a:rPr lang="ru-RU" dirty="0" smtClean="0"/>
              <a:t>ученик 10 </a:t>
            </a:r>
            <a:r>
              <a:rPr lang="en-US" dirty="0" smtClean="0"/>
              <a:t>“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r>
              <a:rPr lang="ru-RU" dirty="0" smtClean="0"/>
              <a:t> класса</a:t>
            </a:r>
            <a:br>
              <a:rPr lang="ru-RU" dirty="0" smtClean="0"/>
            </a:br>
            <a:r>
              <a:rPr lang="ru-RU" dirty="0" smtClean="0"/>
              <a:t>Круглов Даниил</a:t>
            </a:r>
            <a:endParaRPr lang="ru-RU" dirty="0"/>
          </a:p>
        </p:txBody>
      </p:sp>
      <p:pic>
        <p:nvPicPr>
          <p:cNvPr id="17410" name="Picture 2" descr="http://www.pravmir.ru/wp-content/uploads/2010/11/0_33d8f_2f1b68aa_XL-58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4176464" cy="3240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826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После революции наступили годы запустения, были разорены храмы, сброшены колокола, осквернены святыни. Монашествующих разогнали, многие из них приняли от рук безбожников мученическую кончину. В монастырских корпусах разместились школа, больница, почта, отделение милиции, консервный завод, а в храмах — хранилища и склады.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4" name="Picture 2" descr="http://pics.livejournal.com/petrovaobitel/pic/0000hzwt/s640x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620688"/>
            <a:ext cx="8475983" cy="56418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7627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25 мая 1997 г. был освящен престол в трапезном Благовещенском храме (XVII в.), в котором периодически совершаются богослужения. В июне 1997 г. возобновлены службы в соборе </a:t>
            </a:r>
            <a:r>
              <a:rPr lang="ru-RU" dirty="0" err="1" smtClean="0"/>
              <a:t>Боголюбской</a:t>
            </a:r>
            <a:r>
              <a:rPr lang="ru-RU" dirty="0" smtClean="0"/>
              <a:t> иконы Божией Матери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Возрождена традиция крестного хода с </a:t>
            </a:r>
            <a:r>
              <a:rPr lang="ru-RU" dirty="0" err="1" smtClean="0"/>
              <a:t>Боголюбской</a:t>
            </a:r>
            <a:r>
              <a:rPr lang="ru-RU" dirty="0" smtClean="0"/>
              <a:t> иконой Божией Матери, установленного в XVIII в., в память чудесного прекращения по молитвам перед образом страшного морового поветрия. Крестный ход из г. Владимира в </a:t>
            </a:r>
            <a:r>
              <a:rPr lang="ru-RU" dirty="0" err="1" smtClean="0"/>
              <a:t>Свято-Боголюбский</a:t>
            </a:r>
            <a:r>
              <a:rPr lang="ru-RU" dirty="0" smtClean="0"/>
              <a:t> монастырь совершается ежегодно 1 июля — в день празднования </a:t>
            </a:r>
            <a:r>
              <a:rPr lang="ru-RU" dirty="0" err="1" smtClean="0"/>
              <a:t>Боголюбской</a:t>
            </a:r>
            <a:r>
              <a:rPr lang="ru-RU" dirty="0" smtClean="0"/>
              <a:t> иконы Божией Матери. В нем принимает участие около 10000 человек.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cirota.ru/forum/images/60/6056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4596127" cy="5832648"/>
          </a:xfrm>
          <a:prstGeom prst="rect">
            <a:avLst/>
          </a:prstGeom>
          <a:noFill/>
        </p:spPr>
      </p:pic>
      <p:pic>
        <p:nvPicPr>
          <p:cNvPr id="33794" name="Picture 2" descr="http://content.foto.mail.ru/mail/marina_podgornay/_blogs/i-135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620688"/>
            <a:ext cx="3893553" cy="56886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9459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Среди особых святынь в монастыре хранятся частицы мощей святых Владимирской земли и Киево-Печерских подвижников.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соборе совершаются ежедневно уставные богослужения и служится Божественная литургия. Сестры читают Неусыпную Псалтирь, молясь об упокоении усопших, о здравии живущих, о спасении земли Русской и страждущего Отечества.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://stat16.privet.ru/lr/0b0f7a714aceb0dca40ca767ac8e55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704856" cy="64412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8183880" cy="2880320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Свято-Боголюбский</a:t>
            </a:r>
            <a:r>
              <a:rPr lang="ru-RU" sz="1800" dirty="0" smtClean="0"/>
              <a:t> монастырь — один из древнейших монастырей Русской православной церкви — был основан в 1155 г. </a:t>
            </a:r>
            <a:r>
              <a:rPr lang="ru-RU" sz="1800" dirty="0" smtClean="0"/>
              <a:t>святым князем Андреем </a:t>
            </a:r>
            <a:r>
              <a:rPr lang="ru-RU" sz="1800" dirty="0" err="1" smtClean="0"/>
              <a:t>Боголюбским</a:t>
            </a:r>
            <a:r>
              <a:rPr lang="ru-RU" sz="1800" dirty="0" smtClean="0"/>
              <a:t> </a:t>
            </a:r>
            <a:r>
              <a:rPr lang="ru-RU" sz="1800" dirty="0" smtClean="0"/>
              <a:t>. Летом </a:t>
            </a:r>
            <a:r>
              <a:rPr lang="ru-RU" sz="1800" dirty="0" smtClean="0"/>
              <a:t>1155 г. </a:t>
            </a:r>
            <a:r>
              <a:rPr lang="ru-RU" sz="1800" dirty="0" smtClean="0"/>
              <a:t>Андрей </a:t>
            </a:r>
            <a:r>
              <a:rPr lang="ru-RU" sz="1800" dirty="0" smtClean="0"/>
              <a:t>переезжал из Киева во Владимиро-Суздальскую землю. В 10 верстах от Владимира кони, везшие чудотворную икону пресвятой Богородицы, внезапно остановились, а ночью молящемуся князю явилась Богоматерь и повелела на этом месте основать храм в честь своего рождества и обитель для иноков, а чудотворную икону поставить во Владимире.</a:t>
            </a:r>
            <a:endParaRPr lang="ru-RU" sz="1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www.mk.ru/upload/iblock_mk/475/bb/99/d6/DETAIL_PICTURE_54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7600"/>
            <a:ext cx="8568952" cy="63142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908720"/>
            <a:ext cx="8183880" cy="28803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 этого дня Владимирская икона стала главной святыней и символом святой Руси, а Владимиро-Суздальская земля — центром Русского государства. Тогда же по княжескому повелению была написана </a:t>
            </a:r>
            <a:r>
              <a:rPr lang="ru-RU" dirty="0" err="1" smtClean="0"/>
              <a:t>Боголюбивая</a:t>
            </a:r>
            <a:r>
              <a:rPr lang="ru-RU" dirty="0" smtClean="0"/>
              <a:t> (или </a:t>
            </a:r>
            <a:r>
              <a:rPr lang="ru-RU" dirty="0" err="1" smtClean="0"/>
              <a:t>Боголюбская</a:t>
            </a:r>
            <a:r>
              <a:rPr lang="ru-RU" dirty="0" smtClean="0"/>
              <a:t>) икона Божией Матери в том виде, как Владычица явилась св. кн. Андрею в ночном видении. Икона эта (находящаяся ныне в Свято-Успенском </a:t>
            </a:r>
            <a:r>
              <a:rPr lang="ru-RU" dirty="0" err="1" smtClean="0"/>
              <a:t>княгинином</a:t>
            </a:r>
            <a:r>
              <a:rPr lang="ru-RU" dirty="0" smtClean="0"/>
              <a:t> женском монастыре г. Владимира) прославилась многими чудесами, многочисленные списки ее также являются чудотворными. Летом 1174 г. князь был убит заговорщиками. Место мученической кончины святого князя (в лестничной башне </a:t>
            </a:r>
            <a:r>
              <a:rPr lang="ru-RU" dirty="0" err="1" smtClean="0"/>
              <a:t>Боголюбского</a:t>
            </a:r>
            <a:r>
              <a:rPr lang="ru-RU" dirty="0" smtClean="0"/>
              <a:t> замка) сохранилось до наших дней.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6866" name="Picture 2" descr="http://en.rian.ru/images/16132/62/1613262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2176" y="692696"/>
            <a:ext cx="8891824" cy="50387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1785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После кончины князя обитель претерпевала разорение и разграбление, но продолжала существовать. Со времени учреждения Патриаршества в России в 1588 г. </a:t>
            </a:r>
            <a:r>
              <a:rPr lang="ru-RU" dirty="0" err="1" smtClean="0"/>
              <a:t>Боголюбский</a:t>
            </a:r>
            <a:r>
              <a:rPr lang="ru-RU" dirty="0" smtClean="0"/>
              <a:t> монастырь подлежал ведомству патриархов и назывался Рождества пресвятой Богородицы патриаршим домовым монастырем.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7890" name="Picture 2" descr="http://photos.lifeisphoto.ru/4/0/427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760640" cy="61926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0352"/>
            <a:ext cx="8219256" cy="41879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Храмы и постройки обители:</a:t>
            </a:r>
            <a:br>
              <a:rPr lang="ru-RU" dirty="0" smtClean="0"/>
            </a:br>
            <a:r>
              <a:rPr lang="ru-RU" dirty="0" smtClean="0"/>
              <a:t>– Собор </a:t>
            </a:r>
            <a:r>
              <a:rPr lang="ru-RU" dirty="0" err="1" smtClean="0"/>
              <a:t>Боголюбской</a:t>
            </a:r>
            <a:r>
              <a:rPr lang="ru-RU" dirty="0" smtClean="0"/>
              <a:t> иконы Божией Матери (по проекту К. А. Тона). Освящен в мае 1866 года </a:t>
            </a:r>
            <a:r>
              <a:rPr lang="ru-RU" dirty="0" smtClean="0"/>
              <a:t>святым. </a:t>
            </a:r>
            <a:r>
              <a:rPr lang="ru-RU" dirty="0" smtClean="0"/>
              <a:t>Феофаном Затворником. Престольный праздник — 1 июля. В нем приделы: правый </a:t>
            </a:r>
            <a:r>
              <a:rPr lang="ru-RU" dirty="0" smtClean="0"/>
              <a:t>—</a:t>
            </a:r>
            <a:r>
              <a:rPr lang="ru-RU" dirty="0" err="1" smtClean="0"/>
              <a:t>Симеона</a:t>
            </a:r>
            <a:r>
              <a:rPr lang="ru-RU" dirty="0" smtClean="0"/>
              <a:t> </a:t>
            </a:r>
            <a:r>
              <a:rPr lang="ru-RU" dirty="0" err="1" smtClean="0"/>
              <a:t>Богоприимца</a:t>
            </a:r>
            <a:r>
              <a:rPr lang="ru-RU" dirty="0" smtClean="0"/>
              <a:t> и пророчицы Анны; левый </a:t>
            </a:r>
            <a:r>
              <a:rPr lang="ru-RU" dirty="0" smtClean="0"/>
              <a:t>Петра </a:t>
            </a:r>
            <a:r>
              <a:rPr lang="ru-RU" dirty="0" smtClean="0"/>
              <a:t>и Павла. В цокольном помещении собора — храм в </a:t>
            </a:r>
            <a:r>
              <a:rPr lang="ru-RU" dirty="0" smtClean="0"/>
              <a:t>честь </a:t>
            </a:r>
            <a:r>
              <a:rPr lang="ru-RU" dirty="0" smtClean="0"/>
              <a:t>Серафима </a:t>
            </a:r>
            <a:r>
              <a:rPr lang="ru-RU" dirty="0" err="1" smtClean="0"/>
              <a:t>Саровского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– Храм рождества пресвятой Богородицы — XII–XVIII вв.</a:t>
            </a:r>
            <a:br>
              <a:rPr lang="ru-RU" dirty="0" smtClean="0"/>
            </a:br>
            <a:r>
              <a:rPr lang="ru-RU" dirty="0" smtClean="0"/>
              <a:t>– </a:t>
            </a:r>
            <a:r>
              <a:rPr lang="ru-RU" dirty="0" smtClean="0"/>
              <a:t>Палаты святого князя </a:t>
            </a:r>
            <a:r>
              <a:rPr lang="ru-RU" dirty="0" smtClean="0"/>
              <a:t>Андрея </a:t>
            </a:r>
            <a:r>
              <a:rPr lang="ru-RU" dirty="0" err="1" smtClean="0"/>
              <a:t>Боголюбского</a:t>
            </a:r>
            <a:r>
              <a:rPr lang="ru-RU" dirty="0" smtClean="0"/>
              <a:t> — XII в.</a:t>
            </a:r>
            <a:br>
              <a:rPr lang="ru-RU" dirty="0" smtClean="0"/>
            </a:br>
            <a:r>
              <a:rPr lang="ru-RU" dirty="0" smtClean="0"/>
              <a:t>– Благовещенская трапезная церковь — XVII в.</a:t>
            </a:r>
            <a:br>
              <a:rPr lang="ru-RU" dirty="0" smtClean="0"/>
            </a:br>
            <a:r>
              <a:rPr lang="ru-RU" dirty="0" smtClean="0"/>
              <a:t>– Часовня-киворий (XVII в.) первоначально была построена в XII в. на месте явления Божией Матери </a:t>
            </a:r>
            <a:r>
              <a:rPr lang="ru-RU" dirty="0" smtClean="0"/>
              <a:t>святому князю Андрею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– Колокольня с надвратной церковью в честь успения пресвятой Богородицы — XIX в.</a:t>
            </a:r>
            <a:br>
              <a:rPr lang="ru-RU" dirty="0" smtClean="0"/>
            </a:br>
            <a:r>
              <a:rPr lang="ru-RU" dirty="0" smtClean="0"/>
              <a:t>– Келейные корпуса, ограда, башни — ХVШ–ХIХ вв.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8" name="Picture 2" descr="http://pics.livejournal.com/petrovaobitel/pic/0000kwcf/s640x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584164" cy="5713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</TotalTime>
  <Words>370</Words>
  <Application>Microsoft Office PowerPoint</Application>
  <PresentationFormat>Экран (4:3)</PresentationFormat>
  <Paragraphs>10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Боголюбский монастырь.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Боголюбский монастырь.</dc:title>
  <dc:creator>Даня</dc:creator>
  <cp:lastModifiedBy>Даня</cp:lastModifiedBy>
  <cp:revision>11</cp:revision>
  <dcterms:created xsi:type="dcterms:W3CDTF">2012-11-26T15:30:28Z</dcterms:created>
  <dcterms:modified xsi:type="dcterms:W3CDTF">2012-11-26T17:12:44Z</dcterms:modified>
</cp:coreProperties>
</file>