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C5BF8-AAC4-4149-B134-812CF2BB73BA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EE736-5AD7-4FEB-B9D7-C434A9595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E736-5AD7-4FEB-B9D7-C434A9595F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FED1-C4A7-4AA0-BC86-7D481448CE8F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D27CEF-B258-44F6-8443-2B8CCB071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FED1-C4A7-4AA0-BC86-7D481448CE8F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7CEF-B258-44F6-8443-2B8CCB071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FED1-C4A7-4AA0-BC86-7D481448CE8F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7CEF-B258-44F6-8443-2B8CCB071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FED1-C4A7-4AA0-BC86-7D481448CE8F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D27CEF-B258-44F6-8443-2B8CCB071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FED1-C4A7-4AA0-BC86-7D481448CE8F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7CEF-B258-44F6-8443-2B8CCB071D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FED1-C4A7-4AA0-BC86-7D481448CE8F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7CEF-B258-44F6-8443-2B8CCB071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FED1-C4A7-4AA0-BC86-7D481448CE8F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D27CEF-B258-44F6-8443-2B8CCB071D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FED1-C4A7-4AA0-BC86-7D481448CE8F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7CEF-B258-44F6-8443-2B8CCB071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FED1-C4A7-4AA0-BC86-7D481448CE8F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7CEF-B258-44F6-8443-2B8CCB071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FED1-C4A7-4AA0-BC86-7D481448CE8F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7CEF-B258-44F6-8443-2B8CCB071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FED1-C4A7-4AA0-BC86-7D481448CE8F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7CEF-B258-44F6-8443-2B8CCB071D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55FED1-C4A7-4AA0-BC86-7D481448CE8F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D27CEF-B258-44F6-8443-2B8CCB071D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Свято-данилов</a:t>
            </a:r>
            <a:r>
              <a:rPr lang="ru-RU" dirty="0" smtClean="0"/>
              <a:t> монастырь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Сорокиной Ирины 10 «Б»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Монастырь\Резиденция патриарха Алекси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53" y="0"/>
            <a:ext cx="9164053" cy="544522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5589240"/>
            <a:ext cx="8884096" cy="11521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На </a:t>
            </a:r>
            <a:r>
              <a:rPr lang="ru-RU" dirty="0" smtClean="0"/>
              <a:t>территории монастыря находится </a:t>
            </a:r>
            <a:r>
              <a:rPr lang="ru-RU" dirty="0" smtClean="0"/>
              <a:t>резиденция Святейшего </a:t>
            </a:r>
            <a:r>
              <a:rPr lang="ru-RU" dirty="0" smtClean="0"/>
              <a:t>Патриарха Московского и всея Руси.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Монастырь\52656841_1261261023_Monastuyr__svyatogo_Daniila_v_Mosk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3284984"/>
            <a:ext cx="2376264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88641"/>
            <a:ext cx="8659688" cy="25922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На правом берегу Москвы-реки, в пяти верстах от Кремля в конце XIII в. московский князь Даниил Александрович основал первый в Москве мужской монастырь с деревянным храмом во имя преподобного Даниила Столпника — ныне московский Данилов монастырь.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332656"/>
            <a:ext cx="4343400" cy="6120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Перед смертью князь Даниил постригся в монахи (1303), похоронен в Даниловом монастыре. По смерти князя Даниила обитель, им основанная, пребывала в запустении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В 1560 году Данилов монастырь возобновлён царём Иваном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IV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Грозным на месте бывшего монастырского некрополя. В 1561 году храм во имя св. Отец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Седми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Вселенских соборов был освящён митрополитом Московским 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Макарием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12" name="Содержимое 11" descr="moscow_320x240_0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332656"/>
            <a:ext cx="4425035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Данилов монастырь всегда был важным звеном обороны южных рубежей Москвы. Большую роль сыграл он в 1591 году в отражении нападения крымского хана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Казы-Гирея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i="1" dirty="0" smtClean="0">
                <a:latin typeface="Calibri" pitchFamily="34" charset="0"/>
                <a:cs typeface="Calibri" pitchFamily="34" charset="0"/>
              </a:rPr>
              <a:t>В 1606 году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у Данилова монастыря были бои войск царя Василия Шуйского с бунтовщиками под предводительством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Болотникова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потерпевшими поражение.</a:t>
            </a:r>
          </a:p>
          <a:p>
            <a:r>
              <a:rPr lang="ru-RU" i="1" dirty="0" smtClean="0">
                <a:latin typeface="Calibri" pitchFamily="34" charset="0"/>
                <a:cs typeface="Calibri" pitchFamily="34" charset="0"/>
              </a:rPr>
              <a:t>В 1610 году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самозванцем Лжедмитрием II, бежавшим из Москвы, монастырь был подожжён, но вскоре вновь отстроен и обнесён кирпичной стеной с семью башнями.</a:t>
            </a:r>
          </a:p>
          <a:p>
            <a:r>
              <a:rPr lang="ru-RU" i="1" dirty="0" smtClean="0">
                <a:latin typeface="Calibri" pitchFamily="34" charset="0"/>
                <a:cs typeface="Calibri" pitchFamily="34" charset="0"/>
              </a:rPr>
              <a:t>В Отечественную войну 1812 года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французы осквернили и ограбили храмы монастыря, похитили серебряный оклад с гробницы святого князя Даниила. Обитель много раз пытались уничтожить, и каждый раз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предстательством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своего святого основателя она возрождалась заново.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МОНАСТЫРИ-МОСКВ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4392488" cy="290580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7544" y="3717032"/>
            <a:ext cx="8424936" cy="31409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1930 году на территории был организован изолятор НКВД для детей репрессированных лиц. До 1932 года продолжались богослужения в приходской церкви Воскресения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Словущего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Даниловской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слободе.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Мощи князя Даниила, хранившиеся открыто в храме Святых Отец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Седми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Вселенских Соборов, с 1917 по 1930 год находились в Троицком соборе; в 1930 перенесены в храм Воскресения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Словущего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за южной стеной монастыря.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Судьба мощей князя Даниила после закрытия церкви Воскресения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Словущего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остаётся неизвестной.</a:t>
            </a:r>
          </a:p>
          <a:p>
            <a:endParaRPr lang="ru-RU" dirty="0"/>
          </a:p>
        </p:txBody>
      </p:sp>
      <p:pic>
        <p:nvPicPr>
          <p:cNvPr id="11" name="Рисунок 10" descr="951fc6__a11d96070d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0648"/>
            <a:ext cx="4176464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499992" cy="6192688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Calibri" pitchFamily="34" charset="0"/>
                <a:cs typeface="Calibri" pitchFamily="34" charset="0"/>
              </a:rPr>
              <a:t>В ноябре 1982 году, Л. И. Брежнев подписал указ о передаче Московской Патриархии Донского монастыря; в 1983 году Донской был заменён на Данилов. С 1984 года братия монастыря совершала службы в праздничные дни в Малом соборе.</a:t>
            </a:r>
          </a:p>
          <a:p>
            <a:r>
              <a:rPr lang="ru-RU" sz="2200" dirty="0" smtClean="0">
                <a:latin typeface="Calibri" pitchFamily="34" charset="0"/>
                <a:cs typeface="Calibri" pitchFamily="34" charset="0"/>
              </a:rPr>
              <a:t>8 июня 1985 состоялось первое освящение престола — в храме.</a:t>
            </a:r>
          </a:p>
          <a:p>
            <a:r>
              <a:rPr lang="ru-RU" sz="2200" dirty="0" smtClean="0">
                <a:latin typeface="Calibri" pitchFamily="34" charset="0"/>
                <a:cs typeface="Calibri" pitchFamily="34" charset="0"/>
              </a:rPr>
              <a:t>29 мая 1986 в монастырь были принесены частицы мощей князя Даниила, переданные митрополитом  Феодосием,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предстоятелем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 Американской православной церкви.</a:t>
            </a:r>
          </a:p>
        </p:txBody>
      </p:sp>
      <p:pic>
        <p:nvPicPr>
          <p:cNvPr id="8" name="Содержимое 7" descr="800_cd5a26a4a4d9443cbabc73e2bc632f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4190055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88640"/>
            <a:ext cx="4203576" cy="640871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Calibri" pitchFamily="34" charset="0"/>
                <a:cs typeface="Calibri" pitchFamily="34" charset="0"/>
              </a:rPr>
              <a:t>С 2001 в Покровском храме покоятся мощи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преподобноисповедник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Георгия (Лаврова).</a:t>
            </a:r>
          </a:p>
          <a:p>
            <a:r>
              <a:rPr lang="ru-RU" sz="2200" dirty="0" smtClean="0">
                <a:latin typeface="Calibri" pitchFamily="34" charset="0"/>
                <a:cs typeface="Calibri" pitchFamily="34" charset="0"/>
              </a:rPr>
              <a:t>В 2007 г. Данилову монастырю был возвращён набор 18 исторических колоколов, который в 1930-е годы по инициативе члена американской благотворительной миссии в Москве научного сотрудника Гарвардского университета Томаса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Виттемора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ради спасения от переплавки был куплен американским промышленником Чарльзом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Крейном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и подарен Гарвардскому университету.</a:t>
            </a:r>
          </a:p>
        </p:txBody>
      </p:sp>
      <p:pic>
        <p:nvPicPr>
          <p:cNvPr id="7" name="Содержимое 5" descr="0_25a27_4f0deb23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420032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_7fa20_b66c6bbd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191000" cy="29839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60504" y="260648"/>
            <a:ext cx="3483496" cy="6120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   На кладбище Данилова монастыря были похоронены многие выдающиеся деятели русской культуры: великий русский писатель Н.В. Гоголь, поэт Н.М. Языков, художник В.Г. Перов, музыкант Н.Г. Рубинштейн и многие другие.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 descr="C:\Users\Ольга\Downloads\Монастырь\800_98004c21afc524b121912c16e5a93c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547260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Современный Данилов монастырь имеет статус ставропигии, то есть его настоятелем является правящий епископ Москвы — Патриарх Московский и всея Руси. 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Как и все современные монастыри в России, Данилов монастырь по своему уставу — «общежительный», что подразумевает общую молитву, труд и трапезу всей братии.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Богослужения совершаются ежедневно. При монастыре действуют воскресная школа, катехизические курсы для взрослых, издательство «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Даниловский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благовестник», экскурсионная служба и церковные мастерские. Монастырь имеет подворья в Рязанской области и в Подмосковье, подворьем монастыря является и храм святителя Николая Чудотворца в Измайлово.</a:t>
            </a: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77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Свято-данилов монастырь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Свято-данилов монастырь</dc:title>
  <dc:creator>Ольга</dc:creator>
  <cp:lastModifiedBy>Ольга</cp:lastModifiedBy>
  <cp:revision>2</cp:revision>
  <dcterms:created xsi:type="dcterms:W3CDTF">2012-11-27T13:26:20Z</dcterms:created>
  <dcterms:modified xsi:type="dcterms:W3CDTF">2012-11-27T15:26:35Z</dcterms:modified>
</cp:coreProperties>
</file>