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1" r:id="rId4"/>
    <p:sldId id="263" r:id="rId5"/>
    <p:sldId id="265" r:id="rId6"/>
    <p:sldId id="266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E1A641-55E7-4FFE-9710-D2915A3C1A21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C71CBA-12FC-46E3-8E2C-CB41699D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моделей фартуков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Выполнил учитель технологии</a:t>
            </a:r>
          </a:p>
          <a:p>
            <a:r>
              <a:rPr lang="ru-RU" sz="1400" dirty="0" err="1" smtClean="0"/>
              <a:t>Руссело</a:t>
            </a:r>
            <a:r>
              <a:rPr lang="ru-RU" sz="1400" dirty="0" smtClean="0"/>
              <a:t> Светлана Валерьевна</a:t>
            </a:r>
          </a:p>
          <a:p>
            <a:r>
              <a:rPr lang="ru-RU" sz="1400" dirty="0" smtClean="0"/>
              <a:t>МБОУ СОШ №1, г. Большой Камень</a:t>
            </a:r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 1</a:t>
            </a:r>
            <a:endParaRPr lang="ru-RU" dirty="0"/>
          </a:p>
        </p:txBody>
      </p:sp>
      <p:pic>
        <p:nvPicPr>
          <p:cNvPr id="4" name="Содержимое 3" descr="C:\Users\Евгений\Desktop\Открытый урок\Рисунки\06c5790267-dlya-doma-interera-fartuk-dlya-devochki-n7988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35696" y="1844824"/>
            <a:ext cx="439248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 2</a:t>
            </a:r>
            <a:endParaRPr lang="ru-RU" dirty="0"/>
          </a:p>
        </p:txBody>
      </p:sp>
      <p:pic>
        <p:nvPicPr>
          <p:cNvPr id="8" name="Содержимое 7" descr="C:\Users\Евгений\Desktop\b999396951-dlya-doma-interera-fartuk-dlya-devochki-n983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4824536" cy="39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 3</a:t>
            </a:r>
            <a:endParaRPr lang="ru-RU" dirty="0"/>
          </a:p>
        </p:txBody>
      </p:sp>
      <p:pic>
        <p:nvPicPr>
          <p:cNvPr id="4" name="Содержимое 3" descr="C:\Users\Евгений\Desktop\Открытый урок\Рисунки\0b89396955-dlya-doma-interera-fartuk-dlya-devochki-n983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424847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 4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051720" y="1700807"/>
            <a:ext cx="4032448" cy="374441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Евгений\Desktop\Открытый урок\Рисунки\a889396953-dlya-doma-interera-fartuk-dlya-devochki-n983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403244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 5</a:t>
            </a:r>
            <a:endParaRPr lang="ru-RU" dirty="0"/>
          </a:p>
        </p:txBody>
      </p:sp>
      <p:pic>
        <p:nvPicPr>
          <p:cNvPr id="4" name="Содержимое 3" descr="C:\Users\Евгений\Desktop\055-m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5450" y="1916833"/>
            <a:ext cx="4762500" cy="394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484784"/>
            <a:ext cx="5897880" cy="674520"/>
          </a:xfrm>
        </p:spPr>
        <p:txBody>
          <a:bodyPr/>
          <a:lstStyle/>
          <a:p>
            <a:pPr algn="ctr"/>
            <a:r>
              <a:rPr lang="ru-RU" dirty="0" smtClean="0"/>
              <a:t>Выберите смайлики, которые соответствуют вашему настроению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Евгений\Desktop\Открытый урок\800px-KNVSme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720080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36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Виды моделей фартуков</vt:lpstr>
      <vt:lpstr>Фото 1</vt:lpstr>
      <vt:lpstr>Фото 2</vt:lpstr>
      <vt:lpstr>Фото 3</vt:lpstr>
      <vt:lpstr>Фото 4</vt:lpstr>
      <vt:lpstr>Фото 5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моделей фартуков</dc:title>
  <dc:creator>Евгений</dc:creator>
  <cp:lastModifiedBy>Евгений</cp:lastModifiedBy>
  <cp:revision>5</cp:revision>
  <dcterms:created xsi:type="dcterms:W3CDTF">2013-11-08T09:59:52Z</dcterms:created>
  <dcterms:modified xsi:type="dcterms:W3CDTF">2013-11-17T19:17:46Z</dcterms:modified>
</cp:coreProperties>
</file>