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97004-22EB-4654-BB5F-1CC98915CF2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FF91-F8BB-4566-A6AF-F9C18A094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FEF687-1B85-4602-9996-0051786AD5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D235-1FD9-45EB-8FA4-547F28CFF0D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2706-A436-43CC-8279-78795D26A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Физкультминутка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" descr="слон, анима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571625"/>
            <a:ext cx="364331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zoom/>
    <p:sndAc>
      <p:stSnd loop="1">
        <p:snd r:embed="rId2" name="клоунада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http://www.clubdances.ru/dance/1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071563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nivagold.ru/raznoe1/pingvin/Photo%200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928688"/>
            <a:ext cx="27146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H:\для мамы 2\animal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000250"/>
            <a:ext cx="3643312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 descr="http://s44.radikal.ru/i104/0808/50/5e648150dac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0"/>
            <a:ext cx="55721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H:\для мамы 2\ptici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357438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s42.radikal.ru/i095/0808/d7/7a7900fc4a3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500188"/>
            <a:ext cx="2500312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nivagold.ru/raznoe1/pingvin/Photo%202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071688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Экран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Физкультминутка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Евгений</cp:lastModifiedBy>
  <cp:revision>3</cp:revision>
  <dcterms:created xsi:type="dcterms:W3CDTF">2010-09-14T17:55:38Z</dcterms:created>
  <dcterms:modified xsi:type="dcterms:W3CDTF">2013-11-17T19:04:20Z</dcterms:modified>
</cp:coreProperties>
</file>