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83" r:id="rId2"/>
    <p:sldId id="256" r:id="rId3"/>
    <p:sldId id="263" r:id="rId4"/>
    <p:sldId id="269" r:id="rId5"/>
    <p:sldId id="264" r:id="rId6"/>
    <p:sldId id="289" r:id="rId7"/>
    <p:sldId id="265" r:id="rId8"/>
    <p:sldId id="290" r:id="rId9"/>
    <p:sldId id="266" r:id="rId10"/>
    <p:sldId id="292" r:id="rId11"/>
    <p:sldId id="267" r:id="rId12"/>
    <p:sldId id="293" r:id="rId13"/>
    <p:sldId id="257" r:id="rId14"/>
    <p:sldId id="294" r:id="rId15"/>
    <p:sldId id="259" r:id="rId16"/>
    <p:sldId id="260" r:id="rId17"/>
    <p:sldId id="295" r:id="rId18"/>
    <p:sldId id="261" r:id="rId19"/>
    <p:sldId id="262" r:id="rId20"/>
    <p:sldId id="268" r:id="rId21"/>
    <p:sldId id="309" r:id="rId22"/>
    <p:sldId id="270" r:id="rId23"/>
    <p:sldId id="271" r:id="rId24"/>
    <p:sldId id="272" r:id="rId25"/>
    <p:sldId id="310" r:id="rId26"/>
    <p:sldId id="297" r:id="rId27"/>
    <p:sldId id="274" r:id="rId28"/>
    <p:sldId id="298" r:id="rId29"/>
    <p:sldId id="275" r:id="rId30"/>
    <p:sldId id="276" r:id="rId31"/>
    <p:sldId id="311" r:id="rId32"/>
    <p:sldId id="281" r:id="rId33"/>
    <p:sldId id="299" r:id="rId34"/>
    <p:sldId id="277" r:id="rId35"/>
    <p:sldId id="278" r:id="rId36"/>
    <p:sldId id="300" r:id="rId37"/>
    <p:sldId id="279" r:id="rId38"/>
    <p:sldId id="301" r:id="rId39"/>
    <p:sldId id="280" r:id="rId40"/>
    <p:sldId id="302" r:id="rId41"/>
    <p:sldId id="282" r:id="rId42"/>
    <p:sldId id="303" r:id="rId43"/>
    <p:sldId id="287" r:id="rId44"/>
    <p:sldId id="288" r:id="rId45"/>
    <p:sldId id="304" r:id="rId46"/>
    <p:sldId id="312" r:id="rId47"/>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3366FF"/>
    <a:srgbClr val="000000"/>
    <a:srgbClr val="FF0000"/>
    <a:srgbClr val="FFCC00"/>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41" autoAdjust="0"/>
    <p:restoredTop sz="94728" autoAdjust="0"/>
  </p:normalViewPr>
  <p:slideViewPr>
    <p:cSldViewPr snapToGrid="0">
      <p:cViewPr>
        <p:scale>
          <a:sx n="66" d="100"/>
          <a:sy n="66" d="100"/>
        </p:scale>
        <p:origin x="-516"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404" y="-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pitchFamily="18" charset="0"/>
              </a:defRPr>
            </a:lvl1pPr>
          </a:lstStyle>
          <a:p>
            <a:pPr>
              <a:defRPr/>
            </a:pPr>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Times New Roman" pitchFamily="18"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Times New Roman" pitchFamily="18" charset="0"/>
              </a:defRPr>
            </a:lvl1pPr>
          </a:lstStyle>
          <a:p>
            <a:pPr>
              <a:defRPr/>
            </a:pPr>
            <a:fld id="{50719C3C-0999-4C98-9058-EAB6879DA7B8}" type="slidenum">
              <a:rPr lang="en-US"/>
              <a:pPr>
                <a:defRPr/>
              </a:pPr>
              <a:t>‹#›</a:t>
            </a:fld>
            <a:endParaRPr lang="en-US"/>
          </a:p>
        </p:txBody>
      </p:sp>
    </p:spTree>
    <p:extLst>
      <p:ext uri="{BB962C8B-B14F-4D97-AF65-F5344CB8AC3E}">
        <p14:creationId xmlns:p14="http://schemas.microsoft.com/office/powerpoint/2010/main" xmlns="" val="4179631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pitchFamily="18"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Times New Roman" pitchFamily="18"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Times New Roman" pitchFamily="18" charset="0"/>
              </a:defRPr>
            </a:lvl1pPr>
          </a:lstStyle>
          <a:p>
            <a:pPr>
              <a:defRPr/>
            </a:pPr>
            <a:fld id="{BFC30D4F-36B5-4BFF-9C30-B89B770D2C11}" type="slidenum">
              <a:rPr lang="en-US"/>
              <a:pPr>
                <a:defRPr/>
              </a:pPr>
              <a:t>‹#›</a:t>
            </a:fld>
            <a:endParaRPr lang="en-US"/>
          </a:p>
        </p:txBody>
      </p:sp>
    </p:spTree>
    <p:extLst>
      <p:ext uri="{BB962C8B-B14F-4D97-AF65-F5344CB8AC3E}">
        <p14:creationId xmlns:p14="http://schemas.microsoft.com/office/powerpoint/2010/main" xmlns="" val="600221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3.png"/><Relationship Id="rId4" Type="http://schemas.openxmlformats.org/officeDocument/2006/relationships/image" Target="../media/image2.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0DD1474-1E2B-48A9-BED1-DC622CC0EDC3}" type="slidenum">
              <a:rPr lang="en-US" altLang="ru-RU" smtClean="0"/>
              <a:pPr eaLnBrk="1" hangingPunct="1">
                <a:spcBef>
                  <a:spcPct val="0"/>
                </a:spcBef>
              </a:pPr>
              <a:t>1</a:t>
            </a:fld>
            <a:endParaRPr lang="en-US" altLang="ru-RU" smtClean="0"/>
          </a:p>
        </p:txBody>
      </p:sp>
      <p:sp>
        <p:nvSpPr>
          <p:cNvPr id="50179" name="Rectangle 2"/>
          <p:cNvSpPr>
            <a:spLocks noGrp="1" noRot="1" noChangeAspect="1" noChangeArrowheads="1" noTextEdit="1"/>
          </p:cNvSpPr>
          <p:nvPr>
            <p:ph type="sldImg"/>
          </p:nvPr>
        </p:nvSpPr>
        <p:spPr>
          <a:xfrm>
            <a:off x="266700" y="219075"/>
            <a:ext cx="2322513" cy="1741488"/>
          </a:xfrm>
          <a:ln/>
        </p:spPr>
      </p:sp>
      <p:sp>
        <p:nvSpPr>
          <p:cNvPr id="50180" name="Rectangle 3"/>
          <p:cNvSpPr>
            <a:spLocks noGrp="1" noChangeArrowheads="1"/>
          </p:cNvSpPr>
          <p:nvPr>
            <p:ph type="body" idx="1"/>
          </p:nvPr>
        </p:nvSpPr>
        <p:spPr>
          <a:xfrm>
            <a:off x="2735263" y="277813"/>
            <a:ext cx="4122737" cy="1257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ru-RU" sz="1800" smtClean="0">
                <a:latin typeface="Arial" charset="0"/>
              </a:rPr>
              <a:t>            Welcome to </a:t>
            </a:r>
            <a:r>
              <a:rPr lang="en-US" altLang="ru-RU" sz="1800" b="1" smtClean="0">
                <a:latin typeface="Arial" charset="0"/>
              </a:rPr>
              <a:t>Power Jeopardy</a:t>
            </a:r>
            <a:r>
              <a:rPr lang="en-US" altLang="ru-RU" sz="1600" b="1" smtClean="0">
                <a:latin typeface="Arial" charset="0"/>
              </a:rPr>
              <a:t>       </a:t>
            </a:r>
          </a:p>
          <a:p>
            <a:pPr eaLnBrk="1" hangingPunct="1">
              <a:lnSpc>
                <a:spcPct val="50000"/>
              </a:lnSpc>
            </a:pPr>
            <a:r>
              <a:rPr lang="en-US" altLang="ru-RU" sz="1600" b="1" smtClean="0">
                <a:latin typeface="Arial" charset="0"/>
              </a:rPr>
              <a:t>                   </a:t>
            </a:r>
            <a:r>
              <a:rPr lang="en-US" altLang="ru-RU" sz="1000" smtClean="0">
                <a:latin typeface="Arial" charset="0"/>
                <a:cs typeface="Times New Roman" pitchFamily="18" charset="0"/>
              </a:rPr>
              <a:t>© Don Link, Indian Creek School, 2004</a:t>
            </a:r>
          </a:p>
          <a:p>
            <a:pPr eaLnBrk="1" hangingPunct="1"/>
            <a:endParaRPr lang="en-US" altLang="ru-RU" sz="200" smtClean="0">
              <a:latin typeface="Arial" charset="0"/>
              <a:cs typeface="Times New Roman" pitchFamily="18" charset="0"/>
            </a:endParaRPr>
          </a:p>
          <a:p>
            <a:pPr eaLnBrk="1" hangingPunct="1"/>
            <a:r>
              <a:rPr lang="en-US" altLang="ru-RU" smtClean="0">
                <a:latin typeface="Arial" charset="0"/>
                <a:cs typeface="Times New Roman" pitchFamily="18" charset="0"/>
              </a:rPr>
              <a:t>You can easily customize this template to create your own Jeopardy game.  Simply follow the step-by-step instruc-tions that appear on each slide.</a:t>
            </a:r>
            <a:endParaRPr lang="en-US" altLang="ru-RU" smtClean="0">
              <a:solidFill>
                <a:srgbClr val="FF0000"/>
              </a:solidFill>
              <a:latin typeface="Arial" charset="0"/>
              <a:cs typeface="Times New Roman" pitchFamily="18" charset="0"/>
            </a:endParaRPr>
          </a:p>
        </p:txBody>
      </p:sp>
      <p:sp>
        <p:nvSpPr>
          <p:cNvPr id="50181" name="Rectangle 4"/>
          <p:cNvSpPr>
            <a:spLocks noChangeArrowheads="1"/>
          </p:cNvSpPr>
          <p:nvPr/>
        </p:nvSpPr>
        <p:spPr bwMode="auto">
          <a:xfrm>
            <a:off x="247650" y="3467100"/>
            <a:ext cx="3497263" cy="209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spcBef>
                <a:spcPct val="30000"/>
              </a:spcBef>
              <a:defRPr sz="1200">
                <a:solidFill>
                  <a:schemeClr val="tx1"/>
                </a:solidFill>
                <a:latin typeface="Times New Roman" pitchFamily="18" charset="0"/>
              </a:defRPr>
            </a:lvl1pPr>
            <a:lvl2pPr marL="685800" indent="-22860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buFontTx/>
              <a:buAutoNum type="arabicPeriod"/>
            </a:pPr>
            <a:r>
              <a:rPr lang="en-US" altLang="ru-RU">
                <a:latin typeface="Arial" charset="0"/>
                <a:cs typeface="Times New Roman" pitchFamily="18" charset="0"/>
              </a:rPr>
              <a:t>Print the notes for slides 1 through 3 by doing the following:</a:t>
            </a:r>
          </a:p>
          <a:p>
            <a:pPr lvl="1" eaLnBrk="1" hangingPunct="1">
              <a:spcBef>
                <a:spcPct val="0"/>
              </a:spcBef>
              <a:buFontTx/>
              <a:buChar char="•"/>
            </a:pPr>
            <a:r>
              <a:rPr lang="en-US" altLang="ru-RU">
                <a:latin typeface="Arial" charset="0"/>
                <a:cs typeface="Times New Roman" pitchFamily="18" charset="0"/>
              </a:rPr>
              <a:t>Under </a:t>
            </a:r>
            <a:r>
              <a:rPr lang="en-US" altLang="ru-RU">
                <a:solidFill>
                  <a:srgbClr val="FF0000"/>
                </a:solidFill>
                <a:latin typeface="Arial" charset="0"/>
                <a:cs typeface="Times New Roman" pitchFamily="18" charset="0"/>
              </a:rPr>
              <a:t>File</a:t>
            </a:r>
            <a:r>
              <a:rPr lang="en-US" altLang="ru-RU">
                <a:latin typeface="Arial" charset="0"/>
                <a:cs typeface="Times New Roman" pitchFamily="18" charset="0"/>
              </a:rPr>
              <a:t> select </a:t>
            </a:r>
            <a:r>
              <a:rPr lang="en-US" altLang="ru-RU">
                <a:solidFill>
                  <a:srgbClr val="FF0000"/>
                </a:solidFill>
                <a:latin typeface="Arial" charset="0"/>
                <a:cs typeface="Times New Roman" pitchFamily="18" charset="0"/>
              </a:rPr>
              <a:t>Print…</a:t>
            </a:r>
            <a:endParaRPr lang="en-US" altLang="ru-RU">
              <a:latin typeface="Arial" charset="0"/>
              <a:cs typeface="Times New Roman" pitchFamily="18" charset="0"/>
            </a:endParaRPr>
          </a:p>
          <a:p>
            <a:pPr lvl="1" eaLnBrk="1" hangingPunct="1">
              <a:spcBef>
                <a:spcPct val="0"/>
              </a:spcBef>
              <a:buFontTx/>
              <a:buChar char="•"/>
            </a:pPr>
            <a:r>
              <a:rPr lang="en-US" altLang="ru-RU">
                <a:latin typeface="Arial" charset="0"/>
                <a:cs typeface="Times New Roman" pitchFamily="18" charset="0"/>
              </a:rPr>
              <a:t>In the section entitled Print Range, click the radio button for </a:t>
            </a:r>
            <a:r>
              <a:rPr lang="en-US" altLang="ru-RU">
                <a:solidFill>
                  <a:srgbClr val="FF0000"/>
                </a:solidFill>
                <a:latin typeface="Arial" charset="0"/>
                <a:cs typeface="Times New Roman" pitchFamily="18" charset="0"/>
              </a:rPr>
              <a:t>Slides</a:t>
            </a:r>
            <a:r>
              <a:rPr lang="en-US" altLang="ru-RU">
                <a:latin typeface="Arial" charset="0"/>
                <a:cs typeface="Times New Roman" pitchFamily="18" charset="0"/>
              </a:rPr>
              <a:t> and in the box to its right, type in </a:t>
            </a:r>
            <a:r>
              <a:rPr lang="en-US" altLang="ru-RU">
                <a:solidFill>
                  <a:srgbClr val="FF0000"/>
                </a:solidFill>
                <a:latin typeface="Arial" charset="0"/>
                <a:cs typeface="Times New Roman" pitchFamily="18" charset="0"/>
              </a:rPr>
              <a:t>1-3</a:t>
            </a:r>
            <a:r>
              <a:rPr lang="en-US" altLang="ru-RU">
                <a:latin typeface="Arial" charset="0"/>
                <a:cs typeface="Times New Roman" pitchFamily="18" charset="0"/>
              </a:rPr>
              <a:t>.</a:t>
            </a:r>
          </a:p>
          <a:p>
            <a:pPr lvl="1" eaLnBrk="1" hangingPunct="1">
              <a:spcBef>
                <a:spcPct val="0"/>
              </a:spcBef>
              <a:buFontTx/>
              <a:buChar char="•"/>
            </a:pPr>
            <a:r>
              <a:rPr lang="en-US" altLang="ru-RU">
                <a:latin typeface="Arial" charset="0"/>
                <a:cs typeface="Times New Roman" pitchFamily="18" charset="0"/>
              </a:rPr>
              <a:t>Under </a:t>
            </a:r>
            <a:r>
              <a:rPr lang="en-US" altLang="ru-RU">
                <a:solidFill>
                  <a:srgbClr val="FF0000"/>
                </a:solidFill>
                <a:latin typeface="Arial" charset="0"/>
                <a:cs typeface="Times New Roman" pitchFamily="18" charset="0"/>
              </a:rPr>
              <a:t>Print what:</a:t>
            </a:r>
            <a:r>
              <a:rPr lang="en-US" altLang="ru-RU">
                <a:latin typeface="Arial" charset="0"/>
                <a:cs typeface="Times New Roman" pitchFamily="18" charset="0"/>
              </a:rPr>
              <a:t>, select </a:t>
            </a:r>
            <a:r>
              <a:rPr lang="en-US" altLang="ru-RU">
                <a:solidFill>
                  <a:srgbClr val="FF0000"/>
                </a:solidFill>
                <a:latin typeface="Arial" charset="0"/>
                <a:cs typeface="Times New Roman" pitchFamily="18" charset="0"/>
              </a:rPr>
              <a:t>Notes Pages</a:t>
            </a:r>
            <a:r>
              <a:rPr lang="en-US" altLang="ru-RU">
                <a:latin typeface="Arial" charset="0"/>
                <a:cs typeface="Times New Roman" pitchFamily="18" charset="0"/>
              </a:rPr>
              <a:t>. </a:t>
            </a:r>
          </a:p>
          <a:p>
            <a:pPr lvl="1" eaLnBrk="1" hangingPunct="1">
              <a:spcBef>
                <a:spcPct val="0"/>
              </a:spcBef>
            </a:pPr>
            <a:endParaRPr lang="en-US" altLang="ru-RU" sz="600">
              <a:latin typeface="Arial" charset="0"/>
              <a:cs typeface="Times New Roman" pitchFamily="18" charset="0"/>
            </a:endParaRPr>
          </a:p>
          <a:p>
            <a:pPr lvl="1" eaLnBrk="1" hangingPunct="1">
              <a:spcBef>
                <a:spcPct val="0"/>
              </a:spcBef>
            </a:pPr>
            <a:r>
              <a:rPr lang="en-US" altLang="ru-RU">
                <a:latin typeface="Arial" charset="0"/>
                <a:cs typeface="Times New Roman" pitchFamily="18" charset="0"/>
              </a:rPr>
              <a:t>	At this point, the Print pop-up should look like the picture at the right.</a:t>
            </a:r>
          </a:p>
          <a:p>
            <a:pPr lvl="1" eaLnBrk="1" hangingPunct="1">
              <a:spcBef>
                <a:spcPct val="0"/>
              </a:spcBef>
            </a:pPr>
            <a:endParaRPr lang="en-US" altLang="ru-RU" sz="600">
              <a:latin typeface="Arial" charset="0"/>
              <a:cs typeface="Times New Roman" pitchFamily="18" charset="0"/>
            </a:endParaRPr>
          </a:p>
          <a:p>
            <a:pPr lvl="1" eaLnBrk="1" hangingPunct="1">
              <a:spcBef>
                <a:spcPct val="0"/>
              </a:spcBef>
              <a:buFontTx/>
              <a:buChar char="•"/>
            </a:pPr>
            <a:r>
              <a:rPr lang="en-US" altLang="ru-RU">
                <a:latin typeface="Arial" charset="0"/>
                <a:cs typeface="Times New Roman" pitchFamily="18" charset="0"/>
              </a:rPr>
              <a:t>Click </a:t>
            </a:r>
            <a:r>
              <a:rPr lang="en-US" altLang="ru-RU">
                <a:solidFill>
                  <a:srgbClr val="FF0000"/>
                </a:solidFill>
                <a:latin typeface="Arial" charset="0"/>
                <a:cs typeface="Times New Roman" pitchFamily="18" charset="0"/>
              </a:rPr>
              <a:t>OK</a:t>
            </a:r>
          </a:p>
        </p:txBody>
      </p:sp>
      <p:grpSp>
        <p:nvGrpSpPr>
          <p:cNvPr id="50182" name="Group 5"/>
          <p:cNvGrpSpPr>
            <a:grpSpLocks/>
          </p:cNvGrpSpPr>
          <p:nvPr/>
        </p:nvGrpSpPr>
        <p:grpSpPr bwMode="auto">
          <a:xfrm>
            <a:off x="3913188" y="3124200"/>
            <a:ext cx="2765425" cy="2870200"/>
            <a:chOff x="1578" y="810"/>
            <a:chExt cx="1934" cy="2008"/>
          </a:xfrm>
        </p:grpSpPr>
        <p:pic>
          <p:nvPicPr>
            <p:cNvPr id="50195"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84" y="810"/>
              <a:ext cx="1928" cy="2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96" name="Oval 7"/>
            <p:cNvSpPr>
              <a:spLocks noChangeArrowheads="1"/>
            </p:cNvSpPr>
            <p:nvPr/>
          </p:nvSpPr>
          <p:spPr bwMode="auto">
            <a:xfrm>
              <a:off x="1638" y="1692"/>
              <a:ext cx="456" cy="180"/>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ru-RU" altLang="ru-RU">
                <a:latin typeface="Arial" charset="0"/>
              </a:endParaRPr>
            </a:p>
          </p:txBody>
        </p:sp>
        <p:sp>
          <p:nvSpPr>
            <p:cNvPr id="50197" name="Oval 8"/>
            <p:cNvSpPr>
              <a:spLocks noChangeArrowheads="1"/>
            </p:cNvSpPr>
            <p:nvPr/>
          </p:nvSpPr>
          <p:spPr bwMode="auto">
            <a:xfrm>
              <a:off x="1578" y="2100"/>
              <a:ext cx="456" cy="180"/>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ru-RU" altLang="ru-RU">
                <a:latin typeface="Arial" charset="0"/>
              </a:endParaRPr>
            </a:p>
          </p:txBody>
        </p:sp>
      </p:grpSp>
      <p:sp>
        <p:nvSpPr>
          <p:cNvPr id="50183" name="Line 10"/>
          <p:cNvSpPr>
            <a:spLocks noChangeShapeType="1"/>
          </p:cNvSpPr>
          <p:nvPr/>
        </p:nvSpPr>
        <p:spPr bwMode="auto">
          <a:xfrm>
            <a:off x="3241675" y="4395788"/>
            <a:ext cx="755650" cy="9207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50184" name="Line 11"/>
          <p:cNvSpPr>
            <a:spLocks noChangeShapeType="1"/>
          </p:cNvSpPr>
          <p:nvPr/>
        </p:nvSpPr>
        <p:spPr bwMode="auto">
          <a:xfrm>
            <a:off x="3498850" y="4702175"/>
            <a:ext cx="450850" cy="31115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50185" name="Rectangle 12"/>
          <p:cNvSpPr>
            <a:spLocks noChangeArrowheads="1"/>
          </p:cNvSpPr>
          <p:nvPr/>
        </p:nvSpPr>
        <p:spPr bwMode="auto">
          <a:xfrm>
            <a:off x="247650" y="5572125"/>
            <a:ext cx="3621088"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a:latin typeface="Arial" charset="0"/>
                <a:cs typeface="Times New Roman" pitchFamily="18" charset="0"/>
              </a:rPr>
              <a:t>2.	Now that you have printed instructions for tailoring the game, you can make the needed changes to each slide by moving into Slide View.  Simply </a:t>
            </a:r>
            <a:r>
              <a:rPr lang="en-US" altLang="ru-RU" u="sng">
                <a:latin typeface="Arial" charset="0"/>
                <a:cs typeface="Times New Roman" pitchFamily="18" charset="0"/>
              </a:rPr>
              <a:t>double click the blue slide above</a:t>
            </a:r>
            <a:r>
              <a:rPr lang="en-US" altLang="ru-RU">
                <a:latin typeface="Arial" charset="0"/>
                <a:cs typeface="Times New Roman" pitchFamily="18" charset="0"/>
              </a:rPr>
              <a:t>.</a:t>
            </a:r>
          </a:p>
        </p:txBody>
      </p:sp>
      <p:sp>
        <p:nvSpPr>
          <p:cNvPr id="50186" name="Rectangle 14"/>
          <p:cNvSpPr>
            <a:spLocks noChangeArrowheads="1"/>
          </p:cNvSpPr>
          <p:nvPr/>
        </p:nvSpPr>
        <p:spPr bwMode="auto">
          <a:xfrm>
            <a:off x="247650" y="6467475"/>
            <a:ext cx="3621088" cy="243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spcBef>
                <a:spcPct val="30000"/>
              </a:spcBef>
              <a:defRPr sz="1200">
                <a:solidFill>
                  <a:schemeClr val="tx1"/>
                </a:solidFill>
                <a:latin typeface="Times New Roman" pitchFamily="18" charset="0"/>
              </a:defRPr>
            </a:lvl1pPr>
            <a:lvl2pPr marL="685800" indent="-22860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buFontTx/>
              <a:buAutoNum type="arabicPeriod" startAt="3"/>
            </a:pPr>
            <a:r>
              <a:rPr lang="en-US" altLang="ru-RU">
                <a:latin typeface="Arial" charset="0"/>
                <a:cs typeface="Times New Roman" pitchFamily="18" charset="0"/>
              </a:rPr>
              <a:t>Change Slide 1:</a:t>
            </a:r>
          </a:p>
          <a:p>
            <a:pPr lvl="1" eaLnBrk="1" hangingPunct="1">
              <a:buFontTx/>
              <a:buChar char="•"/>
            </a:pPr>
            <a:r>
              <a:rPr lang="en-US" altLang="ru-RU">
                <a:latin typeface="Arial" charset="0"/>
                <a:cs typeface="Times New Roman" pitchFamily="18" charset="0"/>
              </a:rPr>
              <a:t>Double click on the word </a:t>
            </a:r>
            <a:r>
              <a:rPr lang="en-US" altLang="ru-RU">
                <a:solidFill>
                  <a:srgbClr val="FF0000"/>
                </a:solidFill>
                <a:latin typeface="Arial" charset="0"/>
                <a:cs typeface="Times New Roman" pitchFamily="18" charset="0"/>
              </a:rPr>
              <a:t>Subject</a:t>
            </a:r>
            <a:r>
              <a:rPr lang="en-US" altLang="ru-RU">
                <a:latin typeface="Arial" charset="0"/>
                <a:cs typeface="Times New Roman" pitchFamily="18" charset="0"/>
              </a:rPr>
              <a:t>, and type in the subject you want in its place (e.g., Math).</a:t>
            </a:r>
          </a:p>
          <a:p>
            <a:pPr lvl="1" eaLnBrk="1" hangingPunct="1">
              <a:buFontTx/>
              <a:buChar char="•"/>
            </a:pPr>
            <a:r>
              <a:rPr lang="en-US" altLang="ru-RU">
                <a:latin typeface="Arial" charset="0"/>
                <a:cs typeface="Times New Roman" pitchFamily="18" charset="0"/>
              </a:rPr>
              <a:t>Double click on the word </a:t>
            </a:r>
            <a:r>
              <a:rPr lang="en-US" altLang="ru-RU">
                <a:solidFill>
                  <a:srgbClr val="FF0000"/>
                </a:solidFill>
                <a:latin typeface="Arial" charset="0"/>
                <a:cs typeface="Times New Roman" pitchFamily="18" charset="0"/>
              </a:rPr>
              <a:t>Teacher</a:t>
            </a:r>
            <a:r>
              <a:rPr lang="en-US" altLang="ru-RU">
                <a:latin typeface="Arial" charset="0"/>
                <a:cs typeface="Times New Roman" pitchFamily="18" charset="0"/>
              </a:rPr>
              <a:t> in the bottom right of the slide, and type over it with your name (e.g., Mr. Link).</a:t>
            </a:r>
          </a:p>
          <a:p>
            <a:pPr lvl="1" eaLnBrk="1" hangingPunct="1"/>
            <a:r>
              <a:rPr lang="en-US" altLang="ru-RU">
                <a:latin typeface="Arial" charset="0"/>
                <a:cs typeface="Times New Roman" pitchFamily="18" charset="0"/>
              </a:rPr>
              <a:t>	After doing this, the new slide will look something like this:</a:t>
            </a:r>
          </a:p>
          <a:p>
            <a:pPr eaLnBrk="1" hangingPunct="1"/>
            <a:endParaRPr lang="en-US" altLang="ru-RU" sz="600">
              <a:latin typeface="Arial" charset="0"/>
              <a:cs typeface="Times New Roman" pitchFamily="18" charset="0"/>
            </a:endParaRPr>
          </a:p>
          <a:p>
            <a:pPr eaLnBrk="1" hangingPunct="1"/>
            <a:r>
              <a:rPr lang="en-US" altLang="ru-RU">
                <a:latin typeface="Arial" charset="0"/>
                <a:cs typeface="Times New Roman" pitchFamily="18" charset="0"/>
              </a:rPr>
              <a:t>4.	Go on to the next slide.</a:t>
            </a:r>
          </a:p>
        </p:txBody>
      </p:sp>
      <p:pic>
        <p:nvPicPr>
          <p:cNvPr id="50187" name="Picture 1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13188" y="6438900"/>
            <a:ext cx="2770187" cy="207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8" name="Line 17"/>
          <p:cNvSpPr>
            <a:spLocks noChangeShapeType="1"/>
          </p:cNvSpPr>
          <p:nvPr/>
        </p:nvSpPr>
        <p:spPr bwMode="auto">
          <a:xfrm>
            <a:off x="2486025" y="8258175"/>
            <a:ext cx="135255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50189" name="Line 18"/>
          <p:cNvSpPr>
            <a:spLocks noChangeShapeType="1"/>
          </p:cNvSpPr>
          <p:nvPr/>
        </p:nvSpPr>
        <p:spPr bwMode="auto">
          <a:xfrm flipV="1">
            <a:off x="1885950" y="7038975"/>
            <a:ext cx="2838450" cy="1905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50190" name="Line 19"/>
          <p:cNvSpPr>
            <a:spLocks noChangeShapeType="1"/>
          </p:cNvSpPr>
          <p:nvPr/>
        </p:nvSpPr>
        <p:spPr bwMode="auto">
          <a:xfrm>
            <a:off x="3219450" y="7858125"/>
            <a:ext cx="2714625" cy="39052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50191" name="Text Box 20"/>
          <p:cNvSpPr txBox="1">
            <a:spLocks noChangeArrowheads="1"/>
          </p:cNvSpPr>
          <p:nvPr/>
        </p:nvSpPr>
        <p:spPr bwMode="auto">
          <a:xfrm>
            <a:off x="254000" y="2097088"/>
            <a:ext cx="6332538" cy="8620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ru-RU" sz="1400" b="1">
                <a:latin typeface="Arial" charset="0"/>
              </a:rPr>
              <a:t>Slide 1-Title</a:t>
            </a:r>
          </a:p>
          <a:p>
            <a:pPr eaLnBrk="1" hangingPunct="1">
              <a:spcBef>
                <a:spcPct val="0"/>
              </a:spcBef>
            </a:pPr>
            <a:r>
              <a:rPr lang="en-US" altLang="ru-RU">
                <a:latin typeface="Arial" charset="0"/>
              </a:rPr>
              <a:t>This slide begins the game.  When you first start the presentation, the screen appears all blue.  When you click the mouse button, the Jeopardy theme song plays, and the title and “Hosted by” text slowly move into place.</a:t>
            </a:r>
          </a:p>
        </p:txBody>
      </p:sp>
      <p:sp>
        <p:nvSpPr>
          <p:cNvPr id="50192" name="Text Box 22"/>
          <p:cNvSpPr txBox="1">
            <a:spLocks noChangeArrowheads="1"/>
          </p:cNvSpPr>
          <p:nvPr/>
        </p:nvSpPr>
        <p:spPr bwMode="auto">
          <a:xfrm>
            <a:off x="247650" y="3119438"/>
            <a:ext cx="34274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ru-RU" b="1">
                <a:latin typeface="Arial" charset="0"/>
              </a:rPr>
              <a:t>To tailor this slide, follow these instructions:</a:t>
            </a:r>
          </a:p>
        </p:txBody>
      </p:sp>
      <p:pic>
        <p:nvPicPr>
          <p:cNvPr id="50193" name="Picture 25" descr="Picture1-web"/>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44800" y="192088"/>
            <a:ext cx="698500"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94" name="Line 26"/>
          <p:cNvSpPr>
            <a:spLocks noChangeShapeType="1"/>
          </p:cNvSpPr>
          <p:nvPr/>
        </p:nvSpPr>
        <p:spPr bwMode="auto">
          <a:xfrm>
            <a:off x="1689100" y="5422900"/>
            <a:ext cx="3848100" cy="4064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FF778A-7FCC-496F-AA59-89833DA4E193}" type="slidenum">
              <a:rPr lang="en-US" altLang="ru-RU" smtClean="0"/>
              <a:pPr eaLnBrk="1" hangingPunct="1">
                <a:spcBef>
                  <a:spcPct val="0"/>
                </a:spcBef>
              </a:pPr>
              <a:t>10</a:t>
            </a:fld>
            <a:endParaRPr lang="en-US" altLang="ru-RU" smtClean="0"/>
          </a:p>
        </p:txBody>
      </p:sp>
      <p:sp>
        <p:nvSpPr>
          <p:cNvPr id="59395" name="Rectangle 2"/>
          <p:cNvSpPr>
            <a:spLocks noGrp="1" noRot="1" noChangeAspect="1" noChangeArrowheads="1" noTextEdit="1"/>
          </p:cNvSpPr>
          <p:nvPr>
            <p:ph type="sldImg"/>
          </p:nvPr>
        </p:nvSpPr>
        <p:spPr>
          <a:ln/>
        </p:spPr>
      </p:sp>
      <p:sp>
        <p:nvSpPr>
          <p:cNvPr id="59396"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59397" name="Picture 6"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81D57D6-C75F-4915-9F60-CB865FDB8678}" type="slidenum">
              <a:rPr lang="en-US" altLang="ru-RU" smtClean="0"/>
              <a:pPr eaLnBrk="1" hangingPunct="1">
                <a:spcBef>
                  <a:spcPct val="0"/>
                </a:spcBef>
              </a:pPr>
              <a:t>11</a:t>
            </a:fld>
            <a:endParaRPr lang="en-US" altLang="ru-RU" smtClean="0"/>
          </a:p>
        </p:txBody>
      </p:sp>
      <p:sp>
        <p:nvSpPr>
          <p:cNvPr id="60419" name="Rectangle 2"/>
          <p:cNvSpPr>
            <a:spLocks noGrp="1" noRot="1" noChangeAspect="1" noChangeArrowheads="1" noTextEdit="1"/>
          </p:cNvSpPr>
          <p:nvPr>
            <p:ph type="sldImg"/>
          </p:nvPr>
        </p:nvSpPr>
        <p:spPr>
          <a:ln/>
        </p:spPr>
      </p:sp>
      <p:sp>
        <p:nvSpPr>
          <p:cNvPr id="60420"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60421"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396AF3F-1268-4BB1-BC51-CF85A149ECBA}" type="slidenum">
              <a:rPr lang="en-US" altLang="ru-RU" smtClean="0"/>
              <a:pPr eaLnBrk="1" hangingPunct="1">
                <a:spcBef>
                  <a:spcPct val="0"/>
                </a:spcBef>
              </a:pPr>
              <a:t>12</a:t>
            </a:fld>
            <a:endParaRPr lang="en-US" altLang="ru-RU" smtClean="0"/>
          </a:p>
        </p:txBody>
      </p:sp>
      <p:sp>
        <p:nvSpPr>
          <p:cNvPr id="61443" name="Rectangle 2"/>
          <p:cNvSpPr>
            <a:spLocks noGrp="1" noRot="1" noChangeAspect="1" noChangeArrowheads="1" noTextEdit="1"/>
          </p:cNvSpPr>
          <p:nvPr>
            <p:ph type="sldImg"/>
          </p:nvPr>
        </p:nvSpPr>
        <p:spPr>
          <a:ln/>
        </p:spPr>
      </p:sp>
      <p:sp>
        <p:nvSpPr>
          <p:cNvPr id="61444"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61445"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2032C90-35BF-4B1A-A54E-87328D2B0813}" type="slidenum">
              <a:rPr lang="en-US" altLang="ru-RU" smtClean="0"/>
              <a:pPr eaLnBrk="1" hangingPunct="1">
                <a:spcBef>
                  <a:spcPct val="0"/>
                </a:spcBef>
              </a:pPr>
              <a:t>13</a:t>
            </a:fld>
            <a:endParaRPr lang="en-US" altLang="ru-RU" smtClean="0"/>
          </a:p>
        </p:txBody>
      </p:sp>
      <p:sp>
        <p:nvSpPr>
          <p:cNvPr id="62467" name="Rectangle 2"/>
          <p:cNvSpPr>
            <a:spLocks noGrp="1" noRot="1" noChangeAspect="1" noChangeArrowheads="1" noTextEdit="1"/>
          </p:cNvSpPr>
          <p:nvPr>
            <p:ph type="sldImg"/>
          </p:nvPr>
        </p:nvSpPr>
        <p:spPr>
          <a:ln/>
        </p:spPr>
      </p:sp>
      <p:sp>
        <p:nvSpPr>
          <p:cNvPr id="6246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6246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B12FE86-7EBD-4659-B875-85CA66C32EC5}" type="slidenum">
              <a:rPr lang="en-US" altLang="ru-RU" smtClean="0"/>
              <a:pPr eaLnBrk="1" hangingPunct="1">
                <a:spcBef>
                  <a:spcPct val="0"/>
                </a:spcBef>
              </a:pPr>
              <a:t>14</a:t>
            </a:fld>
            <a:endParaRPr lang="en-US" altLang="ru-RU" smtClean="0"/>
          </a:p>
        </p:txBody>
      </p:sp>
      <p:sp>
        <p:nvSpPr>
          <p:cNvPr id="63491" name="Rectangle 2"/>
          <p:cNvSpPr>
            <a:spLocks noGrp="1" noRot="1" noChangeAspect="1" noChangeArrowheads="1" noTextEdit="1"/>
          </p:cNvSpPr>
          <p:nvPr>
            <p:ph type="sldImg"/>
          </p:nvPr>
        </p:nvSpPr>
        <p:spPr>
          <a:ln/>
        </p:spPr>
      </p:sp>
      <p:sp>
        <p:nvSpPr>
          <p:cNvPr id="63492"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63493"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A422EBB-44A9-473B-97FD-6A18C429BFB8}" type="slidenum">
              <a:rPr lang="en-US" altLang="ru-RU" smtClean="0"/>
              <a:pPr eaLnBrk="1" hangingPunct="1">
                <a:spcBef>
                  <a:spcPct val="0"/>
                </a:spcBef>
              </a:pPr>
              <a:t>15</a:t>
            </a:fld>
            <a:endParaRPr lang="en-US" altLang="ru-RU" smtClean="0"/>
          </a:p>
        </p:txBody>
      </p:sp>
      <p:sp>
        <p:nvSpPr>
          <p:cNvPr id="64515" name="Rectangle 2"/>
          <p:cNvSpPr>
            <a:spLocks noGrp="1" noRot="1" noChangeAspect="1" noChangeArrowheads="1" noTextEdit="1"/>
          </p:cNvSpPr>
          <p:nvPr>
            <p:ph type="sldImg"/>
          </p:nvPr>
        </p:nvSpPr>
        <p:spPr>
          <a:ln/>
        </p:spPr>
      </p:sp>
      <p:sp>
        <p:nvSpPr>
          <p:cNvPr id="64516"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64517"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0EE3A91-444A-4B48-A775-4FD6B4801BDB}" type="slidenum">
              <a:rPr lang="en-US" altLang="ru-RU" smtClean="0"/>
              <a:pPr eaLnBrk="1" hangingPunct="1">
                <a:spcBef>
                  <a:spcPct val="0"/>
                </a:spcBef>
              </a:pPr>
              <a:t>16</a:t>
            </a:fld>
            <a:endParaRPr lang="en-US" altLang="ru-RU" smtClean="0"/>
          </a:p>
        </p:txBody>
      </p:sp>
      <p:sp>
        <p:nvSpPr>
          <p:cNvPr id="65539" name="Rectangle 2"/>
          <p:cNvSpPr>
            <a:spLocks noGrp="1" noRot="1" noChangeAspect="1" noChangeArrowheads="1" noTextEdit="1"/>
          </p:cNvSpPr>
          <p:nvPr>
            <p:ph type="sldImg"/>
          </p:nvPr>
        </p:nvSpPr>
        <p:spPr>
          <a:ln/>
        </p:spPr>
      </p:sp>
      <p:sp>
        <p:nvSpPr>
          <p:cNvPr id="65540"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65541"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AB07594-9DB9-4426-9F4F-E443C11F387E}" type="slidenum">
              <a:rPr lang="en-US" altLang="ru-RU" smtClean="0"/>
              <a:pPr eaLnBrk="1" hangingPunct="1">
                <a:spcBef>
                  <a:spcPct val="0"/>
                </a:spcBef>
              </a:pPr>
              <a:t>17</a:t>
            </a:fld>
            <a:endParaRPr lang="en-US" altLang="ru-RU" smtClean="0"/>
          </a:p>
        </p:txBody>
      </p:sp>
      <p:sp>
        <p:nvSpPr>
          <p:cNvPr id="66563" name="Rectangle 2"/>
          <p:cNvSpPr>
            <a:spLocks noGrp="1" noRot="1" noChangeAspect="1" noChangeArrowheads="1" noTextEdit="1"/>
          </p:cNvSpPr>
          <p:nvPr>
            <p:ph type="sldImg"/>
          </p:nvPr>
        </p:nvSpPr>
        <p:spPr>
          <a:ln/>
        </p:spPr>
      </p:sp>
      <p:sp>
        <p:nvSpPr>
          <p:cNvPr id="66564"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66565"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82630EB-2491-4899-816B-C529EDA610CB}" type="slidenum">
              <a:rPr lang="en-US" altLang="ru-RU" smtClean="0"/>
              <a:pPr eaLnBrk="1" hangingPunct="1">
                <a:spcBef>
                  <a:spcPct val="0"/>
                </a:spcBef>
              </a:pPr>
              <a:t>18</a:t>
            </a:fld>
            <a:endParaRPr lang="en-US" altLang="ru-RU" smtClean="0"/>
          </a:p>
        </p:txBody>
      </p:sp>
      <p:sp>
        <p:nvSpPr>
          <p:cNvPr id="67587" name="Rectangle 2"/>
          <p:cNvSpPr>
            <a:spLocks noGrp="1" noRot="1" noChangeAspect="1" noChangeArrowheads="1" noTextEdit="1"/>
          </p:cNvSpPr>
          <p:nvPr>
            <p:ph type="sldImg"/>
          </p:nvPr>
        </p:nvSpPr>
        <p:spPr>
          <a:ln/>
        </p:spPr>
      </p:sp>
      <p:sp>
        <p:nvSpPr>
          <p:cNvPr id="6758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6758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1333565-DE8F-4EA7-9CB6-BD1C67CA0F39}" type="slidenum">
              <a:rPr lang="en-US" altLang="ru-RU" smtClean="0"/>
              <a:pPr eaLnBrk="1" hangingPunct="1">
                <a:spcBef>
                  <a:spcPct val="0"/>
                </a:spcBef>
              </a:pPr>
              <a:t>19</a:t>
            </a:fld>
            <a:endParaRPr lang="en-US" altLang="ru-RU" smtClean="0"/>
          </a:p>
        </p:txBody>
      </p:sp>
      <p:sp>
        <p:nvSpPr>
          <p:cNvPr id="68611" name="Rectangle 1026"/>
          <p:cNvSpPr>
            <a:spLocks noGrp="1" noRot="1" noChangeAspect="1" noChangeArrowheads="1" noTextEdit="1"/>
          </p:cNvSpPr>
          <p:nvPr>
            <p:ph type="sldImg"/>
          </p:nvPr>
        </p:nvSpPr>
        <p:spPr>
          <a:ln/>
        </p:spPr>
      </p:sp>
      <p:sp>
        <p:nvSpPr>
          <p:cNvPr id="68612" name="Rectangle 1028"/>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68613" name="Picture 1029"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EB697C9-5FAE-4ABE-9D4F-E72A8C970080}" type="slidenum">
              <a:rPr lang="en-US" altLang="ru-RU" smtClean="0"/>
              <a:pPr eaLnBrk="1" hangingPunct="1">
                <a:spcBef>
                  <a:spcPct val="0"/>
                </a:spcBef>
              </a:pPr>
              <a:t>2</a:t>
            </a:fld>
            <a:endParaRPr lang="en-US" altLang="ru-RU" smtClean="0"/>
          </a:p>
        </p:txBody>
      </p:sp>
      <p:sp>
        <p:nvSpPr>
          <p:cNvPr id="51203" name="Rectangle 2"/>
          <p:cNvSpPr>
            <a:spLocks noGrp="1" noRot="1" noChangeAspect="1" noChangeArrowheads="1" noTextEdit="1"/>
          </p:cNvSpPr>
          <p:nvPr>
            <p:ph type="sldImg"/>
          </p:nvPr>
        </p:nvSpPr>
        <p:spPr>
          <a:xfrm>
            <a:off x="276225" y="250825"/>
            <a:ext cx="2693988" cy="2020888"/>
          </a:xfrm>
          <a:ln/>
        </p:spPr>
      </p:sp>
      <p:sp>
        <p:nvSpPr>
          <p:cNvPr id="51204" name="Rectangle 4"/>
          <p:cNvSpPr>
            <a:spLocks noChangeArrowheads="1"/>
          </p:cNvSpPr>
          <p:nvPr/>
        </p:nvSpPr>
        <p:spPr bwMode="auto">
          <a:xfrm>
            <a:off x="161925" y="8380413"/>
            <a:ext cx="385445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a:latin typeface="Arial" charset="0"/>
                <a:cs typeface="Times New Roman" pitchFamily="18" charset="0"/>
              </a:rPr>
              <a:t>2.	Now, repeat Step 1 for the remaining four category placeholder names:</a:t>
            </a:r>
          </a:p>
        </p:txBody>
      </p:sp>
      <p:sp>
        <p:nvSpPr>
          <p:cNvPr id="51205" name="Text Box 6"/>
          <p:cNvSpPr txBox="1">
            <a:spLocks noChangeArrowheads="1"/>
          </p:cNvSpPr>
          <p:nvPr/>
        </p:nvSpPr>
        <p:spPr bwMode="auto">
          <a:xfrm>
            <a:off x="3182938" y="165100"/>
            <a:ext cx="3494087" cy="231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ru-RU" sz="1400" b="1">
                <a:latin typeface="Arial" charset="0"/>
              </a:rPr>
              <a:t>Slide 2-Category Selection</a:t>
            </a:r>
          </a:p>
          <a:p>
            <a:pPr eaLnBrk="1" hangingPunct="1">
              <a:spcBef>
                <a:spcPct val="0"/>
              </a:spcBef>
            </a:pPr>
            <a:r>
              <a:rPr lang="en-US" altLang="ru-RU">
                <a:latin typeface="Arial" charset="0"/>
              </a:rPr>
              <a:t>This slide is the main game board.  You go here to begin the game, and you return here after each Question/Answer slide. This is where the “contestant” selects one of the five categories and a dollar value for the question.  The higher the value, the more difficult the question.  When you open this slide, the categories appear one at a time, and the dollar values appear at random with an accompanying laser beep.  Here’s how it works: if the contestant selects the first category for $300, </a:t>
            </a:r>
            <a:r>
              <a:rPr lang="en-US" altLang="ru-RU" u="sng">
                <a:solidFill>
                  <a:srgbClr val="FF0000"/>
                </a:solidFill>
                <a:latin typeface="Arial" charset="0"/>
              </a:rPr>
              <a:t>you would click on the $300 text under</a:t>
            </a:r>
            <a:r>
              <a:rPr lang="en-US" altLang="ru-RU">
                <a:latin typeface="Arial" charset="0"/>
              </a:rPr>
              <a:t> </a:t>
            </a:r>
          </a:p>
        </p:txBody>
      </p:sp>
      <p:sp>
        <p:nvSpPr>
          <p:cNvPr id="51206" name="Text Box 9"/>
          <p:cNvSpPr txBox="1">
            <a:spLocks noChangeArrowheads="1"/>
          </p:cNvSpPr>
          <p:nvPr/>
        </p:nvSpPr>
        <p:spPr bwMode="auto">
          <a:xfrm>
            <a:off x="190500" y="3703638"/>
            <a:ext cx="6554788" cy="109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ru-RU" b="1">
                <a:latin typeface="Arial" charset="0"/>
              </a:rPr>
              <a:t>To tailor this slide, follow these instructions:</a:t>
            </a:r>
            <a:endParaRPr lang="en-US" altLang="ru-RU">
              <a:latin typeface="Arial" charset="0"/>
            </a:endParaRPr>
          </a:p>
          <a:p>
            <a:pPr eaLnBrk="1" hangingPunct="1">
              <a:spcBef>
                <a:spcPct val="0"/>
              </a:spcBef>
            </a:pPr>
            <a:endParaRPr lang="en-US" altLang="ru-RU" sz="600">
              <a:latin typeface="Arial" charset="0"/>
            </a:endParaRPr>
          </a:p>
          <a:p>
            <a:pPr eaLnBrk="1" hangingPunct="1">
              <a:spcBef>
                <a:spcPct val="0"/>
              </a:spcBef>
            </a:pPr>
            <a:r>
              <a:rPr lang="en-US" altLang="ru-RU">
                <a:latin typeface="Arial" charset="0"/>
              </a:rPr>
              <a:t>Five different categories are used in the game.  The category names appear at the top of the columns on this slide and on the five associated Question/ Answer slides (one for each dollar value).  Rather than changing all of these separately, you will use the Replace command to change each placeholder category name only once.</a:t>
            </a:r>
            <a:endParaRPr lang="en-US" altLang="ru-RU" b="1">
              <a:latin typeface="Arial" charset="0"/>
            </a:endParaRPr>
          </a:p>
        </p:txBody>
      </p:sp>
      <p:sp>
        <p:nvSpPr>
          <p:cNvPr id="51207" name="Rectangle 10"/>
          <p:cNvSpPr>
            <a:spLocks noChangeArrowheads="1"/>
          </p:cNvSpPr>
          <p:nvPr/>
        </p:nvSpPr>
        <p:spPr bwMode="auto">
          <a:xfrm>
            <a:off x="161925" y="4797425"/>
            <a:ext cx="4616450" cy="278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7800" indent="-177800" eaLnBrk="0" hangingPunct="0">
              <a:spcBef>
                <a:spcPct val="30000"/>
              </a:spcBef>
              <a:defRPr sz="1200">
                <a:solidFill>
                  <a:schemeClr val="tx1"/>
                </a:solidFill>
                <a:latin typeface="Times New Roman" pitchFamily="18" charset="0"/>
              </a:defRPr>
            </a:lvl1pPr>
            <a:lvl2pPr indent="-16510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a:latin typeface="Arial" charset="0"/>
                <a:cs typeface="Times New Roman" pitchFamily="18" charset="0"/>
              </a:rPr>
              <a:t>1.  Under </a:t>
            </a:r>
            <a:r>
              <a:rPr lang="en-US" altLang="ru-RU">
                <a:solidFill>
                  <a:srgbClr val="FF0000"/>
                </a:solidFill>
                <a:latin typeface="Arial" charset="0"/>
                <a:cs typeface="Times New Roman" pitchFamily="18" charset="0"/>
              </a:rPr>
              <a:t>Edit</a:t>
            </a:r>
            <a:r>
              <a:rPr lang="en-US" altLang="ru-RU">
                <a:latin typeface="Arial" charset="0"/>
                <a:cs typeface="Times New Roman" pitchFamily="18" charset="0"/>
              </a:rPr>
              <a:t>, choose </a:t>
            </a:r>
            <a:r>
              <a:rPr lang="en-US" altLang="ru-RU">
                <a:solidFill>
                  <a:srgbClr val="FF0000"/>
                </a:solidFill>
                <a:latin typeface="Arial" charset="0"/>
                <a:cs typeface="Times New Roman" pitchFamily="18" charset="0"/>
              </a:rPr>
              <a:t>Replace</a:t>
            </a:r>
          </a:p>
          <a:p>
            <a:pPr lvl="1" eaLnBrk="1" hangingPunct="1">
              <a:buFontTx/>
              <a:buChar char="•"/>
            </a:pPr>
            <a:r>
              <a:rPr lang="en-US" altLang="ru-RU">
                <a:latin typeface="Arial" charset="0"/>
                <a:cs typeface="Times New Roman" pitchFamily="18" charset="0"/>
              </a:rPr>
              <a:t>Type the placeholder name for category 1 as shown in the pop-up at the right.</a:t>
            </a:r>
          </a:p>
          <a:p>
            <a:pPr lvl="1" eaLnBrk="1" hangingPunct="1">
              <a:buFontTx/>
              <a:buChar char="•"/>
            </a:pPr>
            <a:r>
              <a:rPr lang="en-US" altLang="ru-RU">
                <a:latin typeface="Arial" charset="0"/>
                <a:cs typeface="Times New Roman" pitchFamily="18" charset="0"/>
              </a:rPr>
              <a:t>Type in </a:t>
            </a:r>
            <a:r>
              <a:rPr lang="en-US" altLang="ru-RU" u="sng">
                <a:latin typeface="Arial" charset="0"/>
                <a:cs typeface="Times New Roman" pitchFamily="18" charset="0"/>
              </a:rPr>
              <a:t>your</a:t>
            </a:r>
            <a:r>
              <a:rPr lang="en-US" altLang="ru-RU">
                <a:latin typeface="Arial" charset="0"/>
                <a:cs typeface="Times New Roman" pitchFamily="18" charset="0"/>
              </a:rPr>
              <a:t> category name (e.g., Mixed Numbers) under </a:t>
            </a:r>
            <a:r>
              <a:rPr lang="en-US" altLang="ru-RU">
                <a:solidFill>
                  <a:srgbClr val="FF0000"/>
                </a:solidFill>
                <a:latin typeface="Arial" charset="0"/>
                <a:cs typeface="Times New Roman" pitchFamily="18" charset="0"/>
              </a:rPr>
              <a:t>Replace with:</a:t>
            </a:r>
          </a:p>
          <a:p>
            <a:pPr lvl="1" eaLnBrk="1" hangingPunct="1"/>
            <a:r>
              <a:rPr lang="en-US" altLang="ru-RU">
                <a:solidFill>
                  <a:srgbClr val="FF0000"/>
                </a:solidFill>
                <a:latin typeface="Arial" charset="0"/>
                <a:cs typeface="Times New Roman" pitchFamily="18" charset="0"/>
              </a:rPr>
              <a:t>	</a:t>
            </a:r>
            <a:r>
              <a:rPr lang="en-US" altLang="ru-RU">
                <a:latin typeface="Arial" charset="0"/>
                <a:cs typeface="Times New Roman" pitchFamily="18" charset="0"/>
              </a:rPr>
              <a:t>The Replace pop-up should now look like the one on the right, only with your category name.</a:t>
            </a:r>
            <a:endParaRPr lang="en-US" altLang="ru-RU">
              <a:solidFill>
                <a:srgbClr val="FF0000"/>
              </a:solidFill>
              <a:latin typeface="Arial" charset="0"/>
              <a:cs typeface="Times New Roman" pitchFamily="18" charset="0"/>
            </a:endParaRPr>
          </a:p>
          <a:p>
            <a:pPr lvl="1" eaLnBrk="1" hangingPunct="1">
              <a:buFontTx/>
              <a:buChar char="•"/>
            </a:pPr>
            <a:r>
              <a:rPr lang="en-US" altLang="ru-RU">
                <a:latin typeface="Arial" charset="0"/>
                <a:cs typeface="Times New Roman" pitchFamily="18" charset="0"/>
              </a:rPr>
              <a:t>Click the </a:t>
            </a:r>
            <a:r>
              <a:rPr lang="en-US" altLang="ru-RU">
                <a:solidFill>
                  <a:srgbClr val="FF0000"/>
                </a:solidFill>
                <a:latin typeface="Arial" charset="0"/>
                <a:cs typeface="Times New Roman" pitchFamily="18" charset="0"/>
              </a:rPr>
              <a:t>Replace All</a:t>
            </a:r>
            <a:r>
              <a:rPr lang="en-US" altLang="ru-RU">
                <a:latin typeface="Arial" charset="0"/>
                <a:cs typeface="Times New Roman" pitchFamily="18" charset="0"/>
              </a:rPr>
              <a:t> button to make the changes.</a:t>
            </a:r>
          </a:p>
          <a:p>
            <a:pPr lvl="1" eaLnBrk="1" hangingPunct="1"/>
            <a:r>
              <a:rPr lang="en-US" altLang="ru-RU">
                <a:latin typeface="Arial" charset="0"/>
                <a:cs typeface="Times New Roman" pitchFamily="18" charset="0"/>
              </a:rPr>
              <a:t>	You will then see this pop-up</a:t>
            </a:r>
          </a:p>
          <a:p>
            <a:pPr lvl="1" eaLnBrk="1" hangingPunct="1"/>
            <a:endParaRPr lang="en-US" altLang="ru-RU" sz="200">
              <a:latin typeface="Arial" charset="0"/>
              <a:cs typeface="Times New Roman" pitchFamily="18" charset="0"/>
            </a:endParaRPr>
          </a:p>
          <a:p>
            <a:pPr lvl="1" eaLnBrk="1" hangingPunct="1">
              <a:buFontTx/>
              <a:buChar char="•"/>
            </a:pPr>
            <a:r>
              <a:rPr lang="en-US" altLang="ru-RU">
                <a:latin typeface="Arial" charset="0"/>
                <a:cs typeface="Times New Roman" pitchFamily="18" charset="0"/>
              </a:rPr>
              <a:t>Click the </a:t>
            </a:r>
            <a:r>
              <a:rPr lang="en-US" altLang="ru-RU">
                <a:solidFill>
                  <a:srgbClr val="FF0000"/>
                </a:solidFill>
                <a:latin typeface="Arial" charset="0"/>
                <a:cs typeface="Times New Roman" pitchFamily="18" charset="0"/>
              </a:rPr>
              <a:t>OK</a:t>
            </a:r>
            <a:r>
              <a:rPr lang="en-US" altLang="ru-RU">
                <a:latin typeface="Arial" charset="0"/>
                <a:cs typeface="Times New Roman" pitchFamily="18" charset="0"/>
              </a:rPr>
              <a:t> button.  This replaces the six occurrences of the specified placeholder category name with your category name.  After this, the top of the slide will look like this:</a:t>
            </a:r>
          </a:p>
        </p:txBody>
      </p:sp>
      <p:grpSp>
        <p:nvGrpSpPr>
          <p:cNvPr id="51208" name="Group 11"/>
          <p:cNvGrpSpPr>
            <a:grpSpLocks/>
          </p:cNvGrpSpPr>
          <p:nvPr/>
        </p:nvGrpSpPr>
        <p:grpSpPr bwMode="auto">
          <a:xfrm>
            <a:off x="4719638" y="5032375"/>
            <a:ext cx="2138362" cy="1089025"/>
            <a:chOff x="1851" y="1698"/>
            <a:chExt cx="2058" cy="924"/>
          </a:xfrm>
        </p:grpSpPr>
        <p:pic>
          <p:nvPicPr>
            <p:cNvPr id="51225"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51" y="1698"/>
              <a:ext cx="2058" cy="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6" name="Oval 13"/>
            <p:cNvSpPr>
              <a:spLocks noChangeArrowheads="1"/>
            </p:cNvSpPr>
            <p:nvPr/>
          </p:nvSpPr>
          <p:spPr bwMode="auto">
            <a:xfrm>
              <a:off x="1860" y="1932"/>
              <a:ext cx="360" cy="186"/>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ru-RU" altLang="ru-RU">
                <a:latin typeface="Arial" charset="0"/>
              </a:endParaRPr>
            </a:p>
          </p:txBody>
        </p:sp>
        <p:sp>
          <p:nvSpPr>
            <p:cNvPr id="51227" name="Oval 14"/>
            <p:cNvSpPr>
              <a:spLocks noChangeArrowheads="1"/>
            </p:cNvSpPr>
            <p:nvPr/>
          </p:nvSpPr>
          <p:spPr bwMode="auto">
            <a:xfrm>
              <a:off x="1860" y="2184"/>
              <a:ext cx="612" cy="168"/>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ru-RU" altLang="ru-RU">
                <a:latin typeface="Arial" charset="0"/>
              </a:endParaRPr>
            </a:p>
          </p:txBody>
        </p:sp>
      </p:grpSp>
      <p:sp>
        <p:nvSpPr>
          <p:cNvPr id="51209" name="Line 16"/>
          <p:cNvSpPr>
            <a:spLocks noChangeShapeType="1"/>
          </p:cNvSpPr>
          <p:nvPr/>
        </p:nvSpPr>
        <p:spPr bwMode="auto">
          <a:xfrm flipV="1">
            <a:off x="1771650" y="5708650"/>
            <a:ext cx="290830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51210" name="Line 17"/>
          <p:cNvSpPr>
            <a:spLocks noChangeShapeType="1"/>
          </p:cNvSpPr>
          <p:nvPr/>
        </p:nvSpPr>
        <p:spPr bwMode="auto">
          <a:xfrm>
            <a:off x="2133600" y="5346700"/>
            <a:ext cx="2546350" cy="4445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pic>
        <p:nvPicPr>
          <p:cNvPr id="51211" name="Picture 1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57688" y="6203950"/>
            <a:ext cx="2500312"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2" name="Line 20"/>
          <p:cNvSpPr>
            <a:spLocks noChangeShapeType="1"/>
          </p:cNvSpPr>
          <p:nvPr/>
        </p:nvSpPr>
        <p:spPr bwMode="auto">
          <a:xfrm flipV="1">
            <a:off x="2727325" y="6613525"/>
            <a:ext cx="1597025" cy="5715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51213" name="Rectangle 22"/>
          <p:cNvSpPr>
            <a:spLocks noChangeArrowheads="1"/>
          </p:cNvSpPr>
          <p:nvPr/>
        </p:nvSpPr>
        <p:spPr bwMode="auto">
          <a:xfrm>
            <a:off x="254000" y="2405063"/>
            <a:ext cx="64262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ru-RU" u="sng">
                <a:solidFill>
                  <a:srgbClr val="FF0000"/>
                </a:solidFill>
                <a:latin typeface="Arial" charset="0"/>
              </a:rPr>
              <a:t>the 1st category</a:t>
            </a:r>
            <a:r>
              <a:rPr lang="en-US" altLang="ru-RU">
                <a:latin typeface="Arial" charset="0"/>
              </a:rPr>
              <a:t> (i.e., the 3rd dollar box in column one).  As a result, the corresponding Question/Answer slide will automatically appear.  Once the question, and then the answer, for that slide have been shown, you will click on the arrow in the bottom right of that slide to return to this main slide.  When you return to this slide, the dollar amount for the box you selected will have changed from white to blue to show that that particular question has already been used.  Below, you will see how to tailor the game for your particular categories.</a:t>
            </a:r>
          </a:p>
        </p:txBody>
      </p:sp>
      <p:sp>
        <p:nvSpPr>
          <p:cNvPr id="51214" name="Line 23"/>
          <p:cNvSpPr>
            <a:spLocks noChangeShapeType="1"/>
          </p:cNvSpPr>
          <p:nvPr/>
        </p:nvSpPr>
        <p:spPr bwMode="auto">
          <a:xfrm>
            <a:off x="3149600" y="152400"/>
            <a:ext cx="35528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1215" name="Line 24"/>
          <p:cNvSpPr>
            <a:spLocks noChangeShapeType="1"/>
          </p:cNvSpPr>
          <p:nvPr/>
        </p:nvSpPr>
        <p:spPr bwMode="auto">
          <a:xfrm>
            <a:off x="3162300" y="152400"/>
            <a:ext cx="0" cy="21971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1216" name="Line 25"/>
          <p:cNvSpPr>
            <a:spLocks noChangeShapeType="1"/>
          </p:cNvSpPr>
          <p:nvPr/>
        </p:nvSpPr>
        <p:spPr bwMode="auto">
          <a:xfrm flipH="1">
            <a:off x="282575" y="2349500"/>
            <a:ext cx="28797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1217" name="Line 26"/>
          <p:cNvSpPr>
            <a:spLocks noChangeShapeType="1"/>
          </p:cNvSpPr>
          <p:nvPr/>
        </p:nvSpPr>
        <p:spPr bwMode="auto">
          <a:xfrm>
            <a:off x="276225" y="2343150"/>
            <a:ext cx="0" cy="12668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1218" name="Line 27"/>
          <p:cNvSpPr>
            <a:spLocks noChangeShapeType="1"/>
          </p:cNvSpPr>
          <p:nvPr/>
        </p:nvSpPr>
        <p:spPr bwMode="auto">
          <a:xfrm>
            <a:off x="276225" y="3629025"/>
            <a:ext cx="64293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1219" name="Line 28"/>
          <p:cNvSpPr>
            <a:spLocks noChangeShapeType="1"/>
          </p:cNvSpPr>
          <p:nvPr/>
        </p:nvSpPr>
        <p:spPr bwMode="auto">
          <a:xfrm>
            <a:off x="6705600" y="152400"/>
            <a:ext cx="0" cy="34671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pic>
        <p:nvPicPr>
          <p:cNvPr id="51220" name="Picture 3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90625" y="7497763"/>
            <a:ext cx="170497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1" name="Text Box 31"/>
          <p:cNvSpPr txBox="1">
            <a:spLocks noChangeArrowheads="1"/>
          </p:cNvSpPr>
          <p:nvPr/>
        </p:nvSpPr>
        <p:spPr bwMode="auto">
          <a:xfrm>
            <a:off x="3111500" y="7421563"/>
            <a:ext cx="37465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ru-RU">
                <a:latin typeface="Arial" charset="0"/>
              </a:rPr>
              <a:t>Notice that in this case, “Mixed Numbers” doesn’t fit on the line.  To fix this, simply click on the text right  before the “N” and press Backspace followed by Enter.  Now it’s on two lines:</a:t>
            </a:r>
          </a:p>
        </p:txBody>
      </p:sp>
      <p:pic>
        <p:nvPicPr>
          <p:cNvPr id="51222" name="Picture 32"/>
          <p:cNvPicPr>
            <a:picLocks noChangeAspect="1" noChangeArrowheads="1"/>
          </p:cNvPicPr>
          <p:nvPr/>
        </p:nvPicPr>
        <p:blipFill>
          <a:blip r:embed="rId6">
            <a:extLst>
              <a:ext uri="{28A0092B-C50C-407E-A947-70E740481C1C}">
                <a14:useLocalDpi xmlns:a14="http://schemas.microsoft.com/office/drawing/2010/main" xmlns="" val="0"/>
              </a:ext>
            </a:extLst>
          </a:blip>
          <a:srcRect l="2907" t="375" r="57570" b="85510"/>
          <a:stretch>
            <a:fillRect/>
          </a:stretch>
        </p:blipFill>
        <p:spPr bwMode="auto">
          <a:xfrm>
            <a:off x="5249863" y="8089900"/>
            <a:ext cx="1473200" cy="39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3" name="Picture 33"/>
          <p:cNvPicPr>
            <a:picLocks noChangeAspect="1" noChangeArrowheads="1"/>
          </p:cNvPicPr>
          <p:nvPr/>
        </p:nvPicPr>
        <p:blipFill>
          <a:blip r:embed="rId6">
            <a:extLst>
              <a:ext uri="{28A0092B-C50C-407E-A947-70E740481C1C}">
                <a14:useLocalDpi xmlns:a14="http://schemas.microsoft.com/office/drawing/2010/main" xmlns="" val="0"/>
              </a:ext>
            </a:extLst>
          </a:blip>
          <a:srcRect l="22583" t="375" r="3651" b="86191"/>
          <a:stretch>
            <a:fillRect/>
          </a:stretch>
        </p:blipFill>
        <p:spPr bwMode="auto">
          <a:xfrm>
            <a:off x="1916113" y="8623300"/>
            <a:ext cx="2749550" cy="37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4" name="Line 34"/>
          <p:cNvSpPr>
            <a:spLocks noChangeShapeType="1"/>
          </p:cNvSpPr>
          <p:nvPr/>
        </p:nvSpPr>
        <p:spPr bwMode="auto">
          <a:xfrm flipH="1" flipV="1">
            <a:off x="774700" y="1473200"/>
            <a:ext cx="3175000" cy="8255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B6BC81F-F302-445B-B292-DC95DA673B8E}" type="slidenum">
              <a:rPr lang="en-US" altLang="ru-RU" smtClean="0"/>
              <a:pPr eaLnBrk="1" hangingPunct="1">
                <a:spcBef>
                  <a:spcPct val="0"/>
                </a:spcBef>
              </a:pPr>
              <a:t>20</a:t>
            </a:fld>
            <a:endParaRPr lang="en-US" altLang="ru-RU" smtClean="0"/>
          </a:p>
        </p:txBody>
      </p:sp>
      <p:sp>
        <p:nvSpPr>
          <p:cNvPr id="69635" name="Rectangle 2"/>
          <p:cNvSpPr>
            <a:spLocks noGrp="1" noRot="1" noChangeAspect="1" noChangeArrowheads="1" noTextEdit="1"/>
          </p:cNvSpPr>
          <p:nvPr>
            <p:ph type="sldImg"/>
          </p:nvPr>
        </p:nvSpPr>
        <p:spPr>
          <a:ln/>
        </p:spPr>
      </p:sp>
      <p:sp>
        <p:nvSpPr>
          <p:cNvPr id="69636"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69637"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6826D45-F3E6-4ECF-8867-391BE918071F}" type="slidenum">
              <a:rPr lang="en-US" altLang="ru-RU" smtClean="0"/>
              <a:pPr eaLnBrk="1" hangingPunct="1">
                <a:spcBef>
                  <a:spcPct val="0"/>
                </a:spcBef>
              </a:pPr>
              <a:t>21</a:t>
            </a:fld>
            <a:endParaRPr lang="en-US" altLang="ru-RU" smtClean="0"/>
          </a:p>
        </p:txBody>
      </p:sp>
      <p:sp>
        <p:nvSpPr>
          <p:cNvPr id="70659" name="Rectangle 2"/>
          <p:cNvSpPr>
            <a:spLocks noGrp="1" noRot="1" noChangeAspect="1" noChangeArrowheads="1" noTextEdit="1"/>
          </p:cNvSpPr>
          <p:nvPr>
            <p:ph type="sldImg"/>
          </p:nvPr>
        </p:nvSpPr>
        <p:spPr>
          <a:ln/>
        </p:spPr>
      </p:sp>
      <p:sp>
        <p:nvSpPr>
          <p:cNvPr id="70660"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70661"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4BDEC3D-4074-4E88-BBFE-F1494BD72F0B}" type="slidenum">
              <a:rPr lang="en-US" altLang="ru-RU" smtClean="0"/>
              <a:pPr eaLnBrk="1" hangingPunct="1">
                <a:spcBef>
                  <a:spcPct val="0"/>
                </a:spcBef>
              </a:pPr>
              <a:t>22</a:t>
            </a:fld>
            <a:endParaRPr lang="en-US" altLang="ru-RU" smtClean="0"/>
          </a:p>
        </p:txBody>
      </p:sp>
      <p:sp>
        <p:nvSpPr>
          <p:cNvPr id="71683" name="Rectangle 2"/>
          <p:cNvSpPr>
            <a:spLocks noGrp="1" noRot="1" noChangeAspect="1" noChangeArrowheads="1" noTextEdit="1"/>
          </p:cNvSpPr>
          <p:nvPr>
            <p:ph type="sldImg"/>
          </p:nvPr>
        </p:nvSpPr>
        <p:spPr>
          <a:ln/>
        </p:spPr>
      </p:sp>
      <p:sp>
        <p:nvSpPr>
          <p:cNvPr id="71684"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71685"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209D26A-3954-472A-83B1-B09B5DC225AB}" type="slidenum">
              <a:rPr lang="en-US" altLang="ru-RU" smtClean="0"/>
              <a:pPr eaLnBrk="1" hangingPunct="1">
                <a:spcBef>
                  <a:spcPct val="0"/>
                </a:spcBef>
              </a:pPr>
              <a:t>23</a:t>
            </a:fld>
            <a:endParaRPr lang="en-US" altLang="ru-RU" smtClean="0"/>
          </a:p>
        </p:txBody>
      </p:sp>
      <p:sp>
        <p:nvSpPr>
          <p:cNvPr id="72707" name="Rectangle 2"/>
          <p:cNvSpPr>
            <a:spLocks noGrp="1" noRot="1" noChangeAspect="1" noChangeArrowheads="1" noTextEdit="1"/>
          </p:cNvSpPr>
          <p:nvPr>
            <p:ph type="sldImg"/>
          </p:nvPr>
        </p:nvSpPr>
        <p:spPr>
          <a:ln/>
        </p:spPr>
      </p:sp>
      <p:sp>
        <p:nvSpPr>
          <p:cNvPr id="7270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7270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50B8583-A31C-42E4-8214-6123B4A7D0D1}" type="slidenum">
              <a:rPr lang="en-US" altLang="ru-RU" smtClean="0"/>
              <a:pPr eaLnBrk="1" hangingPunct="1">
                <a:spcBef>
                  <a:spcPct val="0"/>
                </a:spcBef>
              </a:pPr>
              <a:t>24</a:t>
            </a:fld>
            <a:endParaRPr lang="en-US" altLang="ru-RU" smtClean="0"/>
          </a:p>
        </p:txBody>
      </p:sp>
      <p:sp>
        <p:nvSpPr>
          <p:cNvPr id="73731" name="Rectangle 2"/>
          <p:cNvSpPr>
            <a:spLocks noGrp="1" noRot="1" noChangeAspect="1" noChangeArrowheads="1" noTextEdit="1"/>
          </p:cNvSpPr>
          <p:nvPr>
            <p:ph type="sldImg"/>
          </p:nvPr>
        </p:nvSpPr>
        <p:spPr>
          <a:ln/>
        </p:spPr>
      </p:sp>
      <p:sp>
        <p:nvSpPr>
          <p:cNvPr id="73732"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73733"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0B53430-ABC5-4B7B-8DCD-034EFDDA1286}" type="slidenum">
              <a:rPr lang="en-US" altLang="ru-RU" smtClean="0"/>
              <a:pPr eaLnBrk="1" hangingPunct="1">
                <a:spcBef>
                  <a:spcPct val="0"/>
                </a:spcBef>
              </a:pPr>
              <a:t>25</a:t>
            </a:fld>
            <a:endParaRPr lang="en-US" altLang="ru-RU" smtClean="0"/>
          </a:p>
        </p:txBody>
      </p:sp>
      <p:sp>
        <p:nvSpPr>
          <p:cNvPr id="74755" name="Rectangle 2"/>
          <p:cNvSpPr>
            <a:spLocks noGrp="1" noRot="1" noChangeAspect="1" noChangeArrowheads="1" noTextEdit="1"/>
          </p:cNvSpPr>
          <p:nvPr>
            <p:ph type="sldImg"/>
          </p:nvPr>
        </p:nvSpPr>
        <p:spPr>
          <a:ln/>
        </p:spPr>
      </p:sp>
      <p:sp>
        <p:nvSpPr>
          <p:cNvPr id="74756"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74757"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600C5F4-29FB-416B-9D7D-64685EC4084B}" type="slidenum">
              <a:rPr lang="en-US" altLang="ru-RU" smtClean="0"/>
              <a:pPr eaLnBrk="1" hangingPunct="1">
                <a:spcBef>
                  <a:spcPct val="0"/>
                </a:spcBef>
              </a:pPr>
              <a:t>26</a:t>
            </a:fld>
            <a:endParaRPr lang="en-US" altLang="ru-RU" smtClean="0"/>
          </a:p>
        </p:txBody>
      </p:sp>
      <p:sp>
        <p:nvSpPr>
          <p:cNvPr id="75779" name="Rectangle 2"/>
          <p:cNvSpPr>
            <a:spLocks noGrp="1" noRot="1" noChangeAspect="1" noChangeArrowheads="1" noTextEdit="1"/>
          </p:cNvSpPr>
          <p:nvPr>
            <p:ph type="sldImg"/>
          </p:nvPr>
        </p:nvSpPr>
        <p:spPr>
          <a:ln/>
        </p:spPr>
      </p:sp>
      <p:sp>
        <p:nvSpPr>
          <p:cNvPr id="75780"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75781"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32F54AA-4D6E-4C60-ADF5-9B7F49CED070}" type="slidenum">
              <a:rPr lang="en-US" altLang="ru-RU" smtClean="0"/>
              <a:pPr eaLnBrk="1" hangingPunct="1">
                <a:spcBef>
                  <a:spcPct val="0"/>
                </a:spcBef>
              </a:pPr>
              <a:t>27</a:t>
            </a:fld>
            <a:endParaRPr lang="en-US" altLang="ru-RU" smtClean="0"/>
          </a:p>
        </p:txBody>
      </p:sp>
      <p:sp>
        <p:nvSpPr>
          <p:cNvPr id="76803" name="Rectangle 2"/>
          <p:cNvSpPr>
            <a:spLocks noGrp="1" noRot="1" noChangeAspect="1" noChangeArrowheads="1" noTextEdit="1"/>
          </p:cNvSpPr>
          <p:nvPr>
            <p:ph type="sldImg"/>
          </p:nvPr>
        </p:nvSpPr>
        <p:spPr>
          <a:ln/>
        </p:spPr>
      </p:sp>
      <p:sp>
        <p:nvSpPr>
          <p:cNvPr id="76804"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76805"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E00AB15-ECFF-4AFD-9FEC-6F9CE9AF2F57}" type="slidenum">
              <a:rPr lang="en-US" altLang="ru-RU" smtClean="0"/>
              <a:pPr eaLnBrk="1" hangingPunct="1">
                <a:spcBef>
                  <a:spcPct val="0"/>
                </a:spcBef>
              </a:pPr>
              <a:t>28</a:t>
            </a:fld>
            <a:endParaRPr lang="en-US" altLang="ru-RU" smtClean="0"/>
          </a:p>
        </p:txBody>
      </p:sp>
      <p:sp>
        <p:nvSpPr>
          <p:cNvPr id="77827" name="Rectangle 2"/>
          <p:cNvSpPr>
            <a:spLocks noGrp="1" noRot="1" noChangeAspect="1" noChangeArrowheads="1" noTextEdit="1"/>
          </p:cNvSpPr>
          <p:nvPr>
            <p:ph type="sldImg"/>
          </p:nvPr>
        </p:nvSpPr>
        <p:spPr>
          <a:ln/>
        </p:spPr>
      </p:sp>
      <p:sp>
        <p:nvSpPr>
          <p:cNvPr id="7782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7782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157DD3B-3798-4E42-933A-38956AFB44BB}" type="slidenum">
              <a:rPr lang="en-US" altLang="ru-RU" smtClean="0"/>
              <a:pPr eaLnBrk="1" hangingPunct="1">
                <a:spcBef>
                  <a:spcPct val="0"/>
                </a:spcBef>
              </a:pPr>
              <a:t>29</a:t>
            </a:fld>
            <a:endParaRPr lang="en-US" altLang="ru-RU" smtClean="0"/>
          </a:p>
        </p:txBody>
      </p:sp>
      <p:sp>
        <p:nvSpPr>
          <p:cNvPr id="78851" name="Rectangle 2"/>
          <p:cNvSpPr>
            <a:spLocks noGrp="1" noRot="1" noChangeAspect="1" noChangeArrowheads="1" noTextEdit="1"/>
          </p:cNvSpPr>
          <p:nvPr>
            <p:ph type="sldImg"/>
          </p:nvPr>
        </p:nvSpPr>
        <p:spPr>
          <a:ln/>
        </p:spPr>
      </p:sp>
      <p:sp>
        <p:nvSpPr>
          <p:cNvPr id="78852"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78853"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D96F33E-3D0A-42EE-A552-447405611F75}" type="slidenum">
              <a:rPr lang="en-US" altLang="ru-RU" smtClean="0"/>
              <a:pPr eaLnBrk="1" hangingPunct="1">
                <a:spcBef>
                  <a:spcPct val="0"/>
                </a:spcBef>
              </a:pPr>
              <a:t>3</a:t>
            </a:fld>
            <a:endParaRPr lang="en-US" altLang="ru-RU" smtClean="0"/>
          </a:p>
        </p:txBody>
      </p:sp>
      <p:sp>
        <p:nvSpPr>
          <p:cNvPr id="52227" name="Rectangle 2"/>
          <p:cNvSpPr>
            <a:spLocks noGrp="1" noRot="1" noChangeAspect="1" noChangeArrowheads="1" noTextEdit="1"/>
          </p:cNvSpPr>
          <p:nvPr>
            <p:ph type="sldImg"/>
          </p:nvPr>
        </p:nvSpPr>
        <p:spPr>
          <a:xfrm>
            <a:off x="254000" y="209550"/>
            <a:ext cx="2714625" cy="2036763"/>
          </a:xfrm>
          <a:ln/>
        </p:spPr>
      </p:sp>
      <p:sp>
        <p:nvSpPr>
          <p:cNvPr id="52228" name="Text Box 5"/>
          <p:cNvSpPr txBox="1">
            <a:spLocks noChangeArrowheads="1"/>
          </p:cNvSpPr>
          <p:nvPr/>
        </p:nvSpPr>
        <p:spPr bwMode="auto">
          <a:xfrm>
            <a:off x="3116263" y="165100"/>
            <a:ext cx="3646487"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ru-RU" sz="1400" b="1">
                <a:latin typeface="Arial" charset="0"/>
              </a:rPr>
              <a:t>Slide 3-Question/Answer (Cat1, $100)</a:t>
            </a:r>
          </a:p>
          <a:p>
            <a:pPr eaLnBrk="1" hangingPunct="1">
              <a:spcBef>
                <a:spcPct val="0"/>
              </a:spcBef>
            </a:pPr>
            <a:r>
              <a:rPr lang="en-US" altLang="ru-RU">
                <a:latin typeface="Arial" charset="0"/>
              </a:rPr>
              <a:t>This slide is the first Question/Answer slide.  It corresponds to Category 1 for $100.  Once you have followed the instructions on Slide 2 to replace category name placeholders with your actual categories, the text “Cat1” on this slide will be replaced with </a:t>
            </a:r>
            <a:r>
              <a:rPr lang="en-US" altLang="ru-RU" u="sng">
                <a:latin typeface="Arial" charset="0"/>
              </a:rPr>
              <a:t>your</a:t>
            </a:r>
            <a:r>
              <a:rPr lang="en-US" altLang="ru-RU">
                <a:latin typeface="Arial" charset="0"/>
              </a:rPr>
              <a:t> 1</a:t>
            </a:r>
            <a:r>
              <a:rPr lang="en-US" altLang="ru-RU" baseline="30000">
                <a:latin typeface="Arial" charset="0"/>
              </a:rPr>
              <a:t>st</a:t>
            </a:r>
            <a:r>
              <a:rPr lang="en-US" altLang="ru-RU">
                <a:latin typeface="Arial" charset="0"/>
              </a:rPr>
              <a:t> category name.</a:t>
            </a:r>
          </a:p>
          <a:p>
            <a:pPr eaLnBrk="1" hangingPunct="1">
              <a:spcBef>
                <a:spcPct val="0"/>
              </a:spcBef>
            </a:pPr>
            <a:endParaRPr lang="en-US" altLang="ru-RU" sz="600">
              <a:latin typeface="Arial" charset="0"/>
            </a:endParaRPr>
          </a:p>
          <a:p>
            <a:pPr eaLnBrk="1" hangingPunct="1">
              <a:spcBef>
                <a:spcPct val="0"/>
              </a:spcBef>
            </a:pPr>
            <a:r>
              <a:rPr lang="en-US" altLang="ru-RU">
                <a:latin typeface="Arial" charset="0"/>
              </a:rPr>
              <a:t>When you click on Category 1 for $100 on the main slide, this slide opens automatically, with the Question appearing at the top.  (Note: On TV Jeopardy, the contestant is actually shown an</a:t>
            </a:r>
          </a:p>
        </p:txBody>
      </p:sp>
      <p:sp>
        <p:nvSpPr>
          <p:cNvPr id="52229" name="Line 6"/>
          <p:cNvSpPr>
            <a:spLocks noChangeShapeType="1"/>
          </p:cNvSpPr>
          <p:nvPr/>
        </p:nvSpPr>
        <p:spPr bwMode="auto">
          <a:xfrm>
            <a:off x="3149600" y="152400"/>
            <a:ext cx="35528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2230" name="Line 7"/>
          <p:cNvSpPr>
            <a:spLocks noChangeShapeType="1"/>
          </p:cNvSpPr>
          <p:nvPr/>
        </p:nvSpPr>
        <p:spPr bwMode="auto">
          <a:xfrm>
            <a:off x="3162300" y="152400"/>
            <a:ext cx="0" cy="21971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2231" name="Line 8"/>
          <p:cNvSpPr>
            <a:spLocks noChangeShapeType="1"/>
          </p:cNvSpPr>
          <p:nvPr/>
        </p:nvSpPr>
        <p:spPr bwMode="auto">
          <a:xfrm flipH="1">
            <a:off x="282575" y="2349500"/>
            <a:ext cx="28797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2232" name="Line 9"/>
          <p:cNvSpPr>
            <a:spLocks noChangeShapeType="1"/>
          </p:cNvSpPr>
          <p:nvPr/>
        </p:nvSpPr>
        <p:spPr bwMode="auto">
          <a:xfrm>
            <a:off x="276225" y="2336800"/>
            <a:ext cx="0" cy="28543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2233" name="Line 10"/>
          <p:cNvSpPr>
            <a:spLocks noChangeShapeType="1"/>
          </p:cNvSpPr>
          <p:nvPr/>
        </p:nvSpPr>
        <p:spPr bwMode="auto">
          <a:xfrm>
            <a:off x="276225" y="5200650"/>
            <a:ext cx="64293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2234" name="Line 11"/>
          <p:cNvSpPr>
            <a:spLocks noChangeShapeType="1"/>
          </p:cNvSpPr>
          <p:nvPr/>
        </p:nvSpPr>
        <p:spPr bwMode="auto">
          <a:xfrm flipH="1">
            <a:off x="6686550" y="155575"/>
            <a:ext cx="28575" cy="5035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52235" name="Text Box 12"/>
          <p:cNvSpPr txBox="1">
            <a:spLocks noChangeArrowheads="1"/>
          </p:cNvSpPr>
          <p:nvPr/>
        </p:nvSpPr>
        <p:spPr bwMode="auto">
          <a:xfrm>
            <a:off x="279400" y="2338388"/>
            <a:ext cx="6342063" cy="283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ru-RU">
                <a:latin typeface="Arial" charset="0"/>
              </a:rPr>
              <a:t>answer and is asked to offer a related question.  Since this concept is sometimes difficult to understand and implement, this PowerPoint version shows a question followed by the corresponding answer.)  </a:t>
            </a:r>
          </a:p>
          <a:p>
            <a:pPr eaLnBrk="1" hangingPunct="1">
              <a:spcBef>
                <a:spcPct val="0"/>
              </a:spcBef>
            </a:pPr>
            <a:endParaRPr lang="en-US" altLang="ru-RU" sz="600">
              <a:latin typeface="Arial" charset="0"/>
            </a:endParaRPr>
          </a:p>
          <a:p>
            <a:pPr eaLnBrk="1" hangingPunct="1">
              <a:spcBef>
                <a:spcPct val="0"/>
              </a:spcBef>
            </a:pPr>
            <a:r>
              <a:rPr lang="en-US" altLang="ru-RU">
                <a:latin typeface="Arial" charset="0"/>
              </a:rPr>
              <a:t>One way to play the game in class is to set up three teams.  For each round, have one person from each team stand up as contestants.  Have one pick the category and dollar value; click on that box and then ready the question that appears.  Call on the first contestant that raises his or her hand for the answer.  If they are correct, their team gets corresponding points or dollars (e.g., 1 point for each $100).  If the first contestant misses the question or does not answer quickly enough, his or her team loses the corresponding points.  Then, offer the question to the remaining two contestants in order of their raised hands.  After the question has been answered correctly, or after all three contestants miss it, or after no contestant wants to try, return to the main slide by clicking on the yellow arrow.  The current contestants then sit down, and the game moves to the next round.</a:t>
            </a:r>
          </a:p>
          <a:p>
            <a:pPr eaLnBrk="1" hangingPunct="1">
              <a:spcBef>
                <a:spcPct val="0"/>
              </a:spcBef>
            </a:pPr>
            <a:endParaRPr lang="en-US" altLang="ru-RU" sz="600">
              <a:latin typeface="Arial" charset="0"/>
            </a:endParaRPr>
          </a:p>
          <a:p>
            <a:pPr eaLnBrk="1" hangingPunct="1">
              <a:spcBef>
                <a:spcPct val="0"/>
              </a:spcBef>
            </a:pPr>
            <a:r>
              <a:rPr lang="en-US" altLang="ru-RU">
                <a:latin typeface="Arial" charset="0"/>
              </a:rPr>
              <a:t>Note that this Jeopardy game does not have a Double Jeopardy question.</a:t>
            </a:r>
          </a:p>
        </p:txBody>
      </p:sp>
      <p:sp>
        <p:nvSpPr>
          <p:cNvPr id="52236" name="Text Box 13"/>
          <p:cNvSpPr txBox="1">
            <a:spLocks noChangeArrowheads="1"/>
          </p:cNvSpPr>
          <p:nvPr/>
        </p:nvSpPr>
        <p:spPr bwMode="auto">
          <a:xfrm>
            <a:off x="190500" y="5227638"/>
            <a:ext cx="655478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ru-RU" b="1">
                <a:latin typeface="Arial" charset="0"/>
              </a:rPr>
              <a:t>To tailor this slide, follow these instructions:</a:t>
            </a:r>
            <a:endParaRPr lang="en-US" altLang="ru-RU">
              <a:latin typeface="Arial" charset="0"/>
            </a:endParaRPr>
          </a:p>
          <a:p>
            <a:pPr eaLnBrk="1" hangingPunct="1">
              <a:spcBef>
                <a:spcPct val="0"/>
              </a:spcBef>
            </a:pPr>
            <a:endParaRPr lang="en-US" altLang="ru-RU" sz="600">
              <a:latin typeface="Arial" charset="0"/>
            </a:endParaRPr>
          </a:p>
          <a:p>
            <a:pPr eaLnBrk="1" hangingPunct="1">
              <a:spcBef>
                <a:spcPct val="0"/>
              </a:spcBef>
            </a:pPr>
            <a:r>
              <a:rPr lang="en-US" altLang="ru-RU">
                <a:latin typeface="Arial" charset="0"/>
              </a:rPr>
              <a:t>You are now ready to put in your questions and answers, but you might want to go ahead and save this file first, using </a:t>
            </a:r>
            <a:r>
              <a:rPr lang="en-US" altLang="ru-RU">
                <a:solidFill>
                  <a:srgbClr val="FF0000"/>
                </a:solidFill>
                <a:latin typeface="Arial" charset="0"/>
              </a:rPr>
              <a:t>Save As</a:t>
            </a:r>
            <a:r>
              <a:rPr lang="en-US" altLang="ru-RU">
                <a:latin typeface="Arial" charset="0"/>
              </a:rPr>
              <a:t> and giving it a new name—one that makes sense for this particular Jeopardy game (e.g., </a:t>
            </a:r>
            <a:r>
              <a:rPr lang="en-US" altLang="ru-RU">
                <a:solidFill>
                  <a:srgbClr val="FF0000"/>
                </a:solidFill>
                <a:latin typeface="Arial" charset="0"/>
              </a:rPr>
              <a:t>Fractions Jeopardy</a:t>
            </a:r>
            <a:r>
              <a:rPr lang="en-US" altLang="ru-RU">
                <a:latin typeface="Arial" charset="0"/>
              </a:rPr>
              <a:t>).</a:t>
            </a:r>
          </a:p>
        </p:txBody>
      </p:sp>
      <p:sp>
        <p:nvSpPr>
          <p:cNvPr id="52237" name="Rectangle 15"/>
          <p:cNvSpPr>
            <a:spLocks noChangeArrowheads="1"/>
          </p:cNvSpPr>
          <p:nvPr/>
        </p:nvSpPr>
        <p:spPr bwMode="auto">
          <a:xfrm>
            <a:off x="355600" y="6092825"/>
            <a:ext cx="6394450"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buFontTx/>
              <a:buAutoNum type="arabicPeriod"/>
            </a:pPr>
            <a:r>
              <a:rPr lang="en-US" altLang="ru-RU">
                <a:latin typeface="Arial" charset="0"/>
                <a:cs typeface="Times New Roman" pitchFamily="18" charset="0"/>
              </a:rPr>
              <a:t>If your Question is short, simply double click on the word “Question” and type in your specific question (e.g., “50% of 150” or “Capitol of France”).  If the text you enter will not fit on one line, there’s room for two lines at this font size.  If you need more room, reduce the font size by triple clicking on the text and using the Font Size selector in the toolbar.  In some cases, your question may need a drawn figure or graphic.  You can use PowerPoint features to draw the figure you need or to insert graphics.  A few examples are show below.</a:t>
            </a:r>
          </a:p>
          <a:p>
            <a:pPr eaLnBrk="1" hangingPunct="1">
              <a:buFontTx/>
              <a:buAutoNum type="arabicPeriod"/>
            </a:pPr>
            <a:r>
              <a:rPr lang="en-US" altLang="ru-RU">
                <a:latin typeface="Arial" charset="0"/>
                <a:cs typeface="Times New Roman" pitchFamily="18" charset="0"/>
              </a:rPr>
              <a:t>Double click on the word “Answer” and type in your answer in the same way.</a:t>
            </a:r>
          </a:p>
          <a:p>
            <a:pPr eaLnBrk="1" hangingPunct="1">
              <a:buFontTx/>
              <a:buAutoNum type="arabicPeriod"/>
            </a:pPr>
            <a:r>
              <a:rPr lang="en-US" altLang="ru-RU">
                <a:latin typeface="Arial" charset="0"/>
                <a:cs typeface="Times New Roman" pitchFamily="18" charset="0"/>
              </a:rPr>
              <a:t>Do the same steps to tailor the remaining Question/Answer slides, remembering to make questions of higher dollar value more difficult.  </a:t>
            </a:r>
            <a:r>
              <a:rPr lang="en-US" altLang="ru-RU" b="1">
                <a:latin typeface="Arial" charset="0"/>
                <a:cs typeface="Times New Roman" pitchFamily="18" charset="0"/>
              </a:rPr>
              <a:t>Also remember to save your work.</a:t>
            </a:r>
          </a:p>
          <a:p>
            <a:pPr eaLnBrk="1" hangingPunct="1">
              <a:buFontTx/>
              <a:buAutoNum type="arabicPeriod"/>
            </a:pPr>
            <a:endParaRPr lang="en-US" altLang="ru-RU" b="1">
              <a:solidFill>
                <a:srgbClr val="FF0000"/>
              </a:solidFill>
              <a:latin typeface="Arial" charset="0"/>
              <a:cs typeface="Times New Roman" pitchFamily="18" charset="0"/>
            </a:endParaRPr>
          </a:p>
        </p:txBody>
      </p:sp>
      <p:sp>
        <p:nvSpPr>
          <p:cNvPr id="52238" name="Text Box 16"/>
          <p:cNvSpPr txBox="1">
            <a:spLocks noChangeArrowheads="1"/>
          </p:cNvSpPr>
          <p:nvPr/>
        </p:nvSpPr>
        <p:spPr bwMode="auto">
          <a:xfrm>
            <a:off x="190500" y="8148638"/>
            <a:ext cx="16494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ru-RU" b="1">
                <a:latin typeface="Arial" charset="0"/>
              </a:rPr>
              <a:t>Example Questions:</a:t>
            </a:r>
          </a:p>
        </p:txBody>
      </p:sp>
      <p:pic>
        <p:nvPicPr>
          <p:cNvPr id="52239"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4975" y="8491538"/>
            <a:ext cx="1433513"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0" name="Picture 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98663" y="8496300"/>
            <a:ext cx="12985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1" name="Picture 1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27413" y="8494713"/>
            <a:ext cx="1398587"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2" name="Picture 2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57763" y="8496300"/>
            <a:ext cx="13795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7434BA6-5DEB-4DF6-9B2C-CD09C5500E32}" type="slidenum">
              <a:rPr lang="en-US" altLang="ru-RU" smtClean="0"/>
              <a:pPr eaLnBrk="1" hangingPunct="1">
                <a:spcBef>
                  <a:spcPct val="0"/>
                </a:spcBef>
              </a:pPr>
              <a:t>30</a:t>
            </a:fld>
            <a:endParaRPr lang="en-US" altLang="ru-RU" smtClean="0"/>
          </a:p>
        </p:txBody>
      </p:sp>
      <p:sp>
        <p:nvSpPr>
          <p:cNvPr id="79875" name="Rectangle 2"/>
          <p:cNvSpPr>
            <a:spLocks noGrp="1" noRot="1" noChangeAspect="1" noChangeArrowheads="1" noTextEdit="1"/>
          </p:cNvSpPr>
          <p:nvPr>
            <p:ph type="sldImg"/>
          </p:nvPr>
        </p:nvSpPr>
        <p:spPr>
          <a:ln/>
        </p:spPr>
      </p:sp>
      <p:sp>
        <p:nvSpPr>
          <p:cNvPr id="79876"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79877"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75D854C-192C-4FD2-ADD6-B20000EB0904}" type="slidenum">
              <a:rPr lang="en-US" altLang="ru-RU" smtClean="0"/>
              <a:pPr eaLnBrk="1" hangingPunct="1">
                <a:spcBef>
                  <a:spcPct val="0"/>
                </a:spcBef>
              </a:pPr>
              <a:t>31</a:t>
            </a:fld>
            <a:endParaRPr lang="en-US" altLang="ru-RU" smtClean="0"/>
          </a:p>
        </p:txBody>
      </p:sp>
      <p:sp>
        <p:nvSpPr>
          <p:cNvPr id="80899" name="Rectangle 2"/>
          <p:cNvSpPr>
            <a:spLocks noGrp="1" noRot="1" noChangeAspect="1" noChangeArrowheads="1" noTextEdit="1"/>
          </p:cNvSpPr>
          <p:nvPr>
            <p:ph type="sldImg"/>
          </p:nvPr>
        </p:nvSpPr>
        <p:spPr>
          <a:ln/>
        </p:spPr>
      </p:sp>
      <p:sp>
        <p:nvSpPr>
          <p:cNvPr id="80900"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80901"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4C67B71-6340-4FBB-A66E-91F1C0CFC835}" type="slidenum">
              <a:rPr lang="en-US" altLang="ru-RU" smtClean="0"/>
              <a:pPr eaLnBrk="1" hangingPunct="1">
                <a:spcBef>
                  <a:spcPct val="0"/>
                </a:spcBef>
              </a:pPr>
              <a:t>32</a:t>
            </a:fld>
            <a:endParaRPr lang="en-US" altLang="ru-RU" smtClean="0"/>
          </a:p>
        </p:txBody>
      </p:sp>
      <p:sp>
        <p:nvSpPr>
          <p:cNvPr id="81923" name="Rectangle 2"/>
          <p:cNvSpPr>
            <a:spLocks noGrp="1" noRot="1" noChangeAspect="1" noChangeArrowheads="1" noTextEdit="1"/>
          </p:cNvSpPr>
          <p:nvPr>
            <p:ph type="sldImg"/>
          </p:nvPr>
        </p:nvSpPr>
        <p:spPr>
          <a:ln/>
        </p:spPr>
      </p:sp>
      <p:sp>
        <p:nvSpPr>
          <p:cNvPr id="81924"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81925"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656C88D-97F2-4FC3-BE77-6D70472D6307}" type="slidenum">
              <a:rPr lang="en-US" altLang="ru-RU" smtClean="0"/>
              <a:pPr eaLnBrk="1" hangingPunct="1">
                <a:spcBef>
                  <a:spcPct val="0"/>
                </a:spcBef>
              </a:pPr>
              <a:t>33</a:t>
            </a:fld>
            <a:endParaRPr lang="en-US" altLang="ru-RU" smtClean="0"/>
          </a:p>
        </p:txBody>
      </p:sp>
      <p:sp>
        <p:nvSpPr>
          <p:cNvPr id="82947" name="Rectangle 2"/>
          <p:cNvSpPr>
            <a:spLocks noGrp="1" noRot="1" noChangeAspect="1" noChangeArrowheads="1" noTextEdit="1"/>
          </p:cNvSpPr>
          <p:nvPr>
            <p:ph type="sldImg"/>
          </p:nvPr>
        </p:nvSpPr>
        <p:spPr>
          <a:ln/>
        </p:spPr>
      </p:sp>
      <p:sp>
        <p:nvSpPr>
          <p:cNvPr id="8294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8294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0F595F0-6F1C-4970-9FE3-DB01FB19F040}" type="slidenum">
              <a:rPr lang="en-US" altLang="ru-RU" smtClean="0"/>
              <a:pPr eaLnBrk="1" hangingPunct="1">
                <a:spcBef>
                  <a:spcPct val="0"/>
                </a:spcBef>
              </a:pPr>
              <a:t>34</a:t>
            </a:fld>
            <a:endParaRPr lang="en-US" altLang="ru-RU" smtClean="0"/>
          </a:p>
        </p:txBody>
      </p:sp>
      <p:sp>
        <p:nvSpPr>
          <p:cNvPr id="83971" name="Rectangle 2"/>
          <p:cNvSpPr>
            <a:spLocks noGrp="1" noRot="1" noChangeAspect="1" noChangeArrowheads="1" noTextEdit="1"/>
          </p:cNvSpPr>
          <p:nvPr>
            <p:ph type="sldImg"/>
          </p:nvPr>
        </p:nvSpPr>
        <p:spPr>
          <a:ln/>
        </p:spPr>
      </p:sp>
      <p:sp>
        <p:nvSpPr>
          <p:cNvPr id="83972" name="Rectangle 8"/>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83973" name="Picture 9"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46B0821-A5D5-469C-944A-9B60EB9165B2}" type="slidenum">
              <a:rPr lang="en-US" altLang="ru-RU" smtClean="0"/>
              <a:pPr eaLnBrk="1" hangingPunct="1">
                <a:spcBef>
                  <a:spcPct val="0"/>
                </a:spcBef>
              </a:pPr>
              <a:t>35</a:t>
            </a:fld>
            <a:endParaRPr lang="en-US" altLang="ru-RU" smtClean="0"/>
          </a:p>
        </p:txBody>
      </p:sp>
      <p:sp>
        <p:nvSpPr>
          <p:cNvPr id="84995" name="Rectangle 2"/>
          <p:cNvSpPr>
            <a:spLocks noGrp="1" noRot="1" noChangeAspect="1" noChangeArrowheads="1" noTextEdit="1"/>
          </p:cNvSpPr>
          <p:nvPr>
            <p:ph type="sldImg"/>
          </p:nvPr>
        </p:nvSpPr>
        <p:spPr>
          <a:ln/>
        </p:spPr>
      </p:sp>
      <p:sp>
        <p:nvSpPr>
          <p:cNvPr id="84996" name="Rectangle 6"/>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84997" name="Picture 7"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6DEA2B9-CB0D-40B2-BD20-CE0A179FA4E8}" type="slidenum">
              <a:rPr lang="en-US" altLang="ru-RU" smtClean="0"/>
              <a:pPr eaLnBrk="1" hangingPunct="1">
                <a:spcBef>
                  <a:spcPct val="0"/>
                </a:spcBef>
              </a:pPr>
              <a:t>36</a:t>
            </a:fld>
            <a:endParaRPr lang="en-US" altLang="ru-RU" smtClean="0"/>
          </a:p>
        </p:txBody>
      </p:sp>
      <p:sp>
        <p:nvSpPr>
          <p:cNvPr id="86019" name="Rectangle 2"/>
          <p:cNvSpPr>
            <a:spLocks noGrp="1" noRot="1" noChangeAspect="1" noChangeArrowheads="1" noTextEdit="1"/>
          </p:cNvSpPr>
          <p:nvPr>
            <p:ph type="sldImg"/>
          </p:nvPr>
        </p:nvSpPr>
        <p:spPr>
          <a:ln/>
        </p:spPr>
      </p:sp>
      <p:sp>
        <p:nvSpPr>
          <p:cNvPr id="86020" name="Rectangle 6"/>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86021" name="Picture 7"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AAA3DFE-9078-4174-A9B8-117B1AC952F4}" type="slidenum">
              <a:rPr lang="en-US" altLang="ru-RU" smtClean="0"/>
              <a:pPr eaLnBrk="1" hangingPunct="1">
                <a:spcBef>
                  <a:spcPct val="0"/>
                </a:spcBef>
              </a:pPr>
              <a:t>37</a:t>
            </a:fld>
            <a:endParaRPr lang="en-US" altLang="ru-RU" smtClean="0"/>
          </a:p>
        </p:txBody>
      </p:sp>
      <p:sp>
        <p:nvSpPr>
          <p:cNvPr id="87043" name="Rectangle 2"/>
          <p:cNvSpPr>
            <a:spLocks noGrp="1" noRot="1" noChangeAspect="1" noChangeArrowheads="1" noTextEdit="1"/>
          </p:cNvSpPr>
          <p:nvPr>
            <p:ph type="sldImg"/>
          </p:nvPr>
        </p:nvSpPr>
        <p:spPr>
          <a:ln/>
        </p:spPr>
      </p:sp>
      <p:sp>
        <p:nvSpPr>
          <p:cNvPr id="87044"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87045"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CA8A50F-149D-4BFE-B06A-C0D76B6C8000}" type="slidenum">
              <a:rPr lang="en-US" altLang="ru-RU" smtClean="0"/>
              <a:pPr eaLnBrk="1" hangingPunct="1">
                <a:spcBef>
                  <a:spcPct val="0"/>
                </a:spcBef>
              </a:pPr>
              <a:t>38</a:t>
            </a:fld>
            <a:endParaRPr lang="en-US" altLang="ru-RU" smtClean="0"/>
          </a:p>
        </p:txBody>
      </p:sp>
      <p:sp>
        <p:nvSpPr>
          <p:cNvPr id="88067" name="Rectangle 2"/>
          <p:cNvSpPr>
            <a:spLocks noGrp="1" noRot="1" noChangeAspect="1" noChangeArrowheads="1" noTextEdit="1"/>
          </p:cNvSpPr>
          <p:nvPr>
            <p:ph type="sldImg"/>
          </p:nvPr>
        </p:nvSpPr>
        <p:spPr>
          <a:ln/>
        </p:spPr>
      </p:sp>
      <p:sp>
        <p:nvSpPr>
          <p:cNvPr id="8806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8806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5E203B-9294-4D9A-93E6-5A73677111CC}" type="slidenum">
              <a:rPr lang="en-US" altLang="ru-RU" smtClean="0"/>
              <a:pPr eaLnBrk="1" hangingPunct="1">
                <a:spcBef>
                  <a:spcPct val="0"/>
                </a:spcBef>
              </a:pPr>
              <a:t>39</a:t>
            </a:fld>
            <a:endParaRPr lang="en-US" altLang="ru-RU" smtClean="0"/>
          </a:p>
        </p:txBody>
      </p:sp>
      <p:sp>
        <p:nvSpPr>
          <p:cNvPr id="89091" name="Rectangle 2"/>
          <p:cNvSpPr>
            <a:spLocks noGrp="1" noRot="1" noChangeAspect="1" noChangeArrowheads="1" noTextEdit="1"/>
          </p:cNvSpPr>
          <p:nvPr>
            <p:ph type="sldImg"/>
          </p:nvPr>
        </p:nvSpPr>
        <p:spPr>
          <a:ln/>
        </p:spPr>
      </p:sp>
      <p:sp>
        <p:nvSpPr>
          <p:cNvPr id="89092"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89093"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5E98919-9B85-4E44-B811-32418D2F0519}" type="slidenum">
              <a:rPr lang="en-US" altLang="ru-RU" smtClean="0"/>
              <a:pPr eaLnBrk="1" hangingPunct="1">
                <a:spcBef>
                  <a:spcPct val="0"/>
                </a:spcBef>
              </a:pPr>
              <a:t>4</a:t>
            </a:fld>
            <a:endParaRPr lang="en-US" altLang="ru-RU" smtClean="0"/>
          </a:p>
        </p:txBody>
      </p:sp>
      <p:sp>
        <p:nvSpPr>
          <p:cNvPr id="53251" name="Rectangle 2"/>
          <p:cNvSpPr>
            <a:spLocks noGrp="1" noRot="1" noChangeAspect="1" noChangeArrowheads="1" noTextEdit="1"/>
          </p:cNvSpPr>
          <p:nvPr>
            <p:ph type="sldImg"/>
          </p:nvPr>
        </p:nvSpPr>
        <p:spPr>
          <a:ln/>
        </p:spPr>
      </p:sp>
      <p:sp>
        <p:nvSpPr>
          <p:cNvPr id="53252"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53253"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A2D41A8-4341-4326-B249-AB6BE6157107}" type="slidenum">
              <a:rPr lang="en-US" altLang="ru-RU" smtClean="0"/>
              <a:pPr eaLnBrk="1" hangingPunct="1">
                <a:spcBef>
                  <a:spcPct val="0"/>
                </a:spcBef>
              </a:pPr>
              <a:t>40</a:t>
            </a:fld>
            <a:endParaRPr lang="en-US" altLang="ru-RU" smtClean="0"/>
          </a:p>
        </p:txBody>
      </p:sp>
      <p:sp>
        <p:nvSpPr>
          <p:cNvPr id="90115" name="Rectangle 2"/>
          <p:cNvSpPr>
            <a:spLocks noGrp="1" noRot="1" noChangeAspect="1" noChangeArrowheads="1" noTextEdit="1"/>
          </p:cNvSpPr>
          <p:nvPr>
            <p:ph type="sldImg"/>
          </p:nvPr>
        </p:nvSpPr>
        <p:spPr>
          <a:ln/>
        </p:spPr>
      </p:sp>
      <p:sp>
        <p:nvSpPr>
          <p:cNvPr id="90116"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90117"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2187004-9286-479B-ABB6-BCE7B7971452}" type="slidenum">
              <a:rPr lang="en-US" altLang="ru-RU" smtClean="0"/>
              <a:pPr eaLnBrk="1" hangingPunct="1">
                <a:spcBef>
                  <a:spcPct val="0"/>
                </a:spcBef>
              </a:pPr>
              <a:t>41</a:t>
            </a:fld>
            <a:endParaRPr lang="en-US" altLang="ru-RU" smtClean="0"/>
          </a:p>
        </p:txBody>
      </p:sp>
      <p:sp>
        <p:nvSpPr>
          <p:cNvPr id="91139" name="Rectangle 2"/>
          <p:cNvSpPr>
            <a:spLocks noGrp="1" noRot="1" noChangeAspect="1" noChangeArrowheads="1" noTextEdit="1"/>
          </p:cNvSpPr>
          <p:nvPr>
            <p:ph type="sldImg"/>
          </p:nvPr>
        </p:nvSpPr>
        <p:spPr>
          <a:ln/>
        </p:spPr>
      </p:sp>
      <p:sp>
        <p:nvSpPr>
          <p:cNvPr id="91140"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91141"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2870971-B727-479E-A6EE-DD0E8A7CE416}" type="slidenum">
              <a:rPr lang="en-US" altLang="ru-RU" smtClean="0"/>
              <a:pPr eaLnBrk="1" hangingPunct="1">
                <a:spcBef>
                  <a:spcPct val="0"/>
                </a:spcBef>
              </a:pPr>
              <a:t>42</a:t>
            </a:fld>
            <a:endParaRPr lang="en-US" altLang="ru-RU" smtClean="0"/>
          </a:p>
        </p:txBody>
      </p:sp>
      <p:sp>
        <p:nvSpPr>
          <p:cNvPr id="92163" name="Rectangle 2"/>
          <p:cNvSpPr>
            <a:spLocks noGrp="1" noRot="1" noChangeAspect="1" noChangeArrowheads="1" noTextEdit="1"/>
          </p:cNvSpPr>
          <p:nvPr>
            <p:ph type="sldImg"/>
          </p:nvPr>
        </p:nvSpPr>
        <p:spPr>
          <a:ln/>
        </p:spPr>
      </p:sp>
      <p:sp>
        <p:nvSpPr>
          <p:cNvPr id="92164"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92165"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3F175E9-809F-4F4A-B766-BB41916A355F}" type="slidenum">
              <a:rPr lang="en-US" altLang="ru-RU" smtClean="0"/>
              <a:pPr eaLnBrk="1" hangingPunct="1">
                <a:spcBef>
                  <a:spcPct val="0"/>
                </a:spcBef>
              </a:pPr>
              <a:t>45</a:t>
            </a:fld>
            <a:endParaRPr lang="en-US" altLang="ru-RU" smtClean="0"/>
          </a:p>
        </p:txBody>
      </p:sp>
      <p:sp>
        <p:nvSpPr>
          <p:cNvPr id="93187" name="Rectangle 2"/>
          <p:cNvSpPr>
            <a:spLocks noGrp="1" noRot="1" noChangeAspect="1" noChangeArrowheads="1" noTextEdit="1"/>
          </p:cNvSpPr>
          <p:nvPr>
            <p:ph type="sldImg"/>
          </p:nvPr>
        </p:nvSpPr>
        <p:spPr>
          <a:ln/>
        </p:spPr>
      </p:sp>
      <p:sp>
        <p:nvSpPr>
          <p:cNvPr id="9318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93189" name="Picture 5"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FF5198-B5AD-416A-9AE4-0C058F575C82}" type="slidenum">
              <a:rPr lang="en-US" altLang="ru-RU" smtClean="0"/>
              <a:pPr eaLnBrk="1" hangingPunct="1">
                <a:spcBef>
                  <a:spcPct val="0"/>
                </a:spcBef>
              </a:pPr>
              <a:t>5</a:t>
            </a:fld>
            <a:endParaRPr lang="en-US" altLang="ru-RU" smtClean="0"/>
          </a:p>
        </p:txBody>
      </p:sp>
      <p:sp>
        <p:nvSpPr>
          <p:cNvPr id="54275" name="Rectangle 2"/>
          <p:cNvSpPr>
            <a:spLocks noGrp="1" noRot="1" noChangeAspect="1" noChangeArrowheads="1" noTextEdit="1"/>
          </p:cNvSpPr>
          <p:nvPr>
            <p:ph type="sldImg"/>
          </p:nvPr>
        </p:nvSpPr>
        <p:spPr>
          <a:ln/>
        </p:spPr>
      </p:sp>
      <p:sp>
        <p:nvSpPr>
          <p:cNvPr id="54276" name="Rectangle 13"/>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FCCBB19-C08F-4754-89FD-457B3381C138}" type="slidenum">
              <a:rPr lang="en-US" altLang="ru-RU" smtClean="0"/>
              <a:pPr eaLnBrk="1" hangingPunct="1">
                <a:spcBef>
                  <a:spcPct val="0"/>
                </a:spcBef>
              </a:pPr>
              <a:t>6</a:t>
            </a:fld>
            <a:endParaRPr lang="en-US" altLang="ru-RU" smtClean="0"/>
          </a:p>
        </p:txBody>
      </p:sp>
      <p:sp>
        <p:nvSpPr>
          <p:cNvPr id="55299" name="Rectangle 2"/>
          <p:cNvSpPr>
            <a:spLocks noGrp="1" noRot="1" noChangeAspect="1" noChangeArrowheads="1" noTextEdit="1"/>
          </p:cNvSpPr>
          <p:nvPr>
            <p:ph type="sldImg"/>
          </p:nvPr>
        </p:nvSpPr>
        <p:spPr>
          <a:ln/>
        </p:spPr>
      </p:sp>
      <p:sp>
        <p:nvSpPr>
          <p:cNvPr id="55300" name="Rectangle 13"/>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6F4FAEE-1943-4769-96A2-0997511A9069}" type="slidenum">
              <a:rPr lang="en-US" altLang="ru-RU" smtClean="0"/>
              <a:pPr eaLnBrk="1" hangingPunct="1">
                <a:spcBef>
                  <a:spcPct val="0"/>
                </a:spcBef>
              </a:pPr>
              <a:t>7</a:t>
            </a:fld>
            <a:endParaRPr lang="en-US" altLang="ru-RU" smtClean="0"/>
          </a:p>
        </p:txBody>
      </p:sp>
      <p:sp>
        <p:nvSpPr>
          <p:cNvPr id="56323" name="Rectangle 2"/>
          <p:cNvSpPr>
            <a:spLocks noGrp="1" noRot="1" noChangeAspect="1" noChangeArrowheads="1" noTextEdit="1"/>
          </p:cNvSpPr>
          <p:nvPr>
            <p:ph type="sldImg"/>
          </p:nvPr>
        </p:nvSpPr>
        <p:spPr>
          <a:ln/>
        </p:spPr>
      </p:sp>
      <p:sp>
        <p:nvSpPr>
          <p:cNvPr id="56324"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8FC3EC0-AA3A-482D-8D04-141E819D0CCF}" type="slidenum">
              <a:rPr lang="en-US" altLang="ru-RU" smtClean="0"/>
              <a:pPr eaLnBrk="1" hangingPunct="1">
                <a:spcBef>
                  <a:spcPct val="0"/>
                </a:spcBef>
              </a:pPr>
              <a:t>8</a:t>
            </a:fld>
            <a:endParaRPr lang="en-US" altLang="ru-RU" smtClean="0"/>
          </a:p>
        </p:txBody>
      </p:sp>
      <p:sp>
        <p:nvSpPr>
          <p:cNvPr id="57347" name="Rectangle 2"/>
          <p:cNvSpPr>
            <a:spLocks noGrp="1" noRot="1" noChangeAspect="1" noChangeArrowheads="1" noTextEdit="1"/>
          </p:cNvSpPr>
          <p:nvPr>
            <p:ph type="sldImg"/>
          </p:nvPr>
        </p:nvSpPr>
        <p:spPr>
          <a:ln/>
        </p:spPr>
      </p:sp>
      <p:sp>
        <p:nvSpPr>
          <p:cNvPr id="5734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999B2A9-2935-46BC-B598-1B64A3600E1A}" type="slidenum">
              <a:rPr lang="en-US" altLang="ru-RU" smtClean="0"/>
              <a:pPr eaLnBrk="1" hangingPunct="1">
                <a:spcBef>
                  <a:spcPct val="0"/>
                </a:spcBef>
              </a:pPr>
              <a:t>9</a:t>
            </a:fld>
            <a:endParaRPr lang="en-US" altLang="ru-RU" smtClean="0"/>
          </a:p>
        </p:txBody>
      </p:sp>
      <p:sp>
        <p:nvSpPr>
          <p:cNvPr id="58371" name="Rectangle 2"/>
          <p:cNvSpPr>
            <a:spLocks noGrp="1" noRot="1" noChangeAspect="1" noChangeArrowheads="1" noTextEdit="1"/>
          </p:cNvSpPr>
          <p:nvPr>
            <p:ph type="sldImg"/>
          </p:nvPr>
        </p:nvSpPr>
        <p:spPr>
          <a:ln/>
        </p:spPr>
      </p:sp>
      <p:sp>
        <p:nvSpPr>
          <p:cNvPr id="58372"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r>
              <a:rPr lang="en-US" altLang="ru-RU" sz="1800">
                <a:latin typeface="Arial" charset="0"/>
              </a:rPr>
              <a:t>Welcome to </a:t>
            </a:r>
            <a:r>
              <a:rPr lang="en-US" altLang="ru-RU" sz="1800" b="1">
                <a:latin typeface="Arial" charset="0"/>
              </a:rPr>
              <a:t>Power Jeopardy</a:t>
            </a:r>
            <a:r>
              <a:rPr lang="en-US" altLang="ru-RU" sz="1600" b="1">
                <a:latin typeface="Arial" charset="0"/>
              </a:rPr>
              <a:t>       </a:t>
            </a:r>
          </a:p>
          <a:p>
            <a:pPr eaLnBrk="1" hangingPunct="1"/>
            <a:r>
              <a:rPr lang="en-US" altLang="ru-RU" sz="1600" b="1">
                <a:latin typeface="Arial" charset="0"/>
              </a:rPr>
              <a:t> </a:t>
            </a:r>
            <a:r>
              <a:rPr lang="en-US" altLang="ru-RU" sz="1000">
                <a:latin typeface="Arial" charset="0"/>
                <a:cs typeface="Times New Roman" pitchFamily="18" charset="0"/>
              </a:rPr>
              <a:t>© Don Link, Indian Creek School, 2004</a:t>
            </a:r>
          </a:p>
          <a:p>
            <a:pPr eaLnBrk="1" hangingPunct="1"/>
            <a:endParaRPr lang="en-US" altLang="ru-RU" sz="200">
              <a:latin typeface="Arial" charset="0"/>
              <a:cs typeface="Times New Roman" pitchFamily="18" charset="0"/>
            </a:endParaRPr>
          </a:p>
          <a:p>
            <a:pPr eaLnBrk="1" hangingPunct="1"/>
            <a:r>
              <a:rPr lang="en-US" altLang="ru-RU">
                <a:latin typeface="Arial" charset="0"/>
                <a:cs typeface="Times New Roman" pitchFamily="18" charset="0"/>
              </a:rPr>
              <a:t>You can easily customize this template to create your own Jeopardy game.  Simply follow the step-by-step instructions that appear on Slides 1-3.</a:t>
            </a:r>
            <a:endParaRPr lang="en-US" altLang="ru-RU">
              <a:solidFill>
                <a:srgbClr val="FF0000"/>
              </a:solidFill>
              <a:latin typeface="Arial" charset="0"/>
              <a:cs typeface="Times New Roman" pitchFamily="18" charset="0"/>
            </a:endParaRPr>
          </a:p>
        </p:txBody>
      </p:sp>
      <p:pic>
        <p:nvPicPr>
          <p:cNvPr id="58373" name="Picture 6"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61524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04706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08291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57457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81855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38019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68816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84953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45190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50020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55942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2.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ru.wikipedia.org/wiki/%D0%94%D0%B6%D0%BE%D0%BD%D1%81,_%D0%A3%D0%B8%D0%BB%D1%8C%D1%8F%D0%BC_(%D0%BC%D0%B0%D1%82%D0%B5%D0%BC%D0%B0%D1%82%D0%B8%D0%BA)"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slide" Target="slide2.xml"/><Relationship Id="rId4" Type="http://schemas.openxmlformats.org/officeDocument/2006/relationships/hyperlink" Target="http://ru.wikipedia.org/wiki/%D0%AD%D0%B9%D0%BB%D0%B5%D1%80,_%D0%9B%D0%B5%D0%BE%D0%BD%D0%B0%D1%80%D0%B4"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44.xml"/><Relationship Id="rId18" Type="http://schemas.openxmlformats.org/officeDocument/2006/relationships/slide" Target="slide4.xml"/><Relationship Id="rId26" Type="http://schemas.openxmlformats.org/officeDocument/2006/relationships/slide" Target="slide37.xml"/><Relationship Id="rId3" Type="http://schemas.openxmlformats.org/officeDocument/2006/relationships/audio" Target="../media/audio2.wav"/><Relationship Id="rId21" Type="http://schemas.openxmlformats.org/officeDocument/2006/relationships/slide" Target="slide25.xml"/><Relationship Id="rId7" Type="http://schemas.openxmlformats.org/officeDocument/2006/relationships/slide" Target="slide43.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5.xml"/><Relationship Id="rId2" Type="http://schemas.openxmlformats.org/officeDocument/2006/relationships/notesSlide" Target="../notesSlides/notesSlide2.xml"/><Relationship Id="rId16" Type="http://schemas.openxmlformats.org/officeDocument/2006/relationships/slide" Target="slide19.xml"/><Relationship Id="rId20" Type="http://schemas.openxmlformats.org/officeDocument/2006/relationships/slide" Target="slide24.xml"/><Relationship Id="rId29" Type="http://schemas.openxmlformats.org/officeDocument/2006/relationships/slide" Target="slide41.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3.xml"/><Relationship Id="rId24" Type="http://schemas.openxmlformats.org/officeDocument/2006/relationships/slide" Target="slide34.xml"/><Relationship Id="rId5" Type="http://schemas.openxmlformats.org/officeDocument/2006/relationships/slide" Target="slide3.xml"/><Relationship Id="rId15" Type="http://schemas.openxmlformats.org/officeDocument/2006/relationships/slide" Target="slide18.xml"/><Relationship Id="rId23" Type="http://schemas.openxmlformats.org/officeDocument/2006/relationships/slide" Target="slide30.xml"/><Relationship Id="rId28" Type="http://schemas.openxmlformats.org/officeDocument/2006/relationships/slide" Target="slide32.xml"/><Relationship Id="rId10" Type="http://schemas.openxmlformats.org/officeDocument/2006/relationships/slide" Target="slide11.xml"/><Relationship Id="rId19" Type="http://schemas.openxmlformats.org/officeDocument/2006/relationships/slide" Target="slide22.xml"/><Relationship Id="rId4" Type="http://schemas.openxmlformats.org/officeDocument/2006/relationships/audio" Target="../media/audio3.wav"/><Relationship Id="rId9" Type="http://schemas.openxmlformats.org/officeDocument/2006/relationships/slide" Target="slide9.xml"/><Relationship Id="rId14" Type="http://schemas.openxmlformats.org/officeDocument/2006/relationships/slide" Target="slide16.xml"/><Relationship Id="rId22" Type="http://schemas.openxmlformats.org/officeDocument/2006/relationships/slide" Target="slide27.xml"/><Relationship Id="rId27"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6.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slide" Target="slide29.xml"/><Relationship Id="rId4" Type="http://schemas.openxmlformats.org/officeDocument/2006/relationships/image" Target="../media/image40.wmf"/></Relationships>
</file>

<file path=ppt/slides/_rels/slide4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image" Target="../media/image40.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9600" b="1">
              <a:solidFill>
                <a:schemeClr val="bg1"/>
              </a:solidFill>
              <a:effectLst>
                <a:outerShdw blurRad="38100" dist="38100" dir="2700000" algn="tl">
                  <a:srgbClr val="000000"/>
                </a:outerShdw>
              </a:effectLst>
            </a:endParaRPr>
          </a:p>
          <a:p>
            <a:pPr algn="ctr">
              <a:defRPr/>
            </a:pPr>
            <a:endParaRPr lang="en-US" sz="9600" b="1">
              <a:solidFill>
                <a:schemeClr val="bg1"/>
              </a:solidFill>
              <a:effectLst>
                <a:outerShdw blurRad="38100" dist="38100" dir="2700000" algn="tl">
                  <a:srgbClr val="000000"/>
                </a:outerShdw>
              </a:effectLst>
            </a:endParaRPr>
          </a:p>
        </p:txBody>
      </p:sp>
      <p:sp>
        <p:nvSpPr>
          <p:cNvPr id="34821" name="Rectangle 5"/>
          <p:cNvSpPr>
            <a:spLocks noChangeArrowheads="1"/>
          </p:cNvSpPr>
          <p:nvPr/>
        </p:nvSpPr>
        <p:spPr bwMode="auto">
          <a:xfrm>
            <a:off x="1327150" y="1158875"/>
            <a:ext cx="6931025" cy="5570538"/>
          </a:xfrm>
          <a:prstGeom prst="rect">
            <a:avLst/>
          </a:prstGeom>
          <a:noFill/>
          <a:ln>
            <a:noFill/>
          </a:ln>
          <a:effectLst>
            <a:outerShdw dist="63500" dir="3187806" algn="ctr" rotWithShape="0">
              <a:schemeClr val="tx1">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9600" b="1" dirty="0">
                <a:solidFill>
                  <a:schemeClr val="bg1"/>
                </a:solidFill>
                <a:latin typeface="Arial" charset="0"/>
              </a:rPr>
              <a:t>Своя игра</a:t>
            </a:r>
          </a:p>
          <a:p>
            <a:pPr algn="ctr" eaLnBrk="1" hangingPunct="1">
              <a:spcBef>
                <a:spcPct val="0"/>
              </a:spcBef>
              <a:buFontTx/>
              <a:buNone/>
            </a:pPr>
            <a:endParaRPr lang="ru-RU" altLang="ru-RU" sz="4000" b="1" dirty="0">
              <a:solidFill>
                <a:schemeClr val="bg1"/>
              </a:solidFill>
              <a:latin typeface="Arial" charset="0"/>
            </a:endParaRPr>
          </a:p>
          <a:p>
            <a:pPr algn="ctr" eaLnBrk="1" hangingPunct="1">
              <a:spcBef>
                <a:spcPct val="0"/>
              </a:spcBef>
              <a:buFontTx/>
              <a:buNone/>
            </a:pPr>
            <a:r>
              <a:rPr lang="ru-RU" altLang="ru-RU" sz="4000" b="1" dirty="0">
                <a:solidFill>
                  <a:schemeClr val="bg1"/>
                </a:solidFill>
                <a:latin typeface="Arial" charset="0"/>
              </a:rPr>
              <a:t>математическая игра</a:t>
            </a:r>
          </a:p>
          <a:p>
            <a:pPr algn="ctr" eaLnBrk="1" hangingPunct="1">
              <a:spcBef>
                <a:spcPct val="0"/>
              </a:spcBef>
              <a:buFontTx/>
              <a:buNone/>
            </a:pPr>
            <a:r>
              <a:rPr lang="ru-RU" altLang="ru-RU" sz="4000" b="1" dirty="0">
                <a:solidFill>
                  <a:schemeClr val="bg1"/>
                </a:solidFill>
                <a:latin typeface="Arial" charset="0"/>
              </a:rPr>
              <a:t>для учащихся 10 классов</a:t>
            </a:r>
          </a:p>
          <a:p>
            <a:pPr algn="ctr" eaLnBrk="1" hangingPunct="1">
              <a:spcBef>
                <a:spcPct val="0"/>
              </a:spcBef>
              <a:buFontTx/>
              <a:buNone/>
            </a:pPr>
            <a:endParaRPr lang="ru-RU" altLang="ru-RU" sz="4000" b="1" dirty="0">
              <a:solidFill>
                <a:schemeClr val="bg1"/>
              </a:solidFill>
              <a:latin typeface="Arial" charset="0"/>
            </a:endParaRPr>
          </a:p>
          <a:p>
            <a:pPr algn="ctr" eaLnBrk="1" hangingPunct="1">
              <a:spcBef>
                <a:spcPct val="0"/>
              </a:spcBef>
              <a:buFontTx/>
              <a:buNone/>
            </a:pPr>
            <a:r>
              <a:rPr lang="ru-RU" altLang="ru-RU" sz="2000" b="1" dirty="0">
                <a:solidFill>
                  <a:schemeClr val="bg1"/>
                </a:solidFill>
                <a:latin typeface="Arial" charset="0"/>
              </a:rPr>
              <a:t>				</a:t>
            </a:r>
            <a:r>
              <a:rPr lang="ru-RU" altLang="ru-RU" sz="2000" b="1" dirty="0">
                <a:solidFill>
                  <a:schemeClr val="accent1">
                    <a:lumMod val="40000"/>
                    <a:lumOff val="60000"/>
                  </a:schemeClr>
                </a:solidFill>
                <a:latin typeface="Arial" charset="0"/>
              </a:rPr>
              <a:t>ГБОУ ЦО «Самбо-70»</a:t>
            </a:r>
          </a:p>
          <a:p>
            <a:pPr algn="ctr" eaLnBrk="1" hangingPunct="1">
              <a:spcBef>
                <a:spcPct val="0"/>
              </a:spcBef>
              <a:buFontTx/>
              <a:buNone/>
            </a:pPr>
            <a:r>
              <a:rPr lang="ru-RU" altLang="ru-RU" sz="2000" b="1" dirty="0">
                <a:solidFill>
                  <a:schemeClr val="accent1">
                    <a:lumMod val="40000"/>
                    <a:lumOff val="60000"/>
                  </a:schemeClr>
                </a:solidFill>
                <a:latin typeface="Arial" charset="0"/>
              </a:rPr>
              <a:t>					Богданова Е.Н.</a:t>
            </a:r>
          </a:p>
          <a:p>
            <a:pPr algn="ctr" eaLnBrk="1" hangingPunct="1">
              <a:spcBef>
                <a:spcPct val="0"/>
              </a:spcBef>
              <a:buFontTx/>
              <a:buNone/>
            </a:pPr>
            <a:r>
              <a:rPr lang="ru-RU" altLang="ru-RU" sz="2000" b="1" dirty="0">
                <a:solidFill>
                  <a:schemeClr val="accent1">
                    <a:lumMod val="40000"/>
                    <a:lumOff val="60000"/>
                  </a:schemeClr>
                </a:solidFill>
                <a:latin typeface="Arial" charset="0"/>
              </a:rPr>
              <a:t>					</a:t>
            </a:r>
            <a:r>
              <a:rPr lang="ru-RU" altLang="ru-RU" sz="2000" b="1" dirty="0" err="1">
                <a:solidFill>
                  <a:schemeClr val="accent1">
                    <a:lumMod val="40000"/>
                    <a:lumOff val="60000"/>
                  </a:schemeClr>
                </a:solidFill>
                <a:latin typeface="Arial" charset="0"/>
              </a:rPr>
              <a:t>Линькова</a:t>
            </a:r>
            <a:r>
              <a:rPr lang="ru-RU" altLang="ru-RU" sz="2000" b="1" dirty="0">
                <a:solidFill>
                  <a:schemeClr val="accent1">
                    <a:lumMod val="40000"/>
                    <a:lumOff val="60000"/>
                  </a:schemeClr>
                </a:solidFill>
                <a:latin typeface="Arial" charset="0"/>
              </a:rPr>
              <a:t> Н.В.</a:t>
            </a:r>
          </a:p>
          <a:p>
            <a:pPr algn="ctr" eaLnBrk="1" hangingPunct="1">
              <a:spcBef>
                <a:spcPct val="0"/>
              </a:spcBef>
              <a:buFontTx/>
              <a:buNone/>
            </a:pPr>
            <a:endParaRPr lang="en-US" altLang="ru-RU" sz="4000" b="1"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additive="base">
                                        <p:cTn id="7" dur="5000" fill="hold"/>
                                        <p:tgtEl>
                                          <p:spTgt spid="34821"/>
                                        </p:tgtEl>
                                        <p:attrNameLst>
                                          <p:attrName>ppt_x</p:attrName>
                                        </p:attrNameLst>
                                      </p:cBhvr>
                                      <p:tavLst>
                                        <p:tav tm="0">
                                          <p:val>
                                            <p:strVal val="1+#ppt_w/2"/>
                                          </p:val>
                                        </p:tav>
                                        <p:tav tm="100000">
                                          <p:val>
                                            <p:strVal val="#ppt_x"/>
                                          </p:val>
                                        </p:tav>
                                      </p:tavLst>
                                    </p:anim>
                                    <p:anim calcmode="lin" valueType="num">
                                      <p:cBhvr additive="base">
                                        <p:cTn id="8" dur="5000" fill="hold"/>
                                        <p:tgtEl>
                                          <p:spTgt spid="348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jeopardy-wait l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prstDash val="dash"/>
            <a:miter lim="800000"/>
            <a:headEnd/>
            <a:tailEnd/>
          </a:ln>
          <a:effectLst/>
        </p:spPr>
        <p:txBody>
          <a:bodyPr wrap="none"/>
          <a:lstStyle/>
          <a:p>
            <a:pPr algn="ctr">
              <a:defRPr/>
            </a:pPr>
            <a:r>
              <a:rPr lang="ru-RU" sz="7200" b="1" dirty="0">
                <a:solidFill>
                  <a:schemeClr val="bg1"/>
                </a:solidFill>
                <a:effectLst>
                  <a:outerShdw blurRad="38100" dist="38100" dir="2700000" algn="tl">
                    <a:srgbClr val="000000"/>
                  </a:outerShdw>
                </a:effectLst>
              </a:rPr>
              <a:t>Ответ</a:t>
            </a:r>
            <a:endParaRPr lang="en-US" sz="7200" b="1" dirty="0">
              <a:solidFill>
                <a:schemeClr val="bg1"/>
              </a:solidFill>
              <a:effectLst>
                <a:outerShdw blurRad="38100" dist="38100" dir="2700000" algn="tl">
                  <a:srgbClr val="000000"/>
                </a:outerShdw>
              </a:effectLst>
            </a:endParaRPr>
          </a:p>
        </p:txBody>
      </p:sp>
      <p:sp>
        <p:nvSpPr>
          <p:cNvPr id="17411" name="Rectangle 3"/>
          <p:cNvSpPr>
            <a:spLocks noChangeAspect="1" noChangeArrowheads="1"/>
          </p:cNvSpPr>
          <p:nvPr/>
        </p:nvSpPr>
        <p:spPr bwMode="auto">
          <a:xfrm>
            <a:off x="1588" y="3521075"/>
            <a:ext cx="9144000" cy="3427413"/>
          </a:xfrm>
          <a:prstGeom prst="rect">
            <a:avLst/>
          </a:prstGeom>
          <a:gradFill rotWithShape="0">
            <a:gsLst>
              <a:gs pos="0">
                <a:srgbClr val="3366FF"/>
              </a:gs>
              <a:gs pos="50000">
                <a:srgbClr val="000066"/>
              </a:gs>
              <a:gs pos="100000">
                <a:srgbClr val="3366FF"/>
              </a:gs>
            </a:gsLst>
            <a:lin ang="0" scaled="1"/>
          </a:gradFill>
          <a:ln w="9525">
            <a:noFill/>
            <a:prstDash val="dash"/>
            <a:miter lim="800000"/>
            <a:headEnd/>
            <a:tailEnd/>
          </a:ln>
          <a:effectLst/>
        </p:spPr>
        <p:txBody>
          <a:bodyPr wrap="none" anchor="ctr"/>
          <a:lstStyle/>
          <a:p>
            <a:pPr algn="ctr">
              <a:defRPr/>
            </a:pPr>
            <a:endParaRPr lang="en-US" sz="7200" b="1" dirty="0">
              <a:solidFill>
                <a:schemeClr val="bg1"/>
              </a:solidFill>
              <a:effectLst>
                <a:outerShdw blurRad="38100" dist="38100" dir="2700000" algn="tl">
                  <a:srgbClr val="000000"/>
                </a:outerShdw>
              </a:effectLst>
            </a:endParaRPr>
          </a:p>
        </p:txBody>
      </p:sp>
      <p:sp>
        <p:nvSpPr>
          <p:cNvPr id="17413" name="AutoShape 5">
            <a:hlinkClick r:id="rId3" action="ppaction://hlinksldjump"/>
          </p:cNvPr>
          <p:cNvSpPr>
            <a:spLocks noChangeArrowheads="1"/>
          </p:cNvSpPr>
          <p:nvPr/>
        </p:nvSpPr>
        <p:spPr bwMode="auto">
          <a:xfrm>
            <a:off x="7758113" y="6257925"/>
            <a:ext cx="1176337" cy="500063"/>
          </a:xfrm>
          <a:prstGeom prst="leftArrow">
            <a:avLst>
              <a:gd name="adj1" fmla="val 50000"/>
              <a:gd name="adj2" fmla="val 58809"/>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grpSp>
        <p:nvGrpSpPr>
          <p:cNvPr id="11269" name="Группа 17505"/>
          <p:cNvGrpSpPr>
            <a:grpSpLocks/>
          </p:cNvGrpSpPr>
          <p:nvPr/>
        </p:nvGrpSpPr>
        <p:grpSpPr bwMode="auto">
          <a:xfrm>
            <a:off x="5561013" y="1420813"/>
            <a:ext cx="2130425" cy="2052637"/>
            <a:chOff x="4504723" y="1323920"/>
            <a:chExt cx="2131231" cy="2053050"/>
          </a:xfrm>
        </p:grpSpPr>
        <p:grpSp>
          <p:nvGrpSpPr>
            <p:cNvPr id="11375" name="Группа 17503"/>
            <p:cNvGrpSpPr>
              <a:grpSpLocks/>
            </p:cNvGrpSpPr>
            <p:nvPr/>
          </p:nvGrpSpPr>
          <p:grpSpPr bwMode="auto">
            <a:xfrm>
              <a:off x="4504723" y="1502547"/>
              <a:ext cx="1841086" cy="1874423"/>
              <a:chOff x="6863814" y="1358557"/>
              <a:chExt cx="1841086" cy="1874423"/>
            </a:xfrm>
          </p:grpSpPr>
          <p:grpSp>
            <p:nvGrpSpPr>
              <p:cNvPr id="11388" name="Группа 17707"/>
              <p:cNvGrpSpPr>
                <a:grpSpLocks/>
              </p:cNvGrpSpPr>
              <p:nvPr/>
            </p:nvGrpSpPr>
            <p:grpSpPr bwMode="auto">
              <a:xfrm>
                <a:off x="6880649" y="1358557"/>
                <a:ext cx="1824251" cy="1874423"/>
                <a:chOff x="4525627" y="1491503"/>
                <a:chExt cx="1824251" cy="1874423"/>
              </a:xfrm>
            </p:grpSpPr>
            <p:cxnSp>
              <p:nvCxnSpPr>
                <p:cNvPr id="17429" name="Прямая соединительная линия 17428"/>
                <p:cNvCxnSpPr/>
                <p:nvPr/>
              </p:nvCxnSpPr>
              <p:spPr>
                <a:xfrm>
                  <a:off x="6349400" y="1490712"/>
                  <a:ext cx="0" cy="16735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699" name="Прямая соединительная линия 17698"/>
                <p:cNvCxnSpPr/>
                <p:nvPr/>
              </p:nvCxnSpPr>
              <p:spPr>
                <a:xfrm flipV="1">
                  <a:off x="4526260" y="1490712"/>
                  <a:ext cx="1818376" cy="16830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703" name="Прямая соединительная линия 17702"/>
                <p:cNvCxnSpPr/>
                <p:nvPr/>
              </p:nvCxnSpPr>
              <p:spPr>
                <a:xfrm flipV="1">
                  <a:off x="4526260" y="3164273"/>
                  <a:ext cx="1788201" cy="20165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705" name="Прямая соединительная линия 17704"/>
                <p:cNvCxnSpPr/>
                <p:nvPr/>
              </p:nvCxnSpPr>
              <p:spPr>
                <a:xfrm>
                  <a:off x="4526260" y="1659021"/>
                  <a:ext cx="0" cy="17069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7710" name="Прямая соединительная линия 17709"/>
              <p:cNvCxnSpPr/>
              <p:nvPr/>
            </p:nvCxnSpPr>
            <p:spPr>
              <a:xfrm flipV="1">
                <a:off x="6863814" y="1510196"/>
                <a:ext cx="327149" cy="363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12" name="Прямая соединительная линия 17711"/>
              <p:cNvCxnSpPr/>
              <p:nvPr/>
            </p:nvCxnSpPr>
            <p:spPr>
              <a:xfrm flipV="1">
                <a:off x="6881283" y="1526075"/>
                <a:ext cx="541543" cy="639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14" name="Прямая соединительная линия 17713"/>
              <p:cNvCxnSpPr/>
              <p:nvPr/>
            </p:nvCxnSpPr>
            <p:spPr>
              <a:xfrm flipV="1">
                <a:off x="6881283" y="1441920"/>
                <a:ext cx="894101" cy="1047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16" name="Прямая соединительная линия 17715"/>
              <p:cNvCxnSpPr/>
              <p:nvPr/>
            </p:nvCxnSpPr>
            <p:spPr>
              <a:xfrm flipV="1">
                <a:off x="6881283" y="1441920"/>
                <a:ext cx="1130727" cy="1282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19" name="Прямая соединительная линия 17718"/>
              <p:cNvCxnSpPr/>
              <p:nvPr/>
            </p:nvCxnSpPr>
            <p:spPr>
              <a:xfrm flipV="1">
                <a:off x="6897164" y="1441920"/>
                <a:ext cx="1332417" cy="1513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21" name="Прямая соединительная линия 17720"/>
              <p:cNvCxnSpPr/>
              <p:nvPr/>
            </p:nvCxnSpPr>
            <p:spPr>
              <a:xfrm flipV="1">
                <a:off x="6897164" y="1387934"/>
                <a:ext cx="1592865" cy="179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26" name="Прямая соединительная линия 17725"/>
              <p:cNvCxnSpPr/>
              <p:nvPr/>
            </p:nvCxnSpPr>
            <p:spPr>
              <a:xfrm flipV="1">
                <a:off x="7144907" y="1364117"/>
                <a:ext cx="1559515" cy="1822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78" name="Прямая соединительная линия 17477"/>
              <p:cNvCxnSpPr/>
              <p:nvPr/>
            </p:nvCxnSpPr>
            <p:spPr>
              <a:xfrm flipV="1">
                <a:off x="7378359" y="1691208"/>
                <a:ext cx="1291125" cy="1495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86" name="Прямая соединительная линия 17485"/>
              <p:cNvCxnSpPr/>
              <p:nvPr/>
            </p:nvCxnSpPr>
            <p:spPr>
              <a:xfrm flipV="1">
                <a:off x="7694390" y="1992894"/>
                <a:ext cx="1005268" cy="1140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91" name="Прямая соединительная линия 17490"/>
              <p:cNvCxnSpPr/>
              <p:nvPr/>
            </p:nvCxnSpPr>
            <p:spPr>
              <a:xfrm flipV="1">
                <a:off x="7924665" y="2288228"/>
                <a:ext cx="744819" cy="819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94" name="Прямая соединительная линия 17493"/>
              <p:cNvCxnSpPr/>
              <p:nvPr/>
            </p:nvCxnSpPr>
            <p:spPr>
              <a:xfrm flipV="1">
                <a:off x="8196230" y="2491469"/>
                <a:ext cx="479606" cy="539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02" name="Прямая соединительная линия 17501"/>
              <p:cNvCxnSpPr/>
              <p:nvPr/>
            </p:nvCxnSpPr>
            <p:spPr>
              <a:xfrm flipV="1">
                <a:off x="8490029" y="2761398"/>
                <a:ext cx="209629" cy="2699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376" name="Группа 17420"/>
            <p:cNvGrpSpPr>
              <a:grpSpLocks/>
            </p:cNvGrpSpPr>
            <p:nvPr/>
          </p:nvGrpSpPr>
          <p:grpSpPr bwMode="auto">
            <a:xfrm>
              <a:off x="4525627" y="1323920"/>
              <a:ext cx="2110327" cy="2042006"/>
              <a:chOff x="3660889" y="1911820"/>
              <a:chExt cx="2348026" cy="2115740"/>
            </a:xfrm>
          </p:grpSpPr>
          <p:cxnSp>
            <p:nvCxnSpPr>
              <p:cNvPr id="8221" name="Прямая соединительная линия 8220"/>
              <p:cNvCxnSpPr/>
              <p:nvPr/>
            </p:nvCxnSpPr>
            <p:spPr>
              <a:xfrm flipV="1">
                <a:off x="5295056" y="1911820"/>
                <a:ext cx="713859" cy="347127"/>
              </a:xfrm>
              <a:prstGeom prst="line">
                <a:avLst/>
              </a:prstGeom>
            </p:spPr>
            <p:style>
              <a:lnRef idx="3">
                <a:schemeClr val="accent3"/>
              </a:lnRef>
              <a:fillRef idx="0">
                <a:schemeClr val="accent3"/>
              </a:fillRef>
              <a:effectRef idx="2">
                <a:schemeClr val="accent3"/>
              </a:effectRef>
              <a:fontRef idx="minor">
                <a:schemeClr val="tx1"/>
              </a:fontRef>
            </p:style>
          </p:cxnSp>
          <p:grpSp>
            <p:nvGrpSpPr>
              <p:cNvPr id="11378" name="Группа 17419"/>
              <p:cNvGrpSpPr>
                <a:grpSpLocks/>
              </p:cNvGrpSpPr>
              <p:nvPr/>
            </p:nvGrpSpPr>
            <p:grpSpPr bwMode="auto">
              <a:xfrm>
                <a:off x="3660889" y="1911820"/>
                <a:ext cx="2348026" cy="2115740"/>
                <a:chOff x="3660889" y="1911820"/>
                <a:chExt cx="2348026" cy="2115740"/>
              </a:xfrm>
            </p:grpSpPr>
            <p:cxnSp>
              <p:nvCxnSpPr>
                <p:cNvPr id="8212" name="Прямая соединительная линия 8211"/>
                <p:cNvCxnSpPr/>
                <p:nvPr/>
              </p:nvCxnSpPr>
              <p:spPr>
                <a:xfrm>
                  <a:off x="6008915" y="1911820"/>
                  <a:ext cx="0" cy="1745507"/>
                </a:xfrm>
                <a:prstGeom prst="line">
                  <a:avLst/>
                </a:prstGeom>
                <a:ln/>
              </p:spPr>
              <p:style>
                <a:lnRef idx="3">
                  <a:schemeClr val="accent3"/>
                </a:lnRef>
                <a:fillRef idx="0">
                  <a:schemeClr val="accent3"/>
                </a:fillRef>
                <a:effectRef idx="2">
                  <a:schemeClr val="accent3"/>
                </a:effectRef>
                <a:fontRef idx="minor">
                  <a:schemeClr val="tx1"/>
                </a:fontRef>
              </p:style>
            </p:cxnSp>
            <p:grpSp>
              <p:nvGrpSpPr>
                <p:cNvPr id="11380" name="Группа 17418"/>
                <p:cNvGrpSpPr>
                  <a:grpSpLocks/>
                </p:cNvGrpSpPr>
                <p:nvPr/>
              </p:nvGrpSpPr>
              <p:grpSpPr bwMode="auto">
                <a:xfrm>
                  <a:off x="3660889" y="1911820"/>
                  <a:ext cx="2348026" cy="2115740"/>
                  <a:chOff x="3660889" y="1911820"/>
                  <a:chExt cx="2348026" cy="2115740"/>
                </a:xfrm>
              </p:grpSpPr>
              <p:cxnSp>
                <p:nvCxnSpPr>
                  <p:cNvPr id="8208" name="Прямая соединительная линия 8207"/>
                  <p:cNvCxnSpPr/>
                  <p:nvPr/>
                </p:nvCxnSpPr>
                <p:spPr>
                  <a:xfrm>
                    <a:off x="4397431" y="1911820"/>
                    <a:ext cx="1611484"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8210" name="Прямая соединительная линия 8209"/>
                  <p:cNvCxnSpPr/>
                  <p:nvPr/>
                </p:nvCxnSpPr>
                <p:spPr>
                  <a:xfrm>
                    <a:off x="4397431" y="1911820"/>
                    <a:ext cx="0" cy="1745507"/>
                  </a:xfrm>
                  <a:prstGeom prst="line">
                    <a:avLst/>
                  </a:prstGeom>
                  <a:ln w="19050">
                    <a:prstDash val="dash"/>
                  </a:ln>
                </p:spPr>
                <p:style>
                  <a:lnRef idx="3">
                    <a:schemeClr val="accent3"/>
                  </a:lnRef>
                  <a:fillRef idx="0">
                    <a:schemeClr val="accent3"/>
                  </a:fillRef>
                  <a:effectRef idx="2">
                    <a:schemeClr val="accent3"/>
                  </a:effectRef>
                  <a:fontRef idx="minor">
                    <a:schemeClr val="tx1"/>
                  </a:fontRef>
                </p:style>
              </p:cxnSp>
              <p:sp>
                <p:nvSpPr>
                  <p:cNvPr id="8214" name="Прямоугольник 8213"/>
                  <p:cNvSpPr/>
                  <p:nvPr/>
                </p:nvSpPr>
                <p:spPr>
                  <a:xfrm>
                    <a:off x="3660601" y="2258947"/>
                    <a:ext cx="1634455" cy="176854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8216" name="Прямая соединительная линия 8215"/>
                  <p:cNvCxnSpPr/>
                  <p:nvPr/>
                </p:nvCxnSpPr>
                <p:spPr>
                  <a:xfrm flipV="1">
                    <a:off x="3660601" y="1911820"/>
                    <a:ext cx="736830" cy="347127"/>
                  </a:xfrm>
                  <a:prstGeom prst="line">
                    <a:avLst/>
                  </a:prstGeom>
                </p:spPr>
                <p:style>
                  <a:lnRef idx="3">
                    <a:schemeClr val="accent3"/>
                  </a:lnRef>
                  <a:fillRef idx="0">
                    <a:schemeClr val="accent3"/>
                  </a:fillRef>
                  <a:effectRef idx="2">
                    <a:schemeClr val="accent3"/>
                  </a:effectRef>
                  <a:fontRef idx="minor">
                    <a:schemeClr val="tx1"/>
                  </a:fontRef>
                </p:style>
              </p:cxnSp>
              <p:cxnSp>
                <p:nvCxnSpPr>
                  <p:cNvPr id="17408" name="Прямая соединительная линия 17407"/>
                  <p:cNvCxnSpPr/>
                  <p:nvPr/>
                </p:nvCxnSpPr>
                <p:spPr>
                  <a:xfrm flipV="1">
                    <a:off x="3660601" y="3657327"/>
                    <a:ext cx="736830" cy="37016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416" name="Прямая соединительная линия 17415"/>
                  <p:cNvCxnSpPr/>
                  <p:nvPr/>
                </p:nvCxnSpPr>
                <p:spPr>
                  <a:xfrm>
                    <a:off x="4397431" y="3657327"/>
                    <a:ext cx="1611484"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418" name="Прямая соединительная линия 17417"/>
                  <p:cNvCxnSpPr/>
                  <p:nvPr/>
                </p:nvCxnSpPr>
                <p:spPr>
                  <a:xfrm flipV="1">
                    <a:off x="5295056" y="3657327"/>
                    <a:ext cx="713859" cy="370160"/>
                  </a:xfrm>
                  <a:prstGeom prst="line">
                    <a:avLst/>
                  </a:prstGeom>
                </p:spPr>
                <p:style>
                  <a:lnRef idx="3">
                    <a:schemeClr val="accent3"/>
                  </a:lnRef>
                  <a:fillRef idx="0">
                    <a:schemeClr val="accent3"/>
                  </a:fillRef>
                  <a:effectRef idx="2">
                    <a:schemeClr val="accent3"/>
                  </a:effectRef>
                  <a:fontRef idx="minor">
                    <a:schemeClr val="tx1"/>
                  </a:fontRef>
                </p:style>
              </p:cxnSp>
            </p:grpSp>
          </p:grpSp>
        </p:grpSp>
      </p:grpSp>
      <p:grpSp>
        <p:nvGrpSpPr>
          <p:cNvPr id="11270" name="Группа 17547"/>
          <p:cNvGrpSpPr>
            <a:grpSpLocks/>
          </p:cNvGrpSpPr>
          <p:nvPr/>
        </p:nvGrpSpPr>
        <p:grpSpPr bwMode="auto">
          <a:xfrm>
            <a:off x="454025" y="1362075"/>
            <a:ext cx="3214688" cy="2106613"/>
            <a:chOff x="404980" y="1711773"/>
            <a:chExt cx="3214017" cy="2106523"/>
          </a:xfrm>
        </p:grpSpPr>
        <p:grpSp>
          <p:nvGrpSpPr>
            <p:cNvPr id="11335" name="Группа 17545"/>
            <p:cNvGrpSpPr>
              <a:grpSpLocks/>
            </p:cNvGrpSpPr>
            <p:nvPr/>
          </p:nvGrpSpPr>
          <p:grpSpPr bwMode="auto">
            <a:xfrm>
              <a:off x="404980" y="1711773"/>
              <a:ext cx="3214017" cy="2090118"/>
              <a:chOff x="404980" y="1711773"/>
              <a:chExt cx="3214017" cy="2090118"/>
            </a:xfrm>
          </p:grpSpPr>
          <p:cxnSp>
            <p:nvCxnSpPr>
              <p:cNvPr id="17509" name="Прямая соединительная линия 17508"/>
              <p:cNvCxnSpPr/>
              <p:nvPr/>
            </p:nvCxnSpPr>
            <p:spPr>
              <a:xfrm flipV="1">
                <a:off x="681147" y="1845117"/>
                <a:ext cx="638042" cy="638148"/>
              </a:xfrm>
              <a:prstGeom prst="line">
                <a:avLst/>
              </a:prstGeom>
            </p:spPr>
            <p:style>
              <a:lnRef idx="1">
                <a:schemeClr val="accent1"/>
              </a:lnRef>
              <a:fillRef idx="0">
                <a:schemeClr val="accent1"/>
              </a:fillRef>
              <a:effectRef idx="0">
                <a:schemeClr val="accent1"/>
              </a:effectRef>
              <a:fontRef idx="minor">
                <a:schemeClr val="tx1"/>
              </a:fontRef>
            </p:style>
          </p:cxnSp>
          <p:grpSp>
            <p:nvGrpSpPr>
              <p:cNvPr id="11339" name="Группа 27"/>
              <p:cNvGrpSpPr>
                <a:grpSpLocks/>
              </p:cNvGrpSpPr>
              <p:nvPr/>
            </p:nvGrpSpPr>
            <p:grpSpPr bwMode="auto">
              <a:xfrm>
                <a:off x="404980" y="1711773"/>
                <a:ext cx="3214017" cy="2090118"/>
                <a:chOff x="534943" y="1831772"/>
                <a:chExt cx="3214017" cy="2090118"/>
              </a:xfrm>
            </p:grpSpPr>
            <p:grpSp>
              <p:nvGrpSpPr>
                <p:cNvPr id="11340" name="Группа 17570"/>
                <p:cNvGrpSpPr>
                  <a:grpSpLocks/>
                </p:cNvGrpSpPr>
                <p:nvPr/>
              </p:nvGrpSpPr>
              <p:grpSpPr bwMode="auto">
                <a:xfrm>
                  <a:off x="546656" y="1831772"/>
                  <a:ext cx="3202304" cy="2090118"/>
                  <a:chOff x="3539898" y="2463558"/>
                  <a:chExt cx="3427815" cy="2052372"/>
                </a:xfrm>
              </p:grpSpPr>
              <p:sp>
                <p:nvSpPr>
                  <p:cNvPr id="17542" name="Прямоугольник 17541"/>
                  <p:cNvSpPr/>
                  <p:nvPr/>
                </p:nvSpPr>
                <p:spPr>
                  <a:xfrm>
                    <a:off x="3551146" y="3093299"/>
                    <a:ext cx="2787960" cy="142315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11365" name="Группа 17558"/>
                  <p:cNvGrpSpPr>
                    <a:grpSpLocks/>
                  </p:cNvGrpSpPr>
                  <p:nvPr/>
                </p:nvGrpSpPr>
                <p:grpSpPr bwMode="auto">
                  <a:xfrm>
                    <a:off x="4168500" y="2483275"/>
                    <a:ext cx="2799213" cy="1450975"/>
                    <a:chOff x="4168500" y="2483275"/>
                    <a:chExt cx="2799213" cy="1450975"/>
                  </a:xfrm>
                </p:grpSpPr>
                <p:grpSp>
                  <p:nvGrpSpPr>
                    <p:cNvPr id="11370" name="Группа 17555"/>
                    <p:cNvGrpSpPr>
                      <a:grpSpLocks/>
                    </p:cNvGrpSpPr>
                    <p:nvPr/>
                  </p:nvGrpSpPr>
                  <p:grpSpPr bwMode="auto">
                    <a:xfrm>
                      <a:off x="4168500" y="2483275"/>
                      <a:ext cx="2799213" cy="1450975"/>
                      <a:chOff x="4817181" y="2577583"/>
                      <a:chExt cx="2799213" cy="1450975"/>
                    </a:xfrm>
                  </p:grpSpPr>
                  <p:cxnSp>
                    <p:nvCxnSpPr>
                      <p:cNvPr id="17545" name="Прямая соединительная линия 17544"/>
                      <p:cNvCxnSpPr/>
                      <p:nvPr/>
                    </p:nvCxnSpPr>
                    <p:spPr>
                      <a:xfrm>
                        <a:off x="4816542" y="2578131"/>
                        <a:ext cx="2799852"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547" name="Прямая соединительная линия 17546"/>
                      <p:cNvCxnSpPr/>
                      <p:nvPr/>
                    </p:nvCxnSpPr>
                    <p:spPr>
                      <a:xfrm>
                        <a:off x="4816542" y="2601512"/>
                        <a:ext cx="0" cy="1443416"/>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555" name="Прямая соединительная линия 17554"/>
                      <p:cNvCxnSpPr/>
                      <p:nvPr/>
                    </p:nvCxnSpPr>
                    <p:spPr>
                      <a:xfrm>
                        <a:off x="7616394" y="2601512"/>
                        <a:ext cx="0" cy="1443416"/>
                      </a:xfrm>
                      <a:prstGeom prst="line">
                        <a:avLst/>
                      </a:prstGeom>
                    </p:spPr>
                    <p:style>
                      <a:lnRef idx="3">
                        <a:schemeClr val="accent3"/>
                      </a:lnRef>
                      <a:fillRef idx="0">
                        <a:schemeClr val="accent3"/>
                      </a:fillRef>
                      <a:effectRef idx="2">
                        <a:schemeClr val="accent3"/>
                      </a:effectRef>
                      <a:fontRef idx="minor">
                        <a:schemeClr val="tx1"/>
                      </a:fontRef>
                    </p:style>
                  </p:cxnSp>
                </p:grpSp>
                <p:cxnSp>
                  <p:nvCxnSpPr>
                    <p:cNvPr id="17558" name="Прямая соединительная линия 17557"/>
                    <p:cNvCxnSpPr/>
                    <p:nvPr/>
                  </p:nvCxnSpPr>
                  <p:spPr>
                    <a:xfrm>
                      <a:off x="4167861" y="3950620"/>
                      <a:ext cx="279985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cxnSp>
                <p:nvCxnSpPr>
                  <p:cNvPr id="17561" name="Прямая соединительная линия 17560"/>
                  <p:cNvCxnSpPr/>
                  <p:nvPr/>
                </p:nvCxnSpPr>
                <p:spPr>
                  <a:xfrm flipV="1">
                    <a:off x="3539254" y="2463558"/>
                    <a:ext cx="628607" cy="62974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563" name="Прямая соединительная линия 17562"/>
                  <p:cNvCxnSpPr/>
                  <p:nvPr/>
                </p:nvCxnSpPr>
                <p:spPr>
                  <a:xfrm flipV="1">
                    <a:off x="3551146" y="3935032"/>
                    <a:ext cx="616715" cy="58142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567" name="Прямая соединительная линия 17566"/>
                  <p:cNvCxnSpPr/>
                  <p:nvPr/>
                </p:nvCxnSpPr>
                <p:spPr>
                  <a:xfrm flipV="1">
                    <a:off x="6339106" y="2483822"/>
                    <a:ext cx="628607" cy="609476"/>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569" name="Прямая соединительная линия 17568"/>
                  <p:cNvCxnSpPr/>
                  <p:nvPr/>
                </p:nvCxnSpPr>
                <p:spPr>
                  <a:xfrm flipV="1">
                    <a:off x="6339106" y="3935032"/>
                    <a:ext cx="628607" cy="581420"/>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11341" name="Группа 17621"/>
                <p:cNvGrpSpPr>
                  <a:grpSpLocks/>
                </p:cNvGrpSpPr>
                <p:nvPr/>
              </p:nvGrpSpPr>
              <p:grpSpPr bwMode="auto">
                <a:xfrm>
                  <a:off x="534943" y="1864141"/>
                  <a:ext cx="3202304" cy="2045871"/>
                  <a:chOff x="5555298" y="2220484"/>
                  <a:chExt cx="3427815" cy="2008924"/>
                </a:xfrm>
              </p:grpSpPr>
              <p:grpSp>
                <p:nvGrpSpPr>
                  <p:cNvPr id="11345" name="Группа 17614"/>
                  <p:cNvGrpSpPr>
                    <a:grpSpLocks/>
                  </p:cNvGrpSpPr>
                  <p:nvPr/>
                </p:nvGrpSpPr>
                <p:grpSpPr bwMode="auto">
                  <a:xfrm>
                    <a:off x="5555298" y="2220484"/>
                    <a:ext cx="3427815" cy="2008924"/>
                    <a:chOff x="5562110" y="2180928"/>
                    <a:chExt cx="3427815" cy="2008924"/>
                  </a:xfrm>
                </p:grpSpPr>
                <p:cxnSp>
                  <p:nvCxnSpPr>
                    <p:cNvPr id="17596" name="Прямая соединительная линия 17595"/>
                    <p:cNvCxnSpPr/>
                    <p:nvPr/>
                  </p:nvCxnSpPr>
                  <p:spPr>
                    <a:xfrm flipV="1">
                      <a:off x="6437064" y="2613656"/>
                      <a:ext cx="1693842" cy="1448093"/>
                    </a:xfrm>
                    <a:prstGeom prst="line">
                      <a:avLst/>
                    </a:prstGeom>
                    <a:ln>
                      <a:prstDash val="solid"/>
                    </a:ln>
                  </p:spPr>
                  <p:style>
                    <a:lnRef idx="1">
                      <a:schemeClr val="accent1"/>
                    </a:lnRef>
                    <a:fillRef idx="0">
                      <a:schemeClr val="accent1"/>
                    </a:fillRef>
                    <a:effectRef idx="0">
                      <a:schemeClr val="accent1"/>
                    </a:effectRef>
                    <a:fontRef idx="minor">
                      <a:schemeClr val="tx1"/>
                    </a:fontRef>
                  </p:style>
                </p:cxnSp>
                <p:grpSp>
                  <p:nvGrpSpPr>
                    <p:cNvPr id="11348" name="Группа 17613"/>
                    <p:cNvGrpSpPr>
                      <a:grpSpLocks/>
                    </p:cNvGrpSpPr>
                    <p:nvPr/>
                  </p:nvGrpSpPr>
                  <p:grpSpPr bwMode="auto">
                    <a:xfrm>
                      <a:off x="5562110" y="2180928"/>
                      <a:ext cx="3427815" cy="2008924"/>
                      <a:chOff x="1117715" y="3149273"/>
                      <a:chExt cx="3427815" cy="2008924"/>
                    </a:xfrm>
                  </p:grpSpPr>
                  <p:grpSp>
                    <p:nvGrpSpPr>
                      <p:cNvPr id="11349" name="Группа 17583"/>
                      <p:cNvGrpSpPr>
                        <a:grpSpLocks/>
                      </p:cNvGrpSpPr>
                      <p:nvPr/>
                    </p:nvGrpSpPr>
                    <p:grpSpPr bwMode="auto">
                      <a:xfrm>
                        <a:off x="1117715" y="3149273"/>
                        <a:ext cx="3427815" cy="2008924"/>
                        <a:chOff x="3231430" y="2174922"/>
                        <a:chExt cx="3427815" cy="2008924"/>
                      </a:xfrm>
                    </p:grpSpPr>
                    <p:cxnSp>
                      <p:nvCxnSpPr>
                        <p:cNvPr id="17573" name="Прямая соединительная линия 17572"/>
                        <p:cNvCxnSpPr/>
                        <p:nvPr/>
                      </p:nvCxnSpPr>
                      <p:spPr>
                        <a:xfrm flipV="1">
                          <a:off x="3423411" y="2174313"/>
                          <a:ext cx="1213043" cy="1050607"/>
                        </a:xfrm>
                        <a:prstGeom prst="line">
                          <a:avLst/>
                        </a:prstGeom>
                        <a:ln w="3175">
                          <a:prstDash val="solid"/>
                        </a:ln>
                      </p:spPr>
                      <p:style>
                        <a:lnRef idx="1">
                          <a:schemeClr val="accent1"/>
                        </a:lnRef>
                        <a:fillRef idx="0">
                          <a:schemeClr val="accent1"/>
                        </a:fillRef>
                        <a:effectRef idx="0">
                          <a:schemeClr val="accent1"/>
                        </a:effectRef>
                        <a:fontRef idx="minor">
                          <a:schemeClr val="tx1"/>
                        </a:fontRef>
                      </p:style>
                    </p:cxnSp>
                    <p:cxnSp>
                      <p:nvCxnSpPr>
                        <p:cNvPr id="17575" name="Прямая соединительная линия 17574"/>
                        <p:cNvCxnSpPr/>
                        <p:nvPr/>
                      </p:nvCxnSpPr>
                      <p:spPr>
                        <a:xfrm>
                          <a:off x="4636453" y="2174313"/>
                          <a:ext cx="2023436" cy="713914"/>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7578" name="Прямая соединительная линия 17577"/>
                        <p:cNvCxnSpPr/>
                        <p:nvPr/>
                      </p:nvCxnSpPr>
                      <p:spPr>
                        <a:xfrm flipH="1">
                          <a:off x="6345586" y="2888227"/>
                          <a:ext cx="314303" cy="1020991"/>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7580" name="Прямая соединительная линия 17579"/>
                        <p:cNvCxnSpPr/>
                        <p:nvPr/>
                      </p:nvCxnSpPr>
                      <p:spPr>
                        <a:xfrm flipV="1">
                          <a:off x="4325547" y="3909219"/>
                          <a:ext cx="2020039" cy="291488"/>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7583" name="Прямая соединительная линия 17582"/>
                        <p:cNvCxnSpPr/>
                        <p:nvPr/>
                      </p:nvCxnSpPr>
                      <p:spPr>
                        <a:xfrm flipH="1" flipV="1">
                          <a:off x="3231430" y="3765812"/>
                          <a:ext cx="1184161" cy="419307"/>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grpSp>
                  <p:cxnSp>
                    <p:nvCxnSpPr>
                      <p:cNvPr id="17586" name="Прямая соединительная линия 17585"/>
                      <p:cNvCxnSpPr/>
                      <p:nvPr/>
                    </p:nvCxnSpPr>
                    <p:spPr>
                      <a:xfrm flipV="1">
                        <a:off x="1206060" y="3246867"/>
                        <a:ext cx="1484873" cy="1270393"/>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7588" name="Прямая соединительная линия 17587"/>
                      <p:cNvCxnSpPr/>
                      <p:nvPr/>
                    </p:nvCxnSpPr>
                    <p:spPr>
                      <a:xfrm flipV="1">
                        <a:off x="1309696" y="3340393"/>
                        <a:ext cx="1637777" cy="1437181"/>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7590" name="Прямая соединительная линия 17589"/>
                      <p:cNvCxnSpPr/>
                      <p:nvPr/>
                    </p:nvCxnSpPr>
                    <p:spPr>
                      <a:xfrm flipV="1">
                        <a:off x="1501675" y="3404302"/>
                        <a:ext cx="1719326" cy="1507326"/>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7592" name="Прямая соединительная линия 17591"/>
                      <p:cNvCxnSpPr/>
                      <p:nvPr/>
                    </p:nvCxnSpPr>
                    <p:spPr>
                      <a:xfrm flipH="1">
                        <a:off x="1754818" y="3502504"/>
                        <a:ext cx="1671756" cy="1455886"/>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7602" name="Прямая соединительная линия 17601"/>
                      <p:cNvCxnSpPr/>
                      <p:nvPr/>
                    </p:nvCxnSpPr>
                    <p:spPr>
                      <a:xfrm flipV="1">
                        <a:off x="2361338" y="3631881"/>
                        <a:ext cx="1590207" cy="1448093"/>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7604" name="Прямая соединительная линия 17603"/>
                      <p:cNvCxnSpPr/>
                      <p:nvPr/>
                    </p:nvCxnSpPr>
                    <p:spPr>
                      <a:xfrm flipV="1">
                        <a:off x="2799665" y="3734760"/>
                        <a:ext cx="1388034" cy="1345214"/>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7608" name="Прямая соединительная линия 17607"/>
                      <p:cNvCxnSpPr/>
                      <p:nvPr/>
                    </p:nvCxnSpPr>
                    <p:spPr>
                      <a:xfrm flipV="1">
                        <a:off x="3221002" y="3862578"/>
                        <a:ext cx="1167172" cy="1167515"/>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7610" name="Прямая соединительная линия 17609"/>
                      <p:cNvCxnSpPr/>
                      <p:nvPr/>
                    </p:nvCxnSpPr>
                    <p:spPr>
                      <a:xfrm flipV="1">
                        <a:off x="3686511" y="4073012"/>
                        <a:ext cx="805297" cy="826145"/>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7612" name="Прямая соединительная линия 17611"/>
                      <p:cNvCxnSpPr/>
                      <p:nvPr/>
                    </p:nvCxnSpPr>
                    <p:spPr>
                      <a:xfrm flipV="1">
                        <a:off x="3951546" y="4578052"/>
                        <a:ext cx="280325" cy="285253"/>
                      </a:xfrm>
                      <a:prstGeom prst="line">
                        <a:avLst/>
                      </a:prstGeom>
                      <a:ln>
                        <a:prstDash val="solid"/>
                      </a:ln>
                    </p:spPr>
                    <p:style>
                      <a:lnRef idx="1">
                        <a:schemeClr val="accent1"/>
                      </a:lnRef>
                      <a:fillRef idx="0">
                        <a:schemeClr val="accent1"/>
                      </a:fillRef>
                      <a:effectRef idx="0">
                        <a:schemeClr val="accent1"/>
                      </a:effectRef>
                      <a:fontRef idx="minor">
                        <a:schemeClr val="tx1"/>
                      </a:fontRef>
                    </p:style>
                  </p:cxnSp>
                </p:grpSp>
              </p:grpSp>
              <p:cxnSp>
                <p:nvCxnSpPr>
                  <p:cNvPr id="17617" name="Прямая соединительная линия 17616"/>
                  <p:cNvCxnSpPr/>
                  <p:nvPr/>
                </p:nvCxnSpPr>
                <p:spPr>
                  <a:xfrm>
                    <a:off x="5573987" y="4230682"/>
                    <a:ext cx="2787959" cy="0"/>
                  </a:xfrm>
                  <a:prstGeom prst="line">
                    <a:avLst/>
                  </a:prstGeom>
                  <a:ln>
                    <a:prstDash val="solid"/>
                  </a:ln>
                </p:spPr>
                <p:style>
                  <a:lnRef idx="3">
                    <a:schemeClr val="accent3"/>
                  </a:lnRef>
                  <a:fillRef idx="0">
                    <a:schemeClr val="accent3"/>
                  </a:fillRef>
                  <a:effectRef idx="2">
                    <a:schemeClr val="accent3"/>
                  </a:effectRef>
                  <a:fontRef idx="minor">
                    <a:schemeClr val="tx1"/>
                  </a:fontRef>
                </p:style>
              </p:cxnSp>
            </p:grpSp>
            <p:cxnSp>
              <p:nvCxnSpPr>
                <p:cNvPr id="6" name="Прямая соединительная линия 5"/>
                <p:cNvCxnSpPr/>
                <p:nvPr/>
              </p:nvCxnSpPr>
              <p:spPr>
                <a:xfrm flipV="1">
                  <a:off x="893643" y="1876220"/>
                  <a:ext cx="915797" cy="207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H="1">
                  <a:off x="534943" y="2104810"/>
                  <a:ext cx="358700" cy="14017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811110" y="2006390"/>
                  <a:ext cx="322196" cy="349235"/>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17625" name="Прямая соединительная линия 17624"/>
            <p:cNvCxnSpPr/>
            <p:nvPr/>
          </p:nvCxnSpPr>
          <p:spPr>
            <a:xfrm>
              <a:off x="430375" y="2361033"/>
              <a:ext cx="262200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628" name="Прямая соединительная линия 17627"/>
            <p:cNvCxnSpPr/>
            <p:nvPr/>
          </p:nvCxnSpPr>
          <p:spPr>
            <a:xfrm>
              <a:off x="3025396" y="2384844"/>
              <a:ext cx="0" cy="1433452"/>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11271" name="Группа 17684"/>
          <p:cNvGrpSpPr>
            <a:grpSpLocks/>
          </p:cNvGrpSpPr>
          <p:nvPr/>
        </p:nvGrpSpPr>
        <p:grpSpPr bwMode="auto">
          <a:xfrm>
            <a:off x="900113" y="4056063"/>
            <a:ext cx="2498725" cy="1974850"/>
            <a:chOff x="2908251" y="2779873"/>
            <a:chExt cx="2499161" cy="1973957"/>
          </a:xfrm>
        </p:grpSpPr>
        <p:cxnSp>
          <p:nvCxnSpPr>
            <p:cNvPr id="17598" name="Прямая соединительная линия 17597"/>
            <p:cNvCxnSpPr/>
            <p:nvPr/>
          </p:nvCxnSpPr>
          <p:spPr>
            <a:xfrm flipV="1">
              <a:off x="3605285" y="3787479"/>
              <a:ext cx="1605243" cy="928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03" name="Прямая соединительная линия 17602"/>
            <p:cNvCxnSpPr/>
            <p:nvPr/>
          </p:nvCxnSpPr>
          <p:spPr>
            <a:xfrm flipV="1">
              <a:off x="4243571" y="3958852"/>
              <a:ext cx="1062223" cy="607738"/>
            </a:xfrm>
            <a:prstGeom prst="line">
              <a:avLst/>
            </a:prstGeom>
          </p:spPr>
          <p:style>
            <a:lnRef idx="1">
              <a:schemeClr val="accent1"/>
            </a:lnRef>
            <a:fillRef idx="0">
              <a:schemeClr val="accent1"/>
            </a:fillRef>
            <a:effectRef idx="0">
              <a:schemeClr val="accent1"/>
            </a:effectRef>
            <a:fontRef idx="minor">
              <a:schemeClr val="tx1"/>
            </a:fontRef>
          </p:style>
        </p:cxnSp>
        <p:grpSp>
          <p:nvGrpSpPr>
            <p:cNvPr id="11306" name="Группа 17605"/>
            <p:cNvGrpSpPr>
              <a:grpSpLocks/>
            </p:cNvGrpSpPr>
            <p:nvPr/>
          </p:nvGrpSpPr>
          <p:grpSpPr bwMode="auto">
            <a:xfrm>
              <a:off x="2908251" y="2779873"/>
              <a:ext cx="2499161" cy="1973957"/>
              <a:chOff x="840299" y="4412866"/>
              <a:chExt cx="2499161" cy="1973957"/>
            </a:xfrm>
          </p:grpSpPr>
          <p:grpSp>
            <p:nvGrpSpPr>
              <p:cNvPr id="11307" name="Группа 17604"/>
              <p:cNvGrpSpPr>
                <a:grpSpLocks/>
              </p:cNvGrpSpPr>
              <p:nvPr/>
            </p:nvGrpSpPr>
            <p:grpSpPr bwMode="auto">
              <a:xfrm>
                <a:off x="840299" y="4412866"/>
                <a:ext cx="2499161" cy="1962144"/>
                <a:chOff x="797302" y="4394242"/>
                <a:chExt cx="2499161" cy="1962144"/>
              </a:xfrm>
            </p:grpSpPr>
            <p:grpSp>
              <p:nvGrpSpPr>
                <p:cNvPr id="11319" name="Группа 17526"/>
                <p:cNvGrpSpPr>
                  <a:grpSpLocks/>
                </p:cNvGrpSpPr>
                <p:nvPr/>
              </p:nvGrpSpPr>
              <p:grpSpPr bwMode="auto">
                <a:xfrm>
                  <a:off x="797302" y="4394242"/>
                  <a:ext cx="2499161" cy="1786758"/>
                  <a:chOff x="2776732" y="2025698"/>
                  <a:chExt cx="1716769" cy="1557076"/>
                </a:xfrm>
              </p:grpSpPr>
              <p:grpSp>
                <p:nvGrpSpPr>
                  <p:cNvPr id="11323" name="Группа 17488"/>
                  <p:cNvGrpSpPr>
                    <a:grpSpLocks/>
                  </p:cNvGrpSpPr>
                  <p:nvPr/>
                </p:nvGrpSpPr>
                <p:grpSpPr bwMode="auto">
                  <a:xfrm>
                    <a:off x="2776732" y="2025698"/>
                    <a:ext cx="1716769" cy="1147079"/>
                    <a:chOff x="2855231" y="2247263"/>
                    <a:chExt cx="1716769" cy="1147079"/>
                  </a:xfrm>
                </p:grpSpPr>
                <p:cxnSp>
                  <p:nvCxnSpPr>
                    <p:cNvPr id="8196" name="Прямая соединительная линия 8195"/>
                    <p:cNvCxnSpPr/>
                    <p:nvPr/>
                  </p:nvCxnSpPr>
                  <p:spPr>
                    <a:xfrm>
                      <a:off x="3734339" y="2247263"/>
                      <a:ext cx="837661" cy="96519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11332" name="Группа 17487"/>
                    <p:cNvGrpSpPr>
                      <a:grpSpLocks/>
                    </p:cNvGrpSpPr>
                    <p:nvPr/>
                  </p:nvGrpSpPr>
                  <p:grpSpPr bwMode="auto">
                    <a:xfrm>
                      <a:off x="2855231" y="2247263"/>
                      <a:ext cx="879055" cy="1147079"/>
                      <a:chOff x="5864713" y="2247263"/>
                      <a:chExt cx="879055" cy="1147079"/>
                    </a:xfrm>
                  </p:grpSpPr>
                  <p:cxnSp>
                    <p:nvCxnSpPr>
                      <p:cNvPr id="8192" name="Прямая соединительная линия 8191"/>
                      <p:cNvCxnSpPr/>
                      <p:nvPr/>
                    </p:nvCxnSpPr>
                    <p:spPr>
                      <a:xfrm flipV="1">
                        <a:off x="6063221" y="2247263"/>
                        <a:ext cx="680600" cy="2115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94" name="Прямая соединительная линия 8193"/>
                      <p:cNvCxnSpPr/>
                      <p:nvPr/>
                    </p:nvCxnSpPr>
                    <p:spPr>
                      <a:xfrm flipH="1">
                        <a:off x="5864713" y="2458832"/>
                        <a:ext cx="198508" cy="9361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grpSp>
              <p:cxnSp>
                <p:nvCxnSpPr>
                  <p:cNvPr id="17503" name="Прямая соединительная линия 17502"/>
                  <p:cNvCxnSpPr/>
                  <p:nvPr/>
                </p:nvCxnSpPr>
                <p:spPr>
                  <a:xfrm flipV="1">
                    <a:off x="3151934" y="2772413"/>
                    <a:ext cx="1100521" cy="810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07" name="Прямая соединительная линия 17506"/>
                  <p:cNvCxnSpPr/>
                  <p:nvPr/>
                </p:nvCxnSpPr>
                <p:spPr>
                  <a:xfrm flipV="1">
                    <a:off x="3035229" y="2638281"/>
                    <a:ext cx="1099430" cy="846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11" name="Прямая соединительная линия 17510"/>
                  <p:cNvCxnSpPr/>
                  <p:nvPr/>
                </p:nvCxnSpPr>
                <p:spPr>
                  <a:xfrm flipV="1">
                    <a:off x="2934884" y="2522125"/>
                    <a:ext cx="1099430" cy="8117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14" name="Прямая соединительная линия 17513"/>
                  <p:cNvCxnSpPr/>
                  <p:nvPr/>
                </p:nvCxnSpPr>
                <p:spPr>
                  <a:xfrm flipV="1">
                    <a:off x="2814906" y="2425328"/>
                    <a:ext cx="1163782" cy="777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17" name="Прямая соединительная линия 17516"/>
                  <p:cNvCxnSpPr/>
                  <p:nvPr/>
                </p:nvCxnSpPr>
                <p:spPr>
                  <a:xfrm flipV="1">
                    <a:off x="2875986" y="2161213"/>
                    <a:ext cx="917283" cy="557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20" name="Прямая соединительная линия 17519"/>
                  <p:cNvCxnSpPr/>
                  <p:nvPr/>
                </p:nvCxnSpPr>
                <p:spPr>
                  <a:xfrm flipV="1">
                    <a:off x="2814906" y="2320235"/>
                    <a:ext cx="1025262" cy="669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23" name="Прямая соединительная линия 17522"/>
                  <p:cNvCxnSpPr/>
                  <p:nvPr/>
                </p:nvCxnSpPr>
                <p:spPr>
                  <a:xfrm flipV="1">
                    <a:off x="2922886" y="2071330"/>
                    <a:ext cx="678418" cy="43696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551" name="Прямая соединительная линия 17550"/>
                <p:cNvCxnSpPr/>
                <p:nvPr/>
              </p:nvCxnSpPr>
              <p:spPr>
                <a:xfrm>
                  <a:off x="811591" y="5781089"/>
                  <a:ext cx="724026" cy="57600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557" name="Прямая соединительная линия 17556"/>
                <p:cNvCxnSpPr/>
                <p:nvPr/>
              </p:nvCxnSpPr>
              <p:spPr>
                <a:xfrm flipV="1">
                  <a:off x="1511802" y="6006412"/>
                  <a:ext cx="1563960" cy="35067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576" name="Прямая соединительная линия 17575"/>
                <p:cNvCxnSpPr/>
                <p:nvPr/>
              </p:nvCxnSpPr>
              <p:spPr>
                <a:xfrm flipH="1">
                  <a:off x="3075761" y="5516096"/>
                  <a:ext cx="220702" cy="49031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1308" name="Группа 29"/>
              <p:cNvGrpSpPr>
                <a:grpSpLocks/>
              </p:cNvGrpSpPr>
              <p:nvPr/>
            </p:nvGrpSpPr>
            <p:grpSpPr bwMode="auto">
              <a:xfrm>
                <a:off x="840299" y="4424680"/>
                <a:ext cx="2499161" cy="1962143"/>
                <a:chOff x="1219200" y="2411980"/>
                <a:chExt cx="3352800" cy="3045391"/>
              </a:xfrm>
            </p:grpSpPr>
            <p:sp>
              <p:nvSpPr>
                <p:cNvPr id="3" name="Прямоугольник 2"/>
                <p:cNvSpPr/>
                <p:nvPr/>
              </p:nvSpPr>
              <p:spPr>
                <a:xfrm>
                  <a:off x="1219200" y="3164501"/>
                  <a:ext cx="2539096" cy="229287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11310" name="Группа 20"/>
                <p:cNvGrpSpPr>
                  <a:grpSpLocks/>
                </p:cNvGrpSpPr>
                <p:nvPr/>
              </p:nvGrpSpPr>
              <p:grpSpPr bwMode="auto">
                <a:xfrm>
                  <a:off x="1993900" y="2411980"/>
                  <a:ext cx="2578100" cy="2328862"/>
                  <a:chOff x="1993900" y="2411980"/>
                  <a:chExt cx="2578100" cy="2328862"/>
                </a:xfrm>
              </p:grpSpPr>
              <p:cxnSp>
                <p:nvCxnSpPr>
                  <p:cNvPr id="5" name="Прямая соединительная линия 4"/>
                  <p:cNvCxnSpPr/>
                  <p:nvPr/>
                </p:nvCxnSpPr>
                <p:spPr>
                  <a:xfrm>
                    <a:off x="1994562" y="2410883"/>
                    <a:ext cx="257743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Прямая соединительная линия 6"/>
                  <p:cNvCxnSpPr/>
                  <p:nvPr/>
                </p:nvCxnSpPr>
                <p:spPr>
                  <a:xfrm>
                    <a:off x="1994562" y="2410883"/>
                    <a:ext cx="0" cy="2329811"/>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9" name="Прямая соединительная линия 8"/>
                  <p:cNvCxnSpPr/>
                  <p:nvPr/>
                </p:nvCxnSpPr>
                <p:spPr>
                  <a:xfrm>
                    <a:off x="4572000" y="2410883"/>
                    <a:ext cx="0" cy="2329811"/>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Прямая соединительная линия 14"/>
                  <p:cNvCxnSpPr/>
                  <p:nvPr/>
                </p:nvCxnSpPr>
                <p:spPr>
                  <a:xfrm>
                    <a:off x="1994562" y="4740695"/>
                    <a:ext cx="2577438"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cxnSp>
              <p:nvCxnSpPr>
                <p:cNvPr id="23" name="Прямая соединительная линия 22"/>
                <p:cNvCxnSpPr/>
                <p:nvPr/>
              </p:nvCxnSpPr>
              <p:spPr>
                <a:xfrm flipV="1">
                  <a:off x="1219200" y="4740695"/>
                  <a:ext cx="775362" cy="716676"/>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1219200" y="2410883"/>
                  <a:ext cx="775362" cy="75361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7" name="Прямая соединительная линия 26"/>
                <p:cNvCxnSpPr/>
                <p:nvPr/>
              </p:nvCxnSpPr>
              <p:spPr>
                <a:xfrm flipV="1">
                  <a:off x="3758296" y="2410883"/>
                  <a:ext cx="813704" cy="75361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9" name="Прямая соединительная линия 28"/>
                <p:cNvCxnSpPr/>
                <p:nvPr/>
              </p:nvCxnSpPr>
              <p:spPr>
                <a:xfrm flipV="1">
                  <a:off x="3758296" y="4740695"/>
                  <a:ext cx="813704" cy="716676"/>
                </a:xfrm>
                <a:prstGeom prst="line">
                  <a:avLst/>
                </a:prstGeom>
                <a:ln/>
              </p:spPr>
              <p:style>
                <a:lnRef idx="3">
                  <a:schemeClr val="accent3"/>
                </a:lnRef>
                <a:fillRef idx="0">
                  <a:schemeClr val="accent3"/>
                </a:fillRef>
                <a:effectRef idx="2">
                  <a:schemeClr val="accent3"/>
                </a:effectRef>
                <a:fontRef idx="minor">
                  <a:schemeClr val="tx1"/>
                </a:fontRef>
              </p:style>
            </p:cxnSp>
          </p:grpSp>
        </p:grpSp>
      </p:grpSp>
      <p:grpSp>
        <p:nvGrpSpPr>
          <p:cNvPr id="11272" name="Группа 17681"/>
          <p:cNvGrpSpPr>
            <a:grpSpLocks/>
          </p:cNvGrpSpPr>
          <p:nvPr/>
        </p:nvGrpSpPr>
        <p:grpSpPr bwMode="auto">
          <a:xfrm>
            <a:off x="5073650" y="3867150"/>
            <a:ext cx="3097213" cy="2433638"/>
            <a:chOff x="5205298" y="3741612"/>
            <a:chExt cx="3097038" cy="2434154"/>
          </a:xfrm>
        </p:grpSpPr>
        <p:cxnSp>
          <p:nvCxnSpPr>
            <p:cNvPr id="17653" name="Прямая соединительная линия 17652"/>
            <p:cNvCxnSpPr/>
            <p:nvPr/>
          </p:nvCxnSpPr>
          <p:spPr>
            <a:xfrm flipV="1">
              <a:off x="6695877" y="4710192"/>
              <a:ext cx="198426" cy="805034"/>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74" name="Группа 17679"/>
            <p:cNvGrpSpPr>
              <a:grpSpLocks/>
            </p:cNvGrpSpPr>
            <p:nvPr/>
          </p:nvGrpSpPr>
          <p:grpSpPr bwMode="auto">
            <a:xfrm>
              <a:off x="5205298" y="3741612"/>
              <a:ext cx="3097038" cy="2434154"/>
              <a:chOff x="5205298" y="3741612"/>
              <a:chExt cx="3097038" cy="2434154"/>
            </a:xfrm>
          </p:grpSpPr>
          <p:cxnSp>
            <p:nvCxnSpPr>
              <p:cNvPr id="17409" name="Прямая соединительная линия 17408"/>
              <p:cNvCxnSpPr/>
              <p:nvPr/>
            </p:nvCxnSpPr>
            <p:spPr>
              <a:xfrm>
                <a:off x="7867386" y="4965835"/>
                <a:ext cx="180965" cy="333446"/>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276" name="Группа 17678"/>
              <p:cNvGrpSpPr>
                <a:grpSpLocks/>
              </p:cNvGrpSpPr>
              <p:nvPr/>
            </p:nvGrpSpPr>
            <p:grpSpPr bwMode="auto">
              <a:xfrm>
                <a:off x="5205298" y="3741612"/>
                <a:ext cx="3097038" cy="2434154"/>
                <a:chOff x="5117461" y="3679462"/>
                <a:chExt cx="3097038" cy="2434154"/>
              </a:xfrm>
            </p:grpSpPr>
            <p:grpSp>
              <p:nvGrpSpPr>
                <p:cNvPr id="11277" name="Группа 8210"/>
                <p:cNvGrpSpPr>
                  <a:grpSpLocks/>
                </p:cNvGrpSpPr>
                <p:nvPr/>
              </p:nvGrpSpPr>
              <p:grpSpPr bwMode="auto">
                <a:xfrm>
                  <a:off x="5117461" y="3679462"/>
                  <a:ext cx="3097038" cy="2434154"/>
                  <a:chOff x="5723721" y="3640636"/>
                  <a:chExt cx="3097038" cy="2434154"/>
                </a:xfrm>
              </p:grpSpPr>
              <p:cxnSp>
                <p:nvCxnSpPr>
                  <p:cNvPr id="17668" name="Прямая соединительная линия 17667"/>
                  <p:cNvCxnSpPr/>
                  <p:nvPr/>
                </p:nvCxnSpPr>
                <p:spPr>
                  <a:xfrm flipH="1">
                    <a:off x="6720615" y="4423440"/>
                    <a:ext cx="206363" cy="1216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72" name="Прямая соединительная линия 17671"/>
                  <p:cNvCxnSpPr/>
                  <p:nvPr/>
                </p:nvCxnSpPr>
                <p:spPr>
                  <a:xfrm flipH="1">
                    <a:off x="6565048" y="4366278"/>
                    <a:ext cx="188902" cy="118135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83" name="Группа 8208"/>
                  <p:cNvGrpSpPr>
                    <a:grpSpLocks/>
                  </p:cNvGrpSpPr>
                  <p:nvPr/>
                </p:nvGrpSpPr>
                <p:grpSpPr bwMode="auto">
                  <a:xfrm>
                    <a:off x="5723721" y="3640636"/>
                    <a:ext cx="3097038" cy="2434154"/>
                    <a:chOff x="4766723" y="3914589"/>
                    <a:chExt cx="3097038" cy="2434154"/>
                  </a:xfrm>
                </p:grpSpPr>
                <p:grpSp>
                  <p:nvGrpSpPr>
                    <p:cNvPr id="11284" name="Группа 17662"/>
                    <p:cNvGrpSpPr>
                      <a:grpSpLocks/>
                    </p:cNvGrpSpPr>
                    <p:nvPr/>
                  </p:nvGrpSpPr>
                  <p:grpSpPr bwMode="auto">
                    <a:xfrm>
                      <a:off x="5151352" y="4548798"/>
                      <a:ext cx="2443271" cy="1307034"/>
                      <a:chOff x="5830169" y="3727739"/>
                      <a:chExt cx="2443271" cy="1307034"/>
                    </a:xfrm>
                  </p:grpSpPr>
                  <p:cxnSp>
                    <p:nvCxnSpPr>
                      <p:cNvPr id="17657" name="Прямая соединительная линия 17656"/>
                      <p:cNvCxnSpPr/>
                      <p:nvPr/>
                    </p:nvCxnSpPr>
                    <p:spPr>
                      <a:xfrm flipV="1">
                        <a:off x="5829693" y="4690893"/>
                        <a:ext cx="2443025" cy="34456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651" name="Прямая соединительная линия 17650"/>
                      <p:cNvCxnSpPr/>
                      <p:nvPr/>
                    </p:nvCxnSpPr>
                    <p:spPr>
                      <a:xfrm flipV="1">
                        <a:off x="5829693" y="3727077"/>
                        <a:ext cx="246049" cy="13083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654" name="Прямая соединительная линия 17653"/>
                      <p:cNvCxnSpPr/>
                      <p:nvPr/>
                    </p:nvCxnSpPr>
                    <p:spPr>
                      <a:xfrm>
                        <a:off x="6075742" y="3727077"/>
                        <a:ext cx="2003312" cy="55574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grpSp>
                  <p:nvGrpSpPr>
                    <p:cNvPr id="11285" name="Группа 8206"/>
                    <p:cNvGrpSpPr>
                      <a:grpSpLocks/>
                    </p:cNvGrpSpPr>
                    <p:nvPr/>
                  </p:nvGrpSpPr>
                  <p:grpSpPr bwMode="auto">
                    <a:xfrm>
                      <a:off x="4766723" y="3914589"/>
                      <a:ext cx="3097038" cy="2434154"/>
                      <a:chOff x="4766723" y="3914589"/>
                      <a:chExt cx="3097038" cy="2434154"/>
                    </a:xfrm>
                  </p:grpSpPr>
                  <p:cxnSp>
                    <p:nvCxnSpPr>
                      <p:cNvPr id="17666" name="Прямая соединительная линия 17665"/>
                      <p:cNvCxnSpPr/>
                      <p:nvPr/>
                    </p:nvCxnSpPr>
                    <p:spPr>
                      <a:xfrm flipH="1">
                        <a:off x="5398512" y="4638642"/>
                        <a:ext cx="161916" cy="1182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78" name="Прямая соединительная линия 17677"/>
                      <p:cNvCxnSpPr/>
                      <p:nvPr/>
                    </p:nvCxnSpPr>
                    <p:spPr>
                      <a:xfrm flipH="1">
                        <a:off x="5914421" y="4772021"/>
                        <a:ext cx="204775" cy="957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81" name="Прямая соединительная линия 17680"/>
                      <p:cNvCxnSpPr/>
                      <p:nvPr/>
                    </p:nvCxnSpPr>
                    <p:spPr>
                      <a:xfrm flipH="1">
                        <a:off x="6119197" y="4772021"/>
                        <a:ext cx="179378" cy="94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88" name="Прямая соединительная линия 17687"/>
                      <p:cNvCxnSpPr/>
                      <p:nvPr/>
                    </p:nvCxnSpPr>
                    <p:spPr>
                      <a:xfrm flipH="1">
                        <a:off x="6400169" y="4897460"/>
                        <a:ext cx="222237" cy="785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91" name="Прямая соединительная линия 17690"/>
                      <p:cNvCxnSpPr/>
                      <p:nvPr/>
                    </p:nvCxnSpPr>
                    <p:spPr>
                      <a:xfrm flipV="1">
                        <a:off x="6622406" y="4968912"/>
                        <a:ext cx="206363" cy="673243"/>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91" name="Группа 17646"/>
                      <p:cNvGrpSpPr>
                        <a:grpSpLocks/>
                      </p:cNvGrpSpPr>
                      <p:nvPr/>
                    </p:nvGrpSpPr>
                    <p:grpSpPr bwMode="auto">
                      <a:xfrm>
                        <a:off x="4766723" y="3914589"/>
                        <a:ext cx="3097038" cy="2434154"/>
                        <a:chOff x="5460055" y="3093530"/>
                        <a:chExt cx="3097038" cy="2434154"/>
                      </a:xfrm>
                    </p:grpSpPr>
                    <p:grpSp>
                      <p:nvGrpSpPr>
                        <p:cNvPr id="11294" name="Группа 17637"/>
                        <p:cNvGrpSpPr>
                          <a:grpSpLocks/>
                        </p:cNvGrpSpPr>
                        <p:nvPr/>
                      </p:nvGrpSpPr>
                      <p:grpSpPr bwMode="auto">
                        <a:xfrm>
                          <a:off x="5460055" y="4541862"/>
                          <a:ext cx="3097038" cy="985822"/>
                          <a:chOff x="5442857" y="4518451"/>
                          <a:chExt cx="3097038" cy="985822"/>
                        </a:xfrm>
                      </p:grpSpPr>
                      <p:cxnSp>
                        <p:nvCxnSpPr>
                          <p:cNvPr id="17631" name="Прямая соединительная линия 17630"/>
                          <p:cNvCxnSpPr/>
                          <p:nvPr/>
                        </p:nvCxnSpPr>
                        <p:spPr>
                          <a:xfrm>
                            <a:off x="5442857" y="4700828"/>
                            <a:ext cx="1030230" cy="80344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633" name="Прямая соединительная линия 17632"/>
                          <p:cNvCxnSpPr/>
                          <p:nvPr/>
                        </p:nvCxnSpPr>
                        <p:spPr>
                          <a:xfrm flipV="1">
                            <a:off x="6473087" y="4518226"/>
                            <a:ext cx="2066808" cy="98604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635" name="Прямая соединительная линия 17634"/>
                          <p:cNvCxnSpPr/>
                          <p:nvPr/>
                        </p:nvCxnSpPr>
                        <p:spPr>
                          <a:xfrm flipV="1">
                            <a:off x="5442857" y="4518226"/>
                            <a:ext cx="3097038" cy="182602"/>
                          </a:xfrm>
                          <a:prstGeom prst="line">
                            <a:avLst/>
                          </a:prstGeom>
                          <a:ln w="28575">
                            <a:prstDash val="dash"/>
                          </a:ln>
                        </p:spPr>
                        <p:style>
                          <a:lnRef idx="3">
                            <a:schemeClr val="accent3"/>
                          </a:lnRef>
                          <a:fillRef idx="0">
                            <a:schemeClr val="accent3"/>
                          </a:fillRef>
                          <a:effectRef idx="2">
                            <a:schemeClr val="accent3"/>
                          </a:effectRef>
                          <a:fontRef idx="minor">
                            <a:schemeClr val="tx1"/>
                          </a:fontRef>
                        </p:style>
                      </p:cxnSp>
                    </p:grpSp>
                    <p:cxnSp>
                      <p:nvCxnSpPr>
                        <p:cNvPr id="17640" name="Прямая соединительная линия 17639"/>
                        <p:cNvCxnSpPr/>
                        <p:nvPr/>
                      </p:nvCxnSpPr>
                      <p:spPr>
                        <a:xfrm>
                          <a:off x="6490285" y="3093530"/>
                          <a:ext cx="2066808" cy="144810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643" name="Прямая соединительная линия 17642"/>
                        <p:cNvCxnSpPr/>
                        <p:nvPr/>
                      </p:nvCxnSpPr>
                      <p:spPr>
                        <a:xfrm flipV="1">
                          <a:off x="5460055" y="3093530"/>
                          <a:ext cx="1030230" cy="1630709"/>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645" name="Прямая соединительная линия 17644"/>
                        <p:cNvCxnSpPr/>
                        <p:nvPr/>
                      </p:nvCxnSpPr>
                      <p:spPr>
                        <a:xfrm flipV="1">
                          <a:off x="6490285" y="3093530"/>
                          <a:ext cx="0" cy="2434154"/>
                        </a:xfrm>
                        <a:prstGeom prst="line">
                          <a:avLst/>
                        </a:prstGeom>
                        <a:ln/>
                      </p:spPr>
                      <p:style>
                        <a:lnRef idx="3">
                          <a:schemeClr val="accent3"/>
                        </a:lnRef>
                        <a:fillRef idx="0">
                          <a:schemeClr val="accent3"/>
                        </a:fillRef>
                        <a:effectRef idx="2">
                          <a:schemeClr val="accent3"/>
                        </a:effectRef>
                        <a:fontRef idx="minor">
                          <a:schemeClr val="tx1"/>
                        </a:fontRef>
                      </p:style>
                    </p:cxnSp>
                  </p:grpSp>
                  <p:cxnSp>
                    <p:nvCxnSpPr>
                      <p:cNvPr id="8197" name="Прямая соединительная линия 8196"/>
                      <p:cNvCxnSpPr/>
                      <p:nvPr/>
                    </p:nvCxnSpPr>
                    <p:spPr>
                      <a:xfrm flipV="1">
                        <a:off x="6789084" y="4973677"/>
                        <a:ext cx="158741" cy="620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203" name="Прямая соединительная линия 8202"/>
                      <p:cNvCxnSpPr/>
                      <p:nvPr/>
                    </p:nvCxnSpPr>
                    <p:spPr>
                      <a:xfrm flipV="1">
                        <a:off x="6947825" y="4973677"/>
                        <a:ext cx="103182" cy="571621"/>
                      </a:xfrm>
                      <a:prstGeom prst="line">
                        <a:avLst/>
                      </a:prstGeom>
                    </p:spPr>
                    <p:style>
                      <a:lnRef idx="1">
                        <a:schemeClr val="accent1"/>
                      </a:lnRef>
                      <a:fillRef idx="0">
                        <a:schemeClr val="accent1"/>
                      </a:fillRef>
                      <a:effectRef idx="0">
                        <a:schemeClr val="accent1"/>
                      </a:effectRef>
                      <a:fontRef idx="minor">
                        <a:schemeClr val="tx1"/>
                      </a:fontRef>
                    </p:style>
                  </p:cxnSp>
                </p:grpSp>
              </p:grpSp>
            </p:grpSp>
            <p:cxnSp>
              <p:nvCxnSpPr>
                <p:cNvPr id="17665" name="Прямая соединительная линия 17664"/>
                <p:cNvCxnSpPr/>
                <p:nvPr/>
              </p:nvCxnSpPr>
              <p:spPr>
                <a:xfrm flipV="1">
                  <a:off x="7401745" y="4859225"/>
                  <a:ext cx="131755" cy="500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70" name="Прямая соединительная линия 17669"/>
                <p:cNvCxnSpPr/>
                <p:nvPr/>
              </p:nvCxnSpPr>
              <p:spPr>
                <a:xfrm flipV="1">
                  <a:off x="7619220" y="4875103"/>
                  <a:ext cx="73021" cy="408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75" name="Прямая соединительная линия 17674"/>
                <p:cNvCxnSpPr/>
                <p:nvPr/>
              </p:nvCxnSpPr>
              <p:spPr>
                <a:xfrm flipV="1">
                  <a:off x="7752562" y="5008482"/>
                  <a:ext cx="47622" cy="301689"/>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18435" name="Rectangle 3"/>
          <p:cNvSpPr>
            <a:spLocks noChangeAspect="1" noChangeArrowheads="1"/>
          </p:cNvSpPr>
          <p:nvPr/>
        </p:nvSpPr>
        <p:spPr bwMode="auto">
          <a:xfrm>
            <a:off x="0" y="3759200"/>
            <a:ext cx="9144000" cy="30972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2800" b="1" dirty="0">
              <a:solidFill>
                <a:schemeClr val="accent1">
                  <a:lumMod val="40000"/>
                  <a:lumOff val="60000"/>
                </a:schemeClr>
              </a:solidFill>
              <a:effectLst>
                <a:outerShdw blurRad="38100" dist="38100" dir="2700000" algn="tl">
                  <a:srgbClr val="000000"/>
                </a:outerShdw>
              </a:effectLst>
            </a:endParaRPr>
          </a:p>
        </p:txBody>
      </p:sp>
      <p:sp>
        <p:nvSpPr>
          <p:cNvPr id="18436" name="Rectangle 4"/>
          <p:cNvSpPr>
            <a:spLocks noChangeArrowheads="1"/>
          </p:cNvSpPr>
          <p:nvPr/>
        </p:nvSpPr>
        <p:spPr bwMode="auto">
          <a:xfrm>
            <a:off x="550863" y="3208338"/>
            <a:ext cx="3468687" cy="1406525"/>
          </a:xfrm>
          <a:prstGeom prst="rect">
            <a:avLst/>
          </a:prstGeom>
          <a:noFill/>
          <a:ln w="9525">
            <a:noFill/>
            <a:miter lim="800000"/>
            <a:headEnd/>
            <a:tailEnd/>
          </a:ln>
          <a:effectLst/>
        </p:spPr>
        <p:txBody>
          <a:bodyPr wrap="none" anchor="ctr"/>
          <a:lstStyle/>
          <a:p>
            <a:pPr>
              <a:defRPr/>
            </a:pPr>
            <a:r>
              <a:rPr lang="ru-RU" sz="2800" b="1" dirty="0">
                <a:solidFill>
                  <a:schemeClr val="accent1">
                    <a:lumMod val="40000"/>
                    <a:lumOff val="60000"/>
                  </a:schemeClr>
                </a:solidFill>
              </a:rPr>
              <a:t>Над озером тихим, с полфута размером</a:t>
            </a:r>
          </a:p>
          <a:p>
            <a:pPr>
              <a:defRPr/>
            </a:pPr>
            <a:r>
              <a:rPr lang="ru-RU" sz="2800" b="1" dirty="0">
                <a:solidFill>
                  <a:schemeClr val="accent1">
                    <a:lumMod val="40000"/>
                    <a:lumOff val="60000"/>
                  </a:schemeClr>
                </a:solidFill>
                <a:latin typeface="Arial" pitchFamily="34" charset="0"/>
                <a:cs typeface="Arial" pitchFamily="34" charset="0"/>
              </a:rPr>
              <a:t>Высился лотоса цвет.</a:t>
            </a:r>
          </a:p>
          <a:p>
            <a:pPr>
              <a:defRPr/>
            </a:pPr>
            <a:r>
              <a:rPr lang="ru-RU" sz="2800" b="1" dirty="0">
                <a:solidFill>
                  <a:schemeClr val="accent1">
                    <a:lumMod val="40000"/>
                    <a:lumOff val="60000"/>
                  </a:schemeClr>
                </a:solidFill>
                <a:latin typeface="Arial" pitchFamily="34" charset="0"/>
                <a:cs typeface="Arial" pitchFamily="34" charset="0"/>
              </a:rPr>
              <a:t>Он рос одиноко, и ветер порывом </a:t>
            </a:r>
          </a:p>
          <a:p>
            <a:pPr>
              <a:defRPr/>
            </a:pPr>
            <a:r>
              <a:rPr lang="ru-RU" sz="2800" b="1" dirty="0">
                <a:solidFill>
                  <a:schemeClr val="accent1">
                    <a:lumMod val="40000"/>
                    <a:lumOff val="60000"/>
                  </a:schemeClr>
                </a:solidFill>
                <a:latin typeface="Arial" pitchFamily="34" charset="0"/>
                <a:cs typeface="Arial" pitchFamily="34" charset="0"/>
              </a:rPr>
              <a:t>отнёс его в сторону.</a:t>
            </a:r>
          </a:p>
          <a:p>
            <a:pPr>
              <a:defRPr/>
            </a:pPr>
            <a:r>
              <a:rPr lang="ru-RU" sz="2800" b="1" dirty="0">
                <a:solidFill>
                  <a:schemeClr val="accent1">
                    <a:lumMod val="40000"/>
                    <a:lumOff val="60000"/>
                  </a:schemeClr>
                </a:solidFill>
                <a:latin typeface="Arial" pitchFamily="34" charset="0"/>
                <a:cs typeface="Arial" pitchFamily="34" charset="0"/>
              </a:rPr>
              <a:t>Нет больше цветка над водою.</a:t>
            </a:r>
          </a:p>
          <a:p>
            <a:pPr>
              <a:defRPr/>
            </a:pPr>
            <a:r>
              <a:rPr lang="ru-RU" sz="2800" b="1" dirty="0">
                <a:solidFill>
                  <a:schemeClr val="accent1">
                    <a:lumMod val="40000"/>
                    <a:lumOff val="60000"/>
                  </a:schemeClr>
                </a:solidFill>
                <a:latin typeface="Arial" pitchFamily="34" charset="0"/>
                <a:cs typeface="Arial" pitchFamily="34" charset="0"/>
              </a:rPr>
              <a:t>Нашёл же рыбак его ранней весною</a:t>
            </a:r>
          </a:p>
          <a:p>
            <a:pPr>
              <a:defRPr/>
            </a:pPr>
            <a:r>
              <a:rPr lang="ru-RU" sz="2800" b="1" dirty="0">
                <a:solidFill>
                  <a:schemeClr val="accent1">
                    <a:lumMod val="40000"/>
                    <a:lumOff val="60000"/>
                  </a:schemeClr>
                </a:solidFill>
                <a:latin typeface="Arial" pitchFamily="34" charset="0"/>
                <a:cs typeface="Arial" pitchFamily="34" charset="0"/>
              </a:rPr>
              <a:t>В двух футах от места, где рос.</a:t>
            </a:r>
          </a:p>
          <a:p>
            <a:pPr>
              <a:defRPr/>
            </a:pPr>
            <a:r>
              <a:rPr lang="ru-RU" sz="2800" b="1" dirty="0">
                <a:solidFill>
                  <a:schemeClr val="accent1">
                    <a:lumMod val="40000"/>
                    <a:lumOff val="60000"/>
                  </a:schemeClr>
                </a:solidFill>
                <a:latin typeface="Arial" pitchFamily="34" charset="0"/>
                <a:cs typeface="Arial" pitchFamily="34" charset="0"/>
              </a:rPr>
              <a:t>Итак, предложу я вопрос:</a:t>
            </a:r>
          </a:p>
          <a:p>
            <a:pPr>
              <a:defRPr/>
            </a:pPr>
            <a:r>
              <a:rPr lang="ru-RU" sz="2800" b="1" dirty="0">
                <a:solidFill>
                  <a:schemeClr val="accent1">
                    <a:lumMod val="40000"/>
                    <a:lumOff val="60000"/>
                  </a:schemeClr>
                </a:solidFill>
                <a:latin typeface="Arial" pitchFamily="34" charset="0"/>
                <a:cs typeface="Arial" pitchFamily="34" charset="0"/>
              </a:rPr>
              <a:t>Как вода озера здесь глубока?</a:t>
            </a:r>
          </a:p>
          <a:p>
            <a:pPr>
              <a:defRPr/>
            </a:pPr>
            <a:endParaRPr lang="ru-RU" sz="2800" b="1" dirty="0">
              <a:solidFill>
                <a:srgbClr val="FFCC00"/>
              </a:solidFill>
              <a:effectLst>
                <a:outerShdw blurRad="38100" dist="38100" dir="2700000" algn="tl">
                  <a:srgbClr val="C0C0C0"/>
                </a:outerShdw>
              </a:effectLst>
              <a:latin typeface="Arial" pitchFamily="34" charset="0"/>
              <a:cs typeface="Arial" pitchFamily="34" charset="0"/>
            </a:endParaRPr>
          </a:p>
          <a:p>
            <a:pPr algn="ctr">
              <a:defRPr/>
            </a:pPr>
            <a:endParaRPr lang="en-US" sz="3200" dirty="0">
              <a:solidFill>
                <a:srgbClr val="FFCC00"/>
              </a:solidFill>
              <a:latin typeface="Impact" pitchFamily="34" charset="0"/>
            </a:endParaRPr>
          </a:p>
        </p:txBody>
      </p:sp>
      <p:sp>
        <p:nvSpPr>
          <p:cNvPr id="18437"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Rot="1" noChangeAspect="1" noMove="1" noResize="1" noEditPoints="1" noAdjustHandles="1" noChangeArrowheads="1" noChangeShapeType="1" noTextEdit="1"/>
          </p:cNvSpPr>
          <p:nvPr/>
        </p:nvSpPr>
        <p:spPr bwMode="auto">
          <a:xfrm>
            <a:off x="0" y="0"/>
            <a:ext cx="9144000" cy="6870700"/>
          </a:xfrm>
          <a:prstGeom prst="rect">
            <a:avLst/>
          </a:prstGeom>
          <a:blipFill rotWithShape="1">
            <a:blip r:embed="rId3" cstate="email"/>
            <a:stretch>
              <a:fillRect t="-3283" r="-1000"/>
            </a:stretch>
          </a:blipFill>
          <a:ln w="9525">
            <a:noFill/>
            <a:miter lim="800000"/>
            <a:headEnd/>
            <a:tailEnd/>
          </a:ln>
          <a:effectLst/>
        </p:spPr>
        <p:txBody>
          <a:bodyPr/>
          <a:lstStyle/>
          <a:p>
            <a:pPr>
              <a:defRPr/>
            </a:pPr>
            <a:r>
              <a:rPr lang="ru-RU">
                <a:noFill/>
              </a:rPr>
              <a:t> </a:t>
            </a:r>
          </a:p>
        </p:txBody>
      </p:sp>
      <p:sp>
        <p:nvSpPr>
          <p:cNvPr id="18435" name="Rectangle 3"/>
          <p:cNvSpPr>
            <a:spLocks noChangeAspect="1" noChangeArrowheads="1"/>
          </p:cNvSpPr>
          <p:nvPr/>
        </p:nvSpPr>
        <p:spPr bwMode="auto">
          <a:xfrm>
            <a:off x="0" y="4803775"/>
            <a:ext cx="9144000" cy="2052638"/>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2800" b="1" dirty="0">
                <a:solidFill>
                  <a:schemeClr val="accent1">
                    <a:lumMod val="40000"/>
                    <a:lumOff val="60000"/>
                  </a:schemeClr>
                </a:solidFill>
                <a:effectLst>
                  <a:outerShdw blurRad="38100" dist="38100" dir="2700000" algn="tl">
                    <a:srgbClr val="000000"/>
                  </a:outerShdw>
                </a:effectLst>
              </a:rPr>
              <a:t>3,75 фута</a:t>
            </a:r>
            <a:endParaRPr lang="en-US" sz="2800" b="1" dirty="0">
              <a:solidFill>
                <a:schemeClr val="accent1">
                  <a:lumMod val="40000"/>
                  <a:lumOff val="60000"/>
                </a:schemeClr>
              </a:solidFill>
              <a:effectLst>
                <a:outerShdw blurRad="38100" dist="38100" dir="2700000" algn="tl">
                  <a:srgbClr val="000000"/>
                </a:outerShdw>
              </a:effectLst>
            </a:endParaRPr>
          </a:p>
        </p:txBody>
      </p:sp>
      <p:sp>
        <p:nvSpPr>
          <p:cNvPr id="18436" name="Rectangle 4"/>
          <p:cNvSpPr>
            <a:spLocks noChangeArrowheads="1"/>
          </p:cNvSpPr>
          <p:nvPr/>
        </p:nvSpPr>
        <p:spPr bwMode="auto">
          <a:xfrm>
            <a:off x="550863" y="841375"/>
            <a:ext cx="8343900" cy="3962400"/>
          </a:xfrm>
          <a:prstGeom prst="rect">
            <a:avLst/>
          </a:prstGeom>
          <a:noFill/>
          <a:ln w="9525">
            <a:noFill/>
            <a:miter lim="800000"/>
            <a:headEnd/>
            <a:tailEnd/>
          </a:ln>
          <a:effectLst/>
        </p:spPr>
        <p:txBody>
          <a:bodyPr wrap="none" anchor="ctr"/>
          <a:lstStyle/>
          <a:p>
            <a:pPr>
              <a:defRPr/>
            </a:pPr>
            <a:endParaRPr lang="ru-RU" sz="2800" b="1" dirty="0">
              <a:solidFill>
                <a:srgbClr val="FFCC00"/>
              </a:solidFill>
              <a:effectLst>
                <a:outerShdw blurRad="38100" dist="38100" dir="2700000" algn="tl">
                  <a:srgbClr val="C0C0C0"/>
                </a:outerShdw>
              </a:effectLst>
              <a:latin typeface="Arial" pitchFamily="34" charset="0"/>
              <a:cs typeface="Arial" pitchFamily="34" charset="0"/>
            </a:endParaRPr>
          </a:p>
          <a:p>
            <a:pPr algn="ctr">
              <a:defRPr/>
            </a:pPr>
            <a:endParaRPr lang="en-US" sz="3200" dirty="0">
              <a:solidFill>
                <a:srgbClr val="FFCC00"/>
              </a:solidFill>
              <a:latin typeface="Impact" pitchFamily="34" charset="0"/>
            </a:endParaRPr>
          </a:p>
        </p:txBody>
      </p:sp>
      <p:sp>
        <p:nvSpPr>
          <p:cNvPr id="18437" name="AutoShape 5">
            <a:hlinkClick r:id="rId4"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pic>
        <p:nvPicPr>
          <p:cNvPr id="13318"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16738" y="841375"/>
            <a:ext cx="12700" cy="190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3319" name="Группа 11"/>
          <p:cNvGrpSpPr>
            <a:grpSpLocks/>
          </p:cNvGrpSpPr>
          <p:nvPr/>
        </p:nvGrpSpPr>
        <p:grpSpPr bwMode="auto">
          <a:xfrm>
            <a:off x="423863" y="1577975"/>
            <a:ext cx="3587750" cy="3225800"/>
            <a:chOff x="330315" y="1577749"/>
            <a:chExt cx="3588644" cy="3226026"/>
          </a:xfrm>
        </p:grpSpPr>
        <p:pic>
          <p:nvPicPr>
            <p:cNvPr id="13320" name="Picture 1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0315" y="1577749"/>
              <a:ext cx="3562120" cy="32260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a:spLocks noRot="1" noChangeAspect="1" noMove="1" noResize="1" noEditPoints="1" noAdjustHandles="1" noChangeArrowheads="1" noChangeShapeType="1" noTextEdit="1"/>
            </p:cNvSpPr>
            <p:nvPr/>
          </p:nvSpPr>
          <p:spPr>
            <a:xfrm>
              <a:off x="550863" y="1938405"/>
              <a:ext cx="636713" cy="535531"/>
            </a:xfrm>
            <a:prstGeom prst="rect">
              <a:avLst/>
            </a:prstGeom>
            <a:blipFill rotWithShape="1">
              <a:blip r:embed="rId7" cstate="email"/>
              <a:stretch>
                <a:fillRect r="-8654" b="-6818"/>
              </a:stretch>
            </a:blipFill>
          </p:spPr>
          <p:txBody>
            <a:bodyPr/>
            <a:lstStyle/>
            <a:p>
              <a:pPr>
                <a:defRPr/>
              </a:pPr>
              <a:r>
                <a:rPr lang="ru-RU">
                  <a:noFill/>
                </a:rPr>
                <a:t> </a:t>
              </a:r>
            </a:p>
          </p:txBody>
        </p:sp>
        <p:sp>
          <p:nvSpPr>
            <p:cNvPr id="9" name="TextBox 8"/>
            <p:cNvSpPr txBox="1">
              <a:spLocks noRot="1" noChangeAspect="1" noMove="1" noResize="1" noEditPoints="1" noAdjustHandles="1" noChangeArrowheads="1" noChangeShapeType="1" noTextEdit="1"/>
            </p:cNvSpPr>
            <p:nvPr/>
          </p:nvSpPr>
          <p:spPr>
            <a:xfrm>
              <a:off x="531652" y="3401786"/>
              <a:ext cx="402674" cy="400110"/>
            </a:xfrm>
            <a:prstGeom prst="rect">
              <a:avLst/>
            </a:prstGeom>
            <a:blipFill rotWithShape="1">
              <a:blip r:embed="rId8" cstate="email"/>
              <a:stretch>
                <a:fillRect/>
              </a:stretch>
            </a:blipFill>
          </p:spPr>
          <p:txBody>
            <a:bodyPr/>
            <a:lstStyle/>
            <a:p>
              <a:pPr>
                <a:defRPr/>
              </a:pPr>
              <a:r>
                <a:rPr lang="ru-RU">
                  <a:noFill/>
                </a:rPr>
                <a:t> </a:t>
              </a:r>
            </a:p>
          </p:txBody>
        </p:sp>
        <p:sp>
          <p:nvSpPr>
            <p:cNvPr id="13323" name="TextBox 9"/>
            <p:cNvSpPr txBox="1">
              <a:spLocks noChangeArrowheads="1"/>
            </p:cNvSpPr>
            <p:nvPr/>
          </p:nvSpPr>
          <p:spPr bwMode="auto">
            <a:xfrm>
              <a:off x="2016579" y="2206170"/>
              <a:ext cx="6222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ru-RU" sz="2000" b="1" i="1">
                  <a:solidFill>
                    <a:schemeClr val="bg1"/>
                  </a:solidFill>
                  <a:latin typeface="Arial" charset="0"/>
                </a:rPr>
                <a:t>2 </a:t>
              </a:r>
              <a:r>
                <a:rPr lang="ru-RU" altLang="ru-RU" sz="2000" b="1" i="1">
                  <a:solidFill>
                    <a:schemeClr val="bg1"/>
                  </a:solidFill>
                  <a:latin typeface="Arial" charset="0"/>
                </a:rPr>
                <a:t>ф</a:t>
              </a:r>
            </a:p>
          </p:txBody>
        </p:sp>
        <p:sp>
          <p:nvSpPr>
            <p:cNvPr id="11" name="TextBox 10"/>
            <p:cNvSpPr txBox="1">
              <a:spLocks noRot="1" noChangeAspect="1" noMove="1" noResize="1" noEditPoints="1" noAdjustHandles="1" noChangeArrowheads="1" noChangeShapeType="1" noTextEdit="1"/>
            </p:cNvSpPr>
            <p:nvPr/>
          </p:nvSpPr>
          <p:spPr>
            <a:xfrm>
              <a:off x="2638865" y="3435350"/>
              <a:ext cx="1280094" cy="852541"/>
            </a:xfrm>
            <a:prstGeom prst="rect">
              <a:avLst/>
            </a:prstGeom>
            <a:blipFill rotWithShape="1">
              <a:blip r:embed="rId9" cstate="email"/>
              <a:stretch>
                <a:fillRect/>
              </a:stretch>
            </a:blipFill>
          </p:spPr>
          <p:txBody>
            <a:bodyPr/>
            <a:lstStyle/>
            <a:p>
              <a:pPr>
                <a:defRPr/>
              </a:pPr>
              <a:r>
                <a:rPr lang="ru-RU">
                  <a:no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3081" name="Rectangle 9"/>
          <p:cNvSpPr>
            <a:spLocks noChangeAspect="1" noChangeArrowheads="1"/>
          </p:cNvSpPr>
          <p:nvPr/>
        </p:nvSpPr>
        <p:spPr bwMode="auto">
          <a:xfrm>
            <a:off x="0" y="2903538"/>
            <a:ext cx="9144000" cy="3954462"/>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ru-RU" sz="6600" b="1" dirty="0">
              <a:solidFill>
                <a:schemeClr val="bg1"/>
              </a:solidFill>
              <a:effectLst>
                <a:outerShdw blurRad="38100" dist="38100" dir="2700000" algn="tl">
                  <a:srgbClr val="000000"/>
                </a:outerShdw>
              </a:effectLst>
            </a:endParaRPr>
          </a:p>
        </p:txBody>
      </p:sp>
      <p:sp>
        <p:nvSpPr>
          <p:cNvPr id="3082" name="Rectangle 10"/>
          <p:cNvSpPr>
            <a:spLocks noChangeArrowheads="1"/>
          </p:cNvSpPr>
          <p:nvPr/>
        </p:nvSpPr>
        <p:spPr bwMode="auto">
          <a:xfrm>
            <a:off x="566738" y="1204913"/>
            <a:ext cx="8243887" cy="4484687"/>
          </a:xfrm>
          <a:prstGeom prst="rect">
            <a:avLst/>
          </a:prstGeom>
          <a:noFill/>
          <a:ln w="9525">
            <a:noFill/>
            <a:miter lim="800000"/>
            <a:headEnd/>
            <a:tailEnd/>
          </a:ln>
          <a:effectLst/>
        </p:spPr>
        <p:txBody>
          <a:bodyPr wrap="none" anchor="ctr"/>
          <a:lstStyle/>
          <a:p>
            <a:pPr algn="just">
              <a:defRPr/>
            </a:pPr>
            <a:r>
              <a:rPr lang="ru-RU" sz="2800" b="1" dirty="0">
                <a:solidFill>
                  <a:schemeClr val="accent1">
                    <a:lumMod val="40000"/>
                    <a:lumOff val="60000"/>
                  </a:schemeClr>
                </a:solidFill>
                <a:latin typeface="Arial" pitchFamily="34" charset="0"/>
                <a:cs typeface="Arial" pitchFamily="34" charset="0"/>
              </a:rPr>
              <a:t>Когда Архимед обнаружил</a:t>
            </a:r>
            <a:r>
              <a:rPr lang="en-US" sz="2800" b="1" dirty="0">
                <a:solidFill>
                  <a:schemeClr val="accent1">
                    <a:lumMod val="40000"/>
                    <a:lumOff val="60000"/>
                  </a:schemeClr>
                </a:solidFill>
                <a:latin typeface="Arial" pitchFamily="34" charset="0"/>
                <a:cs typeface="Arial" pitchFamily="34" charset="0"/>
              </a:rPr>
              <a:t> </a:t>
            </a:r>
            <a:r>
              <a:rPr lang="ru-RU" sz="2800" b="1" dirty="0">
                <a:solidFill>
                  <a:schemeClr val="accent1">
                    <a:lumMod val="40000"/>
                    <a:lumOff val="60000"/>
                  </a:schemeClr>
                </a:solidFill>
                <a:latin typeface="Arial" pitchFamily="34" charset="0"/>
                <a:cs typeface="Arial" pitchFamily="34" charset="0"/>
              </a:rPr>
              <a:t>некоторое число , </a:t>
            </a:r>
            <a:endParaRPr lang="en-US" sz="2800" b="1" dirty="0">
              <a:solidFill>
                <a:schemeClr val="accent1">
                  <a:lumMod val="40000"/>
                  <a:lumOff val="60000"/>
                </a:schemeClr>
              </a:solidFill>
              <a:latin typeface="Arial" pitchFamily="34" charset="0"/>
              <a:cs typeface="Arial" pitchFamily="34" charset="0"/>
            </a:endParaRPr>
          </a:p>
          <a:p>
            <a:pPr algn="just">
              <a:defRPr/>
            </a:pPr>
            <a:r>
              <a:rPr lang="ru-RU" sz="2800" b="1" dirty="0">
                <a:solidFill>
                  <a:schemeClr val="accent1">
                    <a:lumMod val="40000"/>
                    <a:lumOff val="60000"/>
                  </a:schemeClr>
                </a:solidFill>
                <a:latin typeface="Arial" pitchFamily="34" charset="0"/>
                <a:cs typeface="Arial" pitchFamily="34" charset="0"/>
              </a:rPr>
              <a:t>название которого происходит от начальной </a:t>
            </a:r>
            <a:endParaRPr lang="en-US" sz="2800" b="1" dirty="0">
              <a:solidFill>
                <a:schemeClr val="accent1">
                  <a:lumMod val="40000"/>
                  <a:lumOff val="60000"/>
                </a:schemeClr>
              </a:solidFill>
              <a:latin typeface="Arial" pitchFamily="34" charset="0"/>
              <a:cs typeface="Arial" pitchFamily="34" charset="0"/>
            </a:endParaRPr>
          </a:p>
          <a:p>
            <a:pPr algn="just">
              <a:defRPr/>
            </a:pPr>
            <a:r>
              <a:rPr lang="ru-RU" sz="2800" b="1" dirty="0">
                <a:solidFill>
                  <a:schemeClr val="accent1">
                    <a:lumMod val="40000"/>
                    <a:lumOff val="60000"/>
                  </a:schemeClr>
                </a:solidFill>
                <a:latin typeface="Arial" pitchFamily="34" charset="0"/>
                <a:cs typeface="Arial" pitchFamily="34" charset="0"/>
              </a:rPr>
              <a:t>буквы греческого названия окружности и </a:t>
            </a:r>
            <a:endParaRPr lang="en-US" sz="2800" b="1" dirty="0">
              <a:solidFill>
                <a:schemeClr val="accent1">
                  <a:lumMod val="40000"/>
                  <a:lumOff val="60000"/>
                </a:schemeClr>
              </a:solidFill>
              <a:latin typeface="Arial" pitchFamily="34" charset="0"/>
              <a:cs typeface="Arial" pitchFamily="34" charset="0"/>
            </a:endParaRPr>
          </a:p>
          <a:p>
            <a:pPr algn="just">
              <a:defRPr/>
            </a:pPr>
            <a:r>
              <a:rPr lang="ru-RU" sz="2800" b="1" dirty="0">
                <a:solidFill>
                  <a:schemeClr val="accent1">
                    <a:lumMod val="40000"/>
                    <a:lumOff val="60000"/>
                  </a:schemeClr>
                </a:solidFill>
                <a:latin typeface="Arial" pitchFamily="34" charset="0"/>
                <a:cs typeface="Arial" pitchFamily="34" charset="0"/>
              </a:rPr>
              <a:t>периметра,</a:t>
            </a:r>
            <a:r>
              <a:rPr lang="ru-RU" sz="2800" dirty="0"/>
              <a:t> </a:t>
            </a:r>
            <a:r>
              <a:rPr lang="ru-RU" sz="2800" b="1" dirty="0">
                <a:solidFill>
                  <a:schemeClr val="accent1">
                    <a:lumMod val="40000"/>
                    <a:lumOff val="60000"/>
                  </a:schemeClr>
                </a:solidFill>
                <a:latin typeface="Arial" pitchFamily="34" charset="0"/>
                <a:cs typeface="Arial" pitchFamily="34" charset="0"/>
              </a:rPr>
              <a:t>десятичной записи дроби ещё </a:t>
            </a:r>
            <a:endParaRPr lang="en-US" sz="2800" b="1" dirty="0">
              <a:solidFill>
                <a:schemeClr val="accent1">
                  <a:lumMod val="40000"/>
                  <a:lumOff val="60000"/>
                </a:schemeClr>
              </a:solidFill>
              <a:latin typeface="Arial" pitchFamily="34" charset="0"/>
              <a:cs typeface="Arial" pitchFamily="34" charset="0"/>
            </a:endParaRPr>
          </a:p>
          <a:p>
            <a:pPr algn="just">
              <a:defRPr/>
            </a:pPr>
            <a:r>
              <a:rPr lang="ru-RU" sz="2800" b="1" dirty="0">
                <a:solidFill>
                  <a:schemeClr val="accent1">
                    <a:lumMod val="40000"/>
                    <a:lumOff val="60000"/>
                  </a:schemeClr>
                </a:solidFill>
                <a:latin typeface="Arial" pitchFamily="34" charset="0"/>
                <a:cs typeface="Arial" pitchFamily="34" charset="0"/>
              </a:rPr>
              <a:t>не знали. </a:t>
            </a:r>
            <a:endParaRPr lang="en-US" sz="2800" b="1" dirty="0">
              <a:solidFill>
                <a:schemeClr val="accent1">
                  <a:lumMod val="40000"/>
                  <a:lumOff val="60000"/>
                </a:schemeClr>
              </a:solidFill>
              <a:latin typeface="Arial" pitchFamily="34" charset="0"/>
              <a:cs typeface="Arial" pitchFamily="34" charset="0"/>
            </a:endParaRPr>
          </a:p>
          <a:p>
            <a:pPr algn="just">
              <a:defRPr/>
            </a:pPr>
            <a:r>
              <a:rPr lang="ru-RU" sz="2800" b="1" dirty="0">
                <a:solidFill>
                  <a:schemeClr val="accent1">
                    <a:lumMod val="40000"/>
                    <a:lumOff val="60000"/>
                  </a:schemeClr>
                </a:solidFill>
                <a:latin typeface="Arial" pitchFamily="34" charset="0"/>
                <a:cs typeface="Arial" pitchFamily="34" charset="0"/>
              </a:rPr>
              <a:t>Какое это число и как оно записывается </a:t>
            </a:r>
            <a:endParaRPr lang="en-US" sz="2800" b="1" dirty="0">
              <a:solidFill>
                <a:schemeClr val="accent1">
                  <a:lumMod val="40000"/>
                  <a:lumOff val="60000"/>
                </a:schemeClr>
              </a:solidFill>
              <a:latin typeface="Arial" pitchFamily="34" charset="0"/>
              <a:cs typeface="Arial" pitchFamily="34" charset="0"/>
            </a:endParaRPr>
          </a:p>
          <a:p>
            <a:pPr algn="just">
              <a:defRPr/>
            </a:pPr>
            <a:r>
              <a:rPr lang="ru-RU" sz="2800" b="1" dirty="0">
                <a:solidFill>
                  <a:schemeClr val="accent1">
                    <a:lumMod val="40000"/>
                    <a:lumOff val="60000"/>
                  </a:schemeClr>
                </a:solidFill>
                <a:latin typeface="Arial" pitchFamily="34" charset="0"/>
                <a:cs typeface="Arial" pitchFamily="34" charset="0"/>
              </a:rPr>
              <a:t>в виде обыкновенной дроби?</a:t>
            </a:r>
            <a:endParaRPr lang="en-US" sz="2800" b="1" dirty="0">
              <a:solidFill>
                <a:schemeClr val="accent1">
                  <a:lumMod val="40000"/>
                  <a:lumOff val="60000"/>
                </a:schemeClr>
              </a:solidFill>
              <a:latin typeface="Arial" pitchFamily="34" charset="0"/>
              <a:cs typeface="Arial" pitchFamily="34" charset="0"/>
            </a:endParaRPr>
          </a:p>
        </p:txBody>
      </p:sp>
      <p:sp>
        <p:nvSpPr>
          <p:cNvPr id="3083" name="AutoShape 11">
            <a:hlinkClick r:id="rId3" action="ppaction://hlinksldjump"/>
          </p:cNvPr>
          <p:cNvSpPr>
            <a:spLocks noChangeArrowheads="1"/>
          </p:cNvSpPr>
          <p:nvPr/>
        </p:nvSpPr>
        <p:spPr bwMode="auto">
          <a:xfrm>
            <a:off x="7532688" y="6126163"/>
            <a:ext cx="1176337"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P spid="30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rgbClr val="FFFFFF"/>
                </a:solidFill>
                <a:effectLst>
                  <a:outerShdw blurRad="38100" dist="38100" dir="2700000" algn="tl">
                    <a:srgbClr val="000000"/>
                  </a:outerShdw>
                </a:effectLst>
              </a:rPr>
              <a:t>Ответ</a:t>
            </a:r>
            <a:endParaRPr lang="en-US" sz="6600" b="1" dirty="0">
              <a:solidFill>
                <a:schemeClr val="bg1"/>
              </a:solidFill>
              <a:effectLst>
                <a:outerShdw blurRad="38100" dist="38100" dir="2700000" algn="tl">
                  <a:srgbClr val="000000"/>
                </a:outerShdw>
              </a:effectLst>
            </a:endParaRPr>
          </a:p>
        </p:txBody>
      </p:sp>
      <p:sp>
        <p:nvSpPr>
          <p:cNvPr id="3081" name="Rectangle 9"/>
          <p:cNvSpPr>
            <a:spLocks noChangeAspect="1" noChangeArrowheads="1"/>
          </p:cNvSpPr>
          <p:nvPr/>
        </p:nvSpPr>
        <p:spPr bwMode="auto">
          <a:xfrm>
            <a:off x="0" y="2308225"/>
            <a:ext cx="9144000" cy="3163888"/>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a:outerShdw blurRad="50800" dist="76200" dir="5400000" sx="1000" sy="1000" algn="ctr" rotWithShape="0">
              <a:srgbClr val="000000">
                <a:alpha val="43000"/>
              </a:srgbClr>
            </a:outerShdw>
          </a:effectLst>
        </p:spPr>
        <p:txBody>
          <a:bodyPr wrap="none" anchor="ctr"/>
          <a:lstStyle/>
          <a:p>
            <a:pPr algn="ctr">
              <a:defRPr/>
            </a:pPr>
            <a:r>
              <a:rPr lang="en-US" sz="2400" b="1" dirty="0">
                <a:solidFill>
                  <a:schemeClr val="bg1"/>
                </a:solidFill>
                <a:effectLst>
                  <a:outerShdw blurRad="38100" dist="38100" dir="2700000" algn="tl">
                    <a:srgbClr val="000000"/>
                  </a:outerShdw>
                </a:effectLst>
              </a:rPr>
              <a:t>				</a:t>
            </a:r>
            <a:r>
              <a:rPr lang="ru-RU" sz="2400" b="1" dirty="0">
                <a:solidFill>
                  <a:schemeClr val="bg1"/>
                </a:solidFill>
                <a:effectLst>
                  <a:outerShdw blurRad="38100" dist="38100" dir="2700000" algn="tl">
                    <a:srgbClr val="000000"/>
                  </a:outerShdw>
                </a:effectLst>
              </a:rPr>
              <a:t> </a:t>
            </a:r>
            <a:r>
              <a:rPr lang="en-US" sz="2400" b="1" dirty="0">
                <a:solidFill>
                  <a:schemeClr val="bg1"/>
                </a:solidFill>
                <a:effectLst>
                  <a:outerShdw blurRad="38100" dist="38100" dir="2700000" algn="tl">
                    <a:srgbClr val="000000"/>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«Архимедово число». </a:t>
            </a:r>
            <a:endParaRPr lang="en-US" sz="2800" b="1" dirty="0">
              <a:solidFill>
                <a:schemeClr val="accent1">
                  <a:lumMod val="40000"/>
                  <a:lumOff val="60000"/>
                </a:schemeClr>
              </a:solidFill>
              <a:effectLst>
                <a:outerShdw blurRad="38100" dist="38100" dir="2700000" algn="tl">
                  <a:srgbClr val="000000">
                    <a:alpha val="43137"/>
                  </a:srgbClr>
                </a:outerShdw>
              </a:effectLst>
            </a:endParaRPr>
          </a:p>
          <a:p>
            <a:pPr algn="ctr">
              <a:defRPr/>
            </a:pP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Это число </a:t>
            </a:r>
            <a:r>
              <a:rPr lang="el-GR" sz="2800" b="1" dirty="0">
                <a:solidFill>
                  <a:schemeClr val="accent1">
                    <a:lumMod val="40000"/>
                    <a:lumOff val="60000"/>
                  </a:schemeClr>
                </a:solidFill>
                <a:effectLst>
                  <a:outerShdw blurRad="38100" dist="38100" dir="2700000" algn="tl">
                    <a:srgbClr val="000000">
                      <a:alpha val="43137"/>
                    </a:srgbClr>
                  </a:outerShdw>
                </a:effectLst>
              </a:rPr>
              <a:t>π</a:t>
            </a:r>
            <a:r>
              <a:rPr lang="ru-RU" sz="2800" b="1" dirty="0">
                <a:solidFill>
                  <a:schemeClr val="accent1">
                    <a:lumMod val="40000"/>
                    <a:lumOff val="60000"/>
                  </a:schemeClr>
                </a:solidFill>
                <a:effectLst>
                  <a:outerShdw blurRad="38100" dist="38100" dir="2700000" algn="tl">
                    <a:srgbClr val="000000">
                      <a:alpha val="43137"/>
                    </a:srgbClr>
                  </a:outerShdw>
                </a:effectLst>
              </a:rPr>
              <a:t>. 22/7</a:t>
            </a:r>
            <a:r>
              <a:rPr lang="ru-RU" sz="2800" b="1" dirty="0">
                <a:effectLst>
                  <a:outerShdw blurRad="38100" dist="38100" dir="2700000" algn="tl">
                    <a:srgbClr val="000000">
                      <a:alpha val="43137"/>
                    </a:srgbClr>
                  </a:outerShdw>
                </a:effectLst>
              </a:rPr>
              <a:t> </a:t>
            </a:r>
          </a:p>
          <a:p>
            <a:pPr algn="ctr">
              <a:defRPr/>
            </a:pP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Впервые обозначением </a:t>
            </a:r>
            <a:endParaRPr lang="en-US" sz="2800" b="1" dirty="0">
              <a:solidFill>
                <a:schemeClr val="accent1">
                  <a:lumMod val="40000"/>
                  <a:lumOff val="60000"/>
                </a:schemeClr>
              </a:solidFill>
              <a:effectLst>
                <a:outerShdw blurRad="38100" dist="38100" dir="2700000" algn="tl">
                  <a:srgbClr val="000000">
                    <a:alpha val="43137"/>
                  </a:srgbClr>
                </a:outerShdw>
              </a:effectLst>
            </a:endParaRPr>
          </a:p>
          <a:p>
            <a:pPr algn="ctr">
              <a:defRPr/>
            </a:pP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воспользовался британский </a:t>
            </a:r>
          </a:p>
          <a:p>
            <a:pPr>
              <a:defRPr/>
            </a:pP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математик </a:t>
            </a:r>
            <a:r>
              <a:rPr lang="ru-RU" sz="2800" b="1" dirty="0">
                <a:solidFill>
                  <a:schemeClr val="accent1">
                    <a:lumMod val="40000"/>
                    <a:lumOff val="60000"/>
                  </a:schemeClr>
                </a:solidFill>
                <a:effectLst>
                  <a:outerShdw blurRad="38100" dist="38100" dir="2700000" algn="tl">
                    <a:srgbClr val="000000">
                      <a:alpha val="43137"/>
                    </a:srgbClr>
                  </a:outerShdw>
                </a:effectLst>
                <a:hlinkClick r:id="rId3" action="ppaction://hlinkfile" tooltip="Джонс, Уильям (математик)"/>
              </a:rPr>
              <a:t>Джонс</a:t>
            </a:r>
            <a:r>
              <a:rPr lang="ru-RU" sz="2800" b="1" dirty="0">
                <a:solidFill>
                  <a:schemeClr val="accent1">
                    <a:lumMod val="40000"/>
                    <a:lumOff val="60000"/>
                  </a:schemeClr>
                </a:solidFill>
                <a:effectLst>
                  <a:outerShdw blurRad="38100" dist="38100" dir="2700000" algn="tl">
                    <a:srgbClr val="000000">
                      <a:alpha val="43137"/>
                    </a:srgbClr>
                  </a:outerShdw>
                </a:effectLst>
              </a:rPr>
              <a:t> в 1706 году, </a:t>
            </a:r>
            <a:endParaRPr lang="en-US" sz="2800" b="1" dirty="0">
              <a:solidFill>
                <a:schemeClr val="accent1">
                  <a:lumMod val="40000"/>
                  <a:lumOff val="60000"/>
                </a:schemeClr>
              </a:solidFill>
              <a:effectLst>
                <a:outerShdw blurRad="38100" dist="38100" dir="2700000" algn="tl">
                  <a:srgbClr val="000000">
                    <a:alpha val="43137"/>
                  </a:srgbClr>
                </a:outerShdw>
              </a:effectLst>
            </a:endParaRPr>
          </a:p>
          <a:p>
            <a:pPr>
              <a:defRPr/>
            </a:pP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а общепринятым оно стало </a:t>
            </a:r>
          </a:p>
          <a:p>
            <a:pPr>
              <a:defRPr/>
            </a:pP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после работ </a:t>
            </a:r>
            <a:r>
              <a:rPr lang="ru-RU" sz="2800" b="1" dirty="0">
                <a:solidFill>
                  <a:schemeClr val="accent1">
                    <a:lumMod val="40000"/>
                    <a:lumOff val="60000"/>
                  </a:schemeClr>
                </a:solidFill>
                <a:effectLst>
                  <a:outerShdw blurRad="38100" dist="38100" dir="2700000" algn="tl">
                    <a:srgbClr val="000000">
                      <a:alpha val="43137"/>
                    </a:srgbClr>
                  </a:outerShdw>
                </a:effectLst>
                <a:hlinkClick r:id="rId4" action="ppaction://hlinkfile" tooltip="Эйлер, Леонард"/>
              </a:rPr>
              <a:t>Леонарда Эйлера</a:t>
            </a:r>
            <a:r>
              <a:rPr lang="ru-RU" sz="2800" b="1" dirty="0">
                <a:solidFill>
                  <a:schemeClr val="accent1">
                    <a:lumMod val="40000"/>
                    <a:lumOff val="60000"/>
                  </a:schemeClr>
                </a:solidFill>
                <a:effectLst>
                  <a:outerShdw blurRad="38100" dist="38100" dir="2700000" algn="tl">
                    <a:srgbClr val="000000">
                      <a:alpha val="43137"/>
                    </a:srgbClr>
                  </a:outerShdw>
                </a:effectLst>
              </a:rPr>
              <a:t> </a:t>
            </a:r>
            <a:endParaRPr lang="en-US" sz="2800" b="1" dirty="0">
              <a:solidFill>
                <a:schemeClr val="accent1">
                  <a:lumMod val="40000"/>
                  <a:lumOff val="60000"/>
                </a:schemeClr>
              </a:solidFill>
              <a:effectLst>
                <a:outerShdw blurRad="38100" dist="38100" dir="2700000" algn="tl">
                  <a:srgbClr val="000000">
                    <a:alpha val="43137"/>
                  </a:srgbClr>
                </a:outerShdw>
              </a:effectLst>
            </a:endParaRPr>
          </a:p>
          <a:p>
            <a:pPr>
              <a:defRPr/>
            </a:pP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в 1737 году. Это обозначение </a:t>
            </a:r>
          </a:p>
          <a:p>
            <a:pPr>
              <a:defRPr/>
            </a:pP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происходит от начальной </a:t>
            </a:r>
            <a:endParaRPr lang="en-US" sz="2800" b="1" dirty="0">
              <a:solidFill>
                <a:schemeClr val="accent1">
                  <a:lumMod val="40000"/>
                  <a:lumOff val="60000"/>
                </a:schemeClr>
              </a:solidFill>
              <a:effectLst>
                <a:outerShdw blurRad="38100" dist="38100" dir="2700000" algn="tl">
                  <a:srgbClr val="000000">
                    <a:alpha val="43137"/>
                  </a:srgbClr>
                </a:outerShdw>
              </a:effectLst>
            </a:endParaRPr>
          </a:p>
          <a:p>
            <a:pPr>
              <a:defRPr/>
            </a:pP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буквы греческих слов </a:t>
            </a:r>
          </a:p>
          <a:p>
            <a:pPr>
              <a:defRPr/>
            </a:pP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π</a:t>
            </a:r>
            <a:r>
              <a:rPr lang="ru-RU" sz="2800" b="1" dirty="0" err="1">
                <a:solidFill>
                  <a:schemeClr val="accent1">
                    <a:lumMod val="40000"/>
                    <a:lumOff val="60000"/>
                  </a:schemeClr>
                </a:solidFill>
                <a:effectLst>
                  <a:outerShdw blurRad="38100" dist="38100" dir="2700000" algn="tl">
                    <a:srgbClr val="000000">
                      <a:alpha val="43137"/>
                    </a:srgbClr>
                  </a:outerShdw>
                </a:effectLst>
              </a:rPr>
              <a:t>εριφέρει</a:t>
            </a:r>
            <a:r>
              <a:rPr lang="ru-RU" sz="2800" b="1" dirty="0">
                <a:solidFill>
                  <a:schemeClr val="accent1">
                    <a:lumMod val="40000"/>
                    <a:lumOff val="60000"/>
                  </a:schemeClr>
                </a:solidFill>
                <a:effectLst>
                  <a:outerShdw blurRad="38100" dist="38100" dir="2700000" algn="tl">
                    <a:srgbClr val="000000">
                      <a:alpha val="43137"/>
                    </a:srgbClr>
                  </a:outerShdw>
                </a:effectLst>
              </a:rPr>
              <a:t>α — окружность и </a:t>
            </a:r>
            <a:endParaRPr lang="en-US" sz="2800" b="1" dirty="0">
              <a:solidFill>
                <a:schemeClr val="accent1">
                  <a:lumMod val="40000"/>
                  <a:lumOff val="60000"/>
                </a:schemeClr>
              </a:solidFill>
              <a:effectLst>
                <a:outerShdw blurRad="38100" dist="38100" dir="2700000" algn="tl">
                  <a:srgbClr val="000000">
                    <a:alpha val="43137"/>
                  </a:srgbClr>
                </a:outerShdw>
              </a:effectLst>
            </a:endParaRPr>
          </a:p>
          <a:p>
            <a:pPr>
              <a:defRPr/>
            </a:pP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π</a:t>
            </a:r>
            <a:r>
              <a:rPr lang="ru-RU" sz="2800" b="1" dirty="0" err="1">
                <a:solidFill>
                  <a:schemeClr val="accent1">
                    <a:lumMod val="40000"/>
                    <a:lumOff val="60000"/>
                  </a:schemeClr>
                </a:solidFill>
                <a:effectLst>
                  <a:outerShdw blurRad="38100" dist="38100" dir="2700000" algn="tl">
                    <a:srgbClr val="000000">
                      <a:alpha val="43137"/>
                    </a:srgbClr>
                  </a:outerShdw>
                </a:effectLst>
              </a:rPr>
              <a:t>ερίμετρος</a:t>
            </a:r>
            <a:r>
              <a:rPr lang="ru-RU" sz="2800" b="1" dirty="0">
                <a:solidFill>
                  <a:schemeClr val="accent1">
                    <a:lumMod val="40000"/>
                    <a:lumOff val="60000"/>
                  </a:schemeClr>
                </a:solidFill>
                <a:effectLst>
                  <a:outerShdw blurRad="38100" dist="38100" dir="2700000" algn="tl">
                    <a:srgbClr val="000000">
                      <a:alpha val="43137"/>
                    </a:srgbClr>
                  </a:outerShdw>
                </a:effectLst>
              </a:rPr>
              <a:t> — периметр.</a:t>
            </a:r>
          </a:p>
        </p:txBody>
      </p:sp>
      <p:sp>
        <p:nvSpPr>
          <p:cNvPr id="3082" name="Rectangle 10"/>
          <p:cNvSpPr>
            <a:spLocks noChangeArrowheads="1"/>
          </p:cNvSpPr>
          <p:nvPr/>
        </p:nvSpPr>
        <p:spPr bwMode="auto">
          <a:xfrm>
            <a:off x="3076575" y="2046288"/>
            <a:ext cx="3221038" cy="1376362"/>
          </a:xfrm>
          <a:prstGeom prst="rect">
            <a:avLst/>
          </a:prstGeom>
          <a:noFill/>
          <a:ln w="9525">
            <a:noFill/>
            <a:miter lim="800000"/>
            <a:headEnd/>
            <a:tailEnd/>
          </a:ln>
          <a:effectLst/>
        </p:spPr>
        <p:txBody>
          <a:bodyPr wrap="none" anchor="ctr"/>
          <a:lstStyle/>
          <a:p>
            <a:pPr algn="just">
              <a:defRPr/>
            </a:pPr>
            <a:r>
              <a:rPr lang="ru-RU" sz="2400" b="1" dirty="0">
                <a:solidFill>
                  <a:schemeClr val="accent1">
                    <a:lumMod val="40000"/>
                    <a:lumOff val="60000"/>
                  </a:schemeClr>
                </a:solidFill>
                <a:effectLst>
                  <a:outerShdw blurRad="38100" dist="38100" dir="2700000" algn="tl">
                    <a:srgbClr val="C0C0C0"/>
                  </a:outerShdw>
                </a:effectLst>
                <a:latin typeface="Arial" pitchFamily="34" charset="0"/>
                <a:cs typeface="Arial" pitchFamily="34" charset="0"/>
              </a:rPr>
              <a:t>	</a:t>
            </a:r>
            <a:endParaRPr lang="en-US" sz="2400" b="1" dirty="0">
              <a:solidFill>
                <a:schemeClr val="accent1">
                  <a:lumMod val="40000"/>
                  <a:lumOff val="60000"/>
                </a:schemeClr>
              </a:solidFill>
              <a:latin typeface="Arial" pitchFamily="34" charset="0"/>
              <a:cs typeface="Arial" pitchFamily="34" charset="0"/>
            </a:endParaRPr>
          </a:p>
        </p:txBody>
      </p:sp>
      <p:sp>
        <p:nvSpPr>
          <p:cNvPr id="3083" name="AutoShape 11">
            <a:hlinkClick r:id="rId5" action="ppaction://hlinksldjump"/>
          </p:cNvPr>
          <p:cNvSpPr>
            <a:spLocks noChangeArrowheads="1"/>
          </p:cNvSpPr>
          <p:nvPr/>
        </p:nvSpPr>
        <p:spPr bwMode="auto">
          <a:xfrm>
            <a:off x="7967663" y="6357938"/>
            <a:ext cx="1176337"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pic>
        <p:nvPicPr>
          <p:cNvPr id="75778" name="Picture 2" descr="C:\Users\Ninik\Pictures\450px-Domenico-Fetti_Archimedes_1620.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33374" y="1052285"/>
            <a:ext cx="3314699" cy="4419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P spid="308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7171" name="Rectangle 3"/>
          <p:cNvSpPr>
            <a:spLocks noChangeAspect="1" noChangeArrowheads="1"/>
          </p:cNvSpPr>
          <p:nvPr/>
        </p:nvSpPr>
        <p:spPr bwMode="auto">
          <a:xfrm>
            <a:off x="0" y="2989263"/>
            <a:ext cx="9144000" cy="386715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6600" b="1" dirty="0">
                <a:solidFill>
                  <a:schemeClr val="bg1"/>
                </a:solidFill>
                <a:effectLst>
                  <a:outerShdw blurRad="38100" dist="38100" dir="2700000" algn="tl">
                    <a:srgbClr val="000000"/>
                  </a:outerShdw>
                </a:effectLst>
              </a:rPr>
              <a:t>Ответ</a:t>
            </a:r>
          </a:p>
          <a:p>
            <a:pPr algn="ctr">
              <a:defRPr/>
            </a:pPr>
            <a:r>
              <a:rPr lang="ru-RU" sz="3200" b="1" dirty="0">
                <a:solidFill>
                  <a:schemeClr val="accent1">
                    <a:lumMod val="40000"/>
                    <a:lumOff val="60000"/>
                  </a:schemeClr>
                </a:solidFill>
                <a:effectLst>
                  <a:outerShdw blurRad="38100" dist="38100" dir="2700000" algn="tl">
                    <a:srgbClr val="000000">
                      <a:alpha val="43137"/>
                    </a:srgbClr>
                  </a:outerShdw>
                </a:effectLst>
              </a:rPr>
              <a:t>987 – 102 = 885</a:t>
            </a:r>
            <a:endParaRPr lang="en-US" sz="3200" b="1" dirty="0">
              <a:solidFill>
                <a:schemeClr val="accent1">
                  <a:lumMod val="40000"/>
                  <a:lumOff val="60000"/>
                </a:schemeClr>
              </a:solidFill>
              <a:effectLst>
                <a:outerShdw blurRad="38100" dist="38100" dir="2700000" algn="tl">
                  <a:srgbClr val="000000">
                    <a:alpha val="43137"/>
                  </a:srgbClr>
                </a:outerShdw>
              </a:effectLst>
            </a:endParaRPr>
          </a:p>
        </p:txBody>
      </p:sp>
      <p:sp>
        <p:nvSpPr>
          <p:cNvPr id="7172" name="Rectangle 4"/>
          <p:cNvSpPr>
            <a:spLocks noChangeArrowheads="1"/>
          </p:cNvSpPr>
          <p:nvPr/>
        </p:nvSpPr>
        <p:spPr bwMode="auto">
          <a:xfrm>
            <a:off x="871538" y="1611313"/>
            <a:ext cx="5426075" cy="1811337"/>
          </a:xfrm>
          <a:prstGeom prst="rect">
            <a:avLst/>
          </a:prstGeom>
          <a:noFill/>
          <a:ln w="9525">
            <a:noFill/>
            <a:miter lim="800000"/>
            <a:headEnd/>
            <a:tailEnd/>
          </a:ln>
          <a:effectLst/>
        </p:spPr>
        <p:txBody>
          <a:bodyPr wrap="none" anchor="ctr"/>
          <a:lstStyle/>
          <a:p>
            <a:pPr>
              <a:defRPr/>
            </a:pPr>
            <a:r>
              <a:rPr lang="ru-RU" sz="3200" b="1" dirty="0">
                <a:solidFill>
                  <a:schemeClr val="accent1">
                    <a:lumMod val="40000"/>
                    <a:lumOff val="60000"/>
                  </a:schemeClr>
                </a:solidFill>
                <a:latin typeface="Arial" pitchFamily="34" charset="0"/>
                <a:cs typeface="Arial" pitchFamily="34" charset="0"/>
              </a:rPr>
              <a:t>Среди всех трёхзначных чисел таких, </a:t>
            </a:r>
          </a:p>
          <a:p>
            <a:pPr>
              <a:defRPr/>
            </a:pPr>
            <a:r>
              <a:rPr lang="ru-RU" sz="3200" b="1" dirty="0">
                <a:solidFill>
                  <a:schemeClr val="accent1">
                    <a:lumMod val="40000"/>
                    <a:lumOff val="60000"/>
                  </a:schemeClr>
                </a:solidFill>
                <a:latin typeface="Arial" pitchFamily="34" charset="0"/>
                <a:cs typeface="Arial" pitchFamily="34" charset="0"/>
              </a:rPr>
              <a:t>что в их записи все цифры различны, </a:t>
            </a:r>
          </a:p>
          <a:p>
            <a:pPr>
              <a:defRPr/>
            </a:pPr>
            <a:r>
              <a:rPr lang="ru-RU" sz="3200" b="1" dirty="0">
                <a:solidFill>
                  <a:schemeClr val="accent1">
                    <a:lumMod val="40000"/>
                    <a:lumOff val="60000"/>
                  </a:schemeClr>
                </a:solidFill>
                <a:latin typeface="Arial" pitchFamily="34" charset="0"/>
                <a:cs typeface="Arial" pitchFamily="34" charset="0"/>
              </a:rPr>
              <a:t>выбрали наибольшее и наименьшее.</a:t>
            </a:r>
          </a:p>
          <a:p>
            <a:pPr>
              <a:defRPr/>
            </a:pPr>
            <a:r>
              <a:rPr lang="ru-RU" sz="3200" b="1" dirty="0">
                <a:solidFill>
                  <a:schemeClr val="accent1">
                    <a:lumMod val="40000"/>
                    <a:lumOff val="60000"/>
                  </a:schemeClr>
                </a:solidFill>
                <a:latin typeface="Arial" pitchFamily="34" charset="0"/>
                <a:cs typeface="Arial" pitchFamily="34" charset="0"/>
              </a:rPr>
              <a:t>Чему равна разность этих чисел?</a:t>
            </a:r>
            <a:endParaRPr lang="en-US" sz="3200" b="1" dirty="0">
              <a:solidFill>
                <a:schemeClr val="accent1">
                  <a:lumMod val="40000"/>
                  <a:lumOff val="60000"/>
                </a:schemeClr>
              </a:solidFill>
              <a:latin typeface="Arial" pitchFamily="34" charset="0"/>
              <a:cs typeface="Arial" pitchFamily="34" charset="0"/>
            </a:endParaRPr>
          </a:p>
        </p:txBody>
      </p:sp>
      <p:sp>
        <p:nvSpPr>
          <p:cNvPr id="7173"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11267" name="Rectangle 3"/>
          <p:cNvSpPr>
            <a:spLocks noChangeAspect="1" noChangeArrowheads="1"/>
          </p:cNvSpPr>
          <p:nvPr/>
        </p:nvSpPr>
        <p:spPr bwMode="auto">
          <a:xfrm>
            <a:off x="0" y="4325938"/>
            <a:ext cx="9144000" cy="2530475"/>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2800" b="1" dirty="0">
              <a:solidFill>
                <a:schemeClr val="accent1">
                  <a:lumMod val="40000"/>
                  <a:lumOff val="60000"/>
                </a:schemeClr>
              </a:solidFill>
              <a:effectLst>
                <a:outerShdw blurRad="38100" dist="38100" dir="2700000" algn="tl">
                  <a:srgbClr val="000000"/>
                </a:outerShdw>
              </a:effectLst>
            </a:endParaRPr>
          </a:p>
        </p:txBody>
      </p:sp>
      <p:sp>
        <p:nvSpPr>
          <p:cNvPr id="11268" name="Rectangle 4"/>
          <p:cNvSpPr>
            <a:spLocks noChangeArrowheads="1"/>
          </p:cNvSpPr>
          <p:nvPr/>
        </p:nvSpPr>
        <p:spPr bwMode="auto">
          <a:xfrm>
            <a:off x="2916238" y="1146175"/>
            <a:ext cx="3381375" cy="3468688"/>
          </a:xfrm>
          <a:prstGeom prst="rect">
            <a:avLst/>
          </a:prstGeom>
          <a:noFill/>
          <a:ln w="9525">
            <a:noFill/>
            <a:miter lim="800000"/>
            <a:headEnd/>
            <a:tailEnd/>
          </a:ln>
          <a:effectLst/>
        </p:spPr>
        <p:txBody>
          <a:bodyPr wrap="none" anchor="ctr"/>
          <a:lstStyle/>
          <a:p>
            <a:pPr algn="ctr">
              <a:defRPr/>
            </a:pPr>
            <a:r>
              <a:rPr lang="ru-RU" sz="3200" b="1" dirty="0">
                <a:solidFill>
                  <a:schemeClr val="accent1">
                    <a:lumMod val="40000"/>
                    <a:lumOff val="60000"/>
                  </a:schemeClr>
                </a:solidFill>
                <a:latin typeface="Arial" pitchFamily="34" charset="0"/>
                <a:cs typeface="Arial" pitchFamily="34" charset="0"/>
              </a:rPr>
              <a:t>Точка, от которой в Венгрии отсчитывают</a:t>
            </a:r>
          </a:p>
          <a:p>
            <a:pPr algn="ctr">
              <a:defRPr/>
            </a:pPr>
            <a:r>
              <a:rPr lang="ru-RU" sz="3200" b="1" dirty="0">
                <a:solidFill>
                  <a:schemeClr val="accent1">
                    <a:lumMod val="40000"/>
                    <a:lumOff val="60000"/>
                  </a:schemeClr>
                </a:solidFill>
                <a:latin typeface="Arial" pitchFamily="34" charset="0"/>
                <a:cs typeface="Arial" pitchFamily="34" charset="0"/>
              </a:rPr>
              <a:t>расстояния, отмечена особо. В этом месте </a:t>
            </a:r>
          </a:p>
          <a:p>
            <a:pPr algn="ctr">
              <a:defRPr/>
            </a:pPr>
            <a:r>
              <a:rPr lang="ru-RU" sz="3200" b="1" dirty="0">
                <a:solidFill>
                  <a:schemeClr val="accent1">
                    <a:lumMod val="40000"/>
                    <a:lumOff val="60000"/>
                  </a:schemeClr>
                </a:solidFill>
                <a:latin typeface="Arial" pitchFamily="34" charset="0"/>
                <a:cs typeface="Arial" pitchFamily="34" charset="0"/>
              </a:rPr>
              <a:t>в центре Будапешта стоит памятный знак. </a:t>
            </a:r>
          </a:p>
          <a:p>
            <a:pPr algn="ctr">
              <a:defRPr/>
            </a:pPr>
            <a:r>
              <a:rPr lang="ru-RU" sz="3200" b="1" dirty="0">
                <a:solidFill>
                  <a:schemeClr val="accent1">
                    <a:lumMod val="40000"/>
                    <a:lumOff val="60000"/>
                  </a:schemeClr>
                </a:solidFill>
                <a:latin typeface="Arial" pitchFamily="34" charset="0"/>
                <a:cs typeface="Arial" pitchFamily="34" charset="0"/>
              </a:rPr>
              <a:t>Кто или что был удостоен таких почестей?</a:t>
            </a:r>
            <a:endParaRPr lang="en-US" sz="3200" dirty="0">
              <a:solidFill>
                <a:schemeClr val="accent1">
                  <a:lumMod val="40000"/>
                  <a:lumOff val="60000"/>
                </a:schemeClr>
              </a:solidFill>
              <a:latin typeface="Arial" pitchFamily="34" charset="0"/>
              <a:cs typeface="Arial" pitchFamily="34" charset="0"/>
            </a:endParaRPr>
          </a:p>
        </p:txBody>
      </p:sp>
      <p:sp>
        <p:nvSpPr>
          <p:cNvPr id="1126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rgbClr val="FFFFFF"/>
                </a:solidFill>
                <a:effectLst>
                  <a:outerShdw blurRad="38100" dist="38100" dir="2700000" algn="tl">
                    <a:srgbClr val="000000"/>
                  </a:outerShdw>
                </a:effectLst>
              </a:rPr>
              <a:t>Ответ</a:t>
            </a:r>
          </a:p>
        </p:txBody>
      </p:sp>
      <p:sp>
        <p:nvSpPr>
          <p:cNvPr id="11267" name="Rectangle 3"/>
          <p:cNvSpPr>
            <a:spLocks noChangeAspect="1" noChangeArrowheads="1"/>
          </p:cNvSpPr>
          <p:nvPr/>
        </p:nvSpPr>
        <p:spPr bwMode="auto">
          <a:xfrm>
            <a:off x="0" y="3251200"/>
            <a:ext cx="9144000" cy="36052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en-US" sz="2800" b="1" dirty="0">
                <a:solidFill>
                  <a:schemeClr val="accent1">
                    <a:lumMod val="40000"/>
                    <a:lumOff val="60000"/>
                  </a:schemeClr>
                </a:solidFill>
                <a:effectLst>
                  <a:outerShdw blurRad="38100" dist="38100" dir="2700000" algn="tl">
                    <a:srgbClr val="000000"/>
                  </a:outerShdw>
                </a:effectLst>
              </a:rPr>
              <a:t>				</a:t>
            </a:r>
            <a:r>
              <a:rPr lang="ru-RU" sz="2800" b="1" dirty="0">
                <a:solidFill>
                  <a:schemeClr val="accent1">
                    <a:lumMod val="40000"/>
                    <a:lumOff val="60000"/>
                  </a:schemeClr>
                </a:solidFill>
                <a:effectLst>
                  <a:outerShdw blurRad="38100" dist="38100" dir="2700000" algn="tl">
                    <a:srgbClr val="000000"/>
                  </a:outerShdw>
                </a:effectLst>
              </a:rPr>
              <a:t>ноль</a:t>
            </a:r>
            <a:endParaRPr lang="en-US" sz="2800" b="1" dirty="0">
              <a:solidFill>
                <a:schemeClr val="accent1">
                  <a:lumMod val="40000"/>
                  <a:lumOff val="60000"/>
                </a:schemeClr>
              </a:solidFill>
              <a:effectLst>
                <a:outerShdw blurRad="38100" dist="38100" dir="2700000" algn="tl">
                  <a:srgbClr val="000000"/>
                </a:outerShdw>
              </a:effectLst>
            </a:endParaRPr>
          </a:p>
        </p:txBody>
      </p:sp>
      <p:sp>
        <p:nvSpPr>
          <p:cNvPr id="11268" name="Rectangle 4"/>
          <p:cNvSpPr>
            <a:spLocks noChangeArrowheads="1"/>
          </p:cNvSpPr>
          <p:nvPr/>
        </p:nvSpPr>
        <p:spPr bwMode="auto">
          <a:xfrm>
            <a:off x="2916238" y="1146175"/>
            <a:ext cx="3381375" cy="2276475"/>
          </a:xfrm>
          <a:prstGeom prst="rect">
            <a:avLst/>
          </a:prstGeom>
          <a:noFill/>
          <a:ln w="9525">
            <a:noFill/>
            <a:miter lim="800000"/>
            <a:headEnd/>
            <a:tailEnd/>
          </a:ln>
          <a:effectLst/>
        </p:spPr>
        <p:txBody>
          <a:bodyPr wrap="none" anchor="ctr"/>
          <a:lstStyle/>
          <a:p>
            <a:pPr algn="ctr">
              <a:defRPr/>
            </a:pPr>
            <a:endParaRPr lang="en-US" sz="3200" dirty="0">
              <a:solidFill>
                <a:schemeClr val="accent1">
                  <a:lumMod val="40000"/>
                  <a:lumOff val="60000"/>
                </a:schemeClr>
              </a:solidFill>
              <a:latin typeface="Arial" pitchFamily="34" charset="0"/>
              <a:cs typeface="Arial" pitchFamily="34" charset="0"/>
            </a:endParaRPr>
          </a:p>
        </p:txBody>
      </p:sp>
      <p:sp>
        <p:nvSpPr>
          <p:cNvPr id="1126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pic>
        <p:nvPicPr>
          <p:cNvPr id="76802" name="Picture 2" descr="C:\Users\Ninik\Pictures\1345759210_nulevoy.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09385" y="991734"/>
            <a:ext cx="3897540" cy="5196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xit" presetSubtype="0" fill="hold" nodeType="clickEffect">
                                  <p:stCondLst>
                                    <p:cond delay="0"/>
                                  </p:stCondLst>
                                  <p:childTnLst>
                                    <p:animEffect transition="out" filter="fade">
                                      <p:cBhvr>
                                        <p:cTn id="12" dur="2000"/>
                                        <p:tgtEl>
                                          <p:spTgt spid="11267">
                                            <p:txEl>
                                              <p:pRg st="0" end="0"/>
                                            </p:txEl>
                                          </p:spTgt>
                                        </p:tgtEl>
                                      </p:cBhvr>
                                    </p:animEffect>
                                    <p:anim calcmode="lin" valueType="num">
                                      <p:cBhvr>
                                        <p:cTn id="13" dur="2000"/>
                                        <p:tgtEl>
                                          <p:spTgt spid="1126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2000"/>
                                        <p:tgtEl>
                                          <p:spTgt spid="11267">
                                            <p:txEl>
                                              <p:pRg st="0" end="0"/>
                                            </p:txEl>
                                          </p:spTgt>
                                        </p:tgtEl>
                                        <p:attrNameLst>
                                          <p:attrName>ppt_h</p:attrName>
                                        </p:attrNameLst>
                                      </p:cBhvr>
                                      <p:tavLst>
                                        <p:tav tm="0">
                                          <p:val>
                                            <p:strVal val="ppt_h"/>
                                          </p:val>
                                        </p:tav>
                                        <p:tav tm="100000">
                                          <p:val>
                                            <p:strVal val="ppt_h"/>
                                          </p:val>
                                        </p:tav>
                                      </p:tavLst>
                                    </p:anim>
                                    <p:set>
                                      <p:cBhvr>
                                        <p:cTn id="15" dur="1" fill="hold">
                                          <p:stCondLst>
                                            <p:cond delay="1999"/>
                                          </p:stCondLst>
                                        </p:cTn>
                                        <p:tgtEl>
                                          <p:spTgt spid="1126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12291" name="Rectangle 3"/>
          <p:cNvSpPr>
            <a:spLocks noChangeAspect="1" noChangeArrowheads="1"/>
          </p:cNvSpPr>
          <p:nvPr/>
        </p:nvSpPr>
        <p:spPr bwMode="auto">
          <a:xfrm>
            <a:off x="0" y="3049588"/>
            <a:ext cx="9144000" cy="3808412"/>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6600" b="1" dirty="0">
                <a:solidFill>
                  <a:schemeClr val="bg1"/>
                </a:solidFill>
                <a:effectLst>
                  <a:outerShdw blurRad="38100" dist="38100" dir="2700000" algn="tl">
                    <a:srgbClr val="000000"/>
                  </a:outerShdw>
                </a:effectLst>
              </a:rPr>
              <a:t>Ответ</a:t>
            </a:r>
          </a:p>
          <a:p>
            <a:pPr algn="ctr">
              <a:defRPr/>
            </a:pPr>
            <a:endParaRPr lang="ru-RU" sz="2800" b="1" dirty="0">
              <a:solidFill>
                <a:schemeClr val="bg1"/>
              </a:solidFill>
              <a:effectLst>
                <a:outerShdw blurRad="38100" dist="38100" dir="2700000" algn="tl">
                  <a:srgbClr val="000000"/>
                </a:outerShdw>
              </a:effectLst>
            </a:endParaRPr>
          </a:p>
          <a:p>
            <a:pPr algn="ctr">
              <a:defRPr/>
            </a:pPr>
            <a:r>
              <a:rPr lang="ru-RU" sz="2800" b="1" dirty="0">
                <a:solidFill>
                  <a:schemeClr val="accent1">
                    <a:lumMod val="40000"/>
                    <a:lumOff val="60000"/>
                  </a:schemeClr>
                </a:solidFill>
                <a:effectLst>
                  <a:outerShdw blurRad="38100" dist="38100" dir="2700000" algn="tl">
                    <a:srgbClr val="000000"/>
                  </a:outerShdw>
                </a:effectLst>
              </a:rPr>
              <a:t>8, т.к. 8</a:t>
            </a:r>
            <a:r>
              <a:rPr lang="ru-RU" sz="2800" b="1" baseline="70000" dirty="0">
                <a:solidFill>
                  <a:schemeClr val="accent1">
                    <a:lumMod val="40000"/>
                    <a:lumOff val="60000"/>
                  </a:schemeClr>
                </a:solidFill>
                <a:effectLst>
                  <a:outerShdw blurRad="38100" dist="38100" dir="2700000" algn="tl">
                    <a:srgbClr val="000000"/>
                  </a:outerShdw>
                </a:effectLst>
              </a:rPr>
              <a:t>3</a:t>
            </a:r>
            <a:r>
              <a:rPr lang="ru-RU" sz="2800" b="1" dirty="0">
                <a:solidFill>
                  <a:schemeClr val="accent1">
                    <a:lumMod val="40000"/>
                    <a:lumOff val="60000"/>
                  </a:schemeClr>
                </a:solidFill>
                <a:effectLst>
                  <a:outerShdw blurRad="38100" dist="38100" dir="2700000" algn="tl">
                    <a:srgbClr val="000000"/>
                  </a:outerShdw>
                </a:effectLst>
              </a:rPr>
              <a:t>=512;  8=5+1+2</a:t>
            </a:r>
            <a:endParaRPr lang="en-US" sz="2800" b="1" baseline="70000" dirty="0">
              <a:solidFill>
                <a:schemeClr val="accent1">
                  <a:lumMod val="40000"/>
                  <a:lumOff val="60000"/>
                </a:schemeClr>
              </a:solidFill>
              <a:effectLst>
                <a:outerShdw blurRad="38100" dist="38100" dir="2700000" algn="tl">
                  <a:srgbClr val="000000"/>
                </a:outerShdw>
              </a:effectLst>
            </a:endParaRPr>
          </a:p>
        </p:txBody>
      </p:sp>
      <p:sp>
        <p:nvSpPr>
          <p:cNvPr id="12292" name="Rectangle 4"/>
          <p:cNvSpPr>
            <a:spLocks noChangeArrowheads="1"/>
          </p:cNvSpPr>
          <p:nvPr/>
        </p:nvSpPr>
        <p:spPr bwMode="auto">
          <a:xfrm>
            <a:off x="2916238" y="1930400"/>
            <a:ext cx="3381375" cy="1492250"/>
          </a:xfrm>
          <a:prstGeom prst="rect">
            <a:avLst/>
          </a:prstGeom>
          <a:noFill/>
          <a:ln w="9525">
            <a:noFill/>
            <a:miter lim="800000"/>
            <a:headEnd/>
            <a:tailEnd/>
          </a:ln>
          <a:effectLst/>
        </p:spPr>
        <p:txBody>
          <a:bodyPr wrap="none" anchor="ctr"/>
          <a:lstStyle/>
          <a:p>
            <a:pPr algn="ctr">
              <a:defRPr/>
            </a:pPr>
            <a:r>
              <a:rPr lang="ru-RU" sz="3200" b="1" dirty="0">
                <a:solidFill>
                  <a:schemeClr val="accent1">
                    <a:lumMod val="40000"/>
                    <a:lumOff val="60000"/>
                  </a:schemeClr>
                </a:solidFill>
              </a:rPr>
              <a:t>Таинственным назовём число,</a:t>
            </a:r>
          </a:p>
          <a:p>
            <a:pPr algn="ctr">
              <a:defRPr/>
            </a:pPr>
            <a:r>
              <a:rPr lang="ru-RU" sz="3200" b="1" dirty="0">
                <a:solidFill>
                  <a:schemeClr val="accent1">
                    <a:lumMod val="40000"/>
                    <a:lumOff val="60000"/>
                  </a:schemeClr>
                </a:solidFill>
              </a:rPr>
              <a:t>равное сумме цифр своего куба.</a:t>
            </a:r>
          </a:p>
          <a:p>
            <a:pPr algn="ctr">
              <a:defRPr/>
            </a:pPr>
            <a:r>
              <a:rPr lang="ru-RU" sz="3200" b="1" dirty="0">
                <a:solidFill>
                  <a:schemeClr val="accent1">
                    <a:lumMod val="40000"/>
                    <a:lumOff val="60000"/>
                  </a:schemeClr>
                </a:solidFill>
              </a:rPr>
              <a:t>Среди чисел 9999; 10; 9; 8; 2 </a:t>
            </a:r>
          </a:p>
          <a:p>
            <a:pPr algn="ctr">
              <a:defRPr/>
            </a:pPr>
            <a:r>
              <a:rPr lang="ru-RU" sz="3200" b="1" dirty="0">
                <a:solidFill>
                  <a:schemeClr val="accent1">
                    <a:lumMod val="40000"/>
                    <a:lumOff val="60000"/>
                  </a:schemeClr>
                </a:solidFill>
              </a:rPr>
              <a:t>найдите таинственное число. </a:t>
            </a:r>
          </a:p>
          <a:p>
            <a:pPr algn="ctr">
              <a:defRPr/>
            </a:pPr>
            <a:endParaRPr lang="en-US" sz="3200" dirty="0">
              <a:solidFill>
                <a:srgbClr val="FFCC00"/>
              </a:solidFill>
              <a:latin typeface="Impact" pitchFamily="34" charset="0"/>
            </a:endParaRPr>
          </a:p>
        </p:txBody>
      </p:sp>
      <p:sp>
        <p:nvSpPr>
          <p:cNvPr id="12293"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13315" name="Rectangle 3"/>
          <p:cNvSpPr>
            <a:spLocks noChangeAspect="1" noChangeArrowheads="1"/>
          </p:cNvSpPr>
          <p:nvPr/>
        </p:nvSpPr>
        <p:spPr bwMode="auto">
          <a:xfrm>
            <a:off x="0" y="2176463"/>
            <a:ext cx="9144000" cy="467995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2800" b="1" dirty="0">
              <a:solidFill>
                <a:schemeClr val="accent1">
                  <a:lumMod val="40000"/>
                  <a:lumOff val="60000"/>
                </a:schemeClr>
              </a:solidFill>
              <a:effectLst>
                <a:outerShdw blurRad="38100" dist="38100" dir="2700000" algn="tl">
                  <a:srgbClr val="000000"/>
                </a:outerShdw>
              </a:effectLst>
            </a:endParaRPr>
          </a:p>
        </p:txBody>
      </p:sp>
      <p:sp>
        <p:nvSpPr>
          <p:cNvPr id="13316" name="Rectangle 4"/>
          <p:cNvSpPr>
            <a:spLocks noChangeArrowheads="1"/>
          </p:cNvSpPr>
          <p:nvPr/>
        </p:nvSpPr>
        <p:spPr bwMode="auto">
          <a:xfrm>
            <a:off x="2916238" y="1639888"/>
            <a:ext cx="3381375" cy="2466975"/>
          </a:xfrm>
          <a:prstGeom prst="rect">
            <a:avLst/>
          </a:prstGeom>
          <a:noFill/>
          <a:ln w="9525">
            <a:noFill/>
            <a:miter lim="800000"/>
            <a:headEnd/>
            <a:tailEnd/>
          </a:ln>
          <a:effectLst/>
        </p:spPr>
        <p:txBody>
          <a:bodyPr wrap="none" anchor="ctr"/>
          <a:lstStyle/>
          <a:p>
            <a:pPr algn="ctr">
              <a:defRPr/>
            </a:pPr>
            <a:r>
              <a:rPr lang="ru-RU" sz="3200" b="1" dirty="0">
                <a:solidFill>
                  <a:schemeClr val="accent1">
                    <a:lumMod val="40000"/>
                    <a:lumOff val="60000"/>
                  </a:schemeClr>
                </a:solidFill>
                <a:latin typeface="Arial" pitchFamily="34" charset="0"/>
                <a:cs typeface="Arial" pitchFamily="34" charset="0"/>
              </a:rPr>
              <a:t>Если </a:t>
            </a:r>
            <a:r>
              <a:rPr lang="en-US" sz="3200" b="1" dirty="0">
                <a:solidFill>
                  <a:schemeClr val="accent1">
                    <a:lumMod val="40000"/>
                    <a:lumOff val="60000"/>
                  </a:schemeClr>
                </a:solidFill>
                <a:latin typeface="Arial" pitchFamily="34" charset="0"/>
                <a:cs typeface="Arial" pitchFamily="34" charset="0"/>
              </a:rPr>
              <a:t>a : b = 9 : 4  </a:t>
            </a:r>
            <a:r>
              <a:rPr lang="ru-RU" sz="3200" b="1" dirty="0">
                <a:solidFill>
                  <a:schemeClr val="accent1">
                    <a:lumMod val="40000"/>
                    <a:lumOff val="60000"/>
                  </a:schemeClr>
                </a:solidFill>
                <a:latin typeface="Arial" pitchFamily="34" charset="0"/>
                <a:cs typeface="Arial" pitchFamily="34" charset="0"/>
              </a:rPr>
              <a:t>и</a:t>
            </a:r>
            <a:r>
              <a:rPr lang="en-US" sz="3200" b="1" dirty="0">
                <a:solidFill>
                  <a:schemeClr val="accent1">
                    <a:lumMod val="40000"/>
                    <a:lumOff val="60000"/>
                  </a:schemeClr>
                </a:solidFill>
                <a:latin typeface="Arial" pitchFamily="34" charset="0"/>
                <a:cs typeface="Arial" pitchFamily="34" charset="0"/>
              </a:rPr>
              <a:t>  b : c = 5 : 3</a:t>
            </a:r>
          </a:p>
          <a:p>
            <a:pPr algn="ctr">
              <a:defRPr/>
            </a:pPr>
            <a:r>
              <a:rPr lang="ru-RU" sz="3200" b="1" dirty="0">
                <a:solidFill>
                  <a:schemeClr val="accent1">
                    <a:lumMod val="40000"/>
                    <a:lumOff val="60000"/>
                  </a:schemeClr>
                </a:solidFill>
                <a:latin typeface="Arial" pitchFamily="34" charset="0"/>
                <a:cs typeface="Arial" pitchFamily="34" charset="0"/>
              </a:rPr>
              <a:t>Чему равно значение (</a:t>
            </a:r>
            <a:r>
              <a:rPr lang="en-US" sz="3200" b="1" dirty="0">
                <a:solidFill>
                  <a:schemeClr val="accent1">
                    <a:lumMod val="40000"/>
                    <a:lumOff val="60000"/>
                  </a:schemeClr>
                </a:solidFill>
                <a:latin typeface="Arial" pitchFamily="34" charset="0"/>
                <a:cs typeface="Arial" pitchFamily="34" charset="0"/>
              </a:rPr>
              <a:t>a – b) : (b – c) </a:t>
            </a:r>
            <a:r>
              <a:rPr lang="ru-RU" sz="3200" b="1" dirty="0">
                <a:solidFill>
                  <a:schemeClr val="accent1">
                    <a:lumMod val="40000"/>
                    <a:lumOff val="60000"/>
                  </a:schemeClr>
                </a:solidFill>
                <a:latin typeface="Arial" pitchFamily="34" charset="0"/>
                <a:cs typeface="Arial" pitchFamily="34" charset="0"/>
              </a:rPr>
              <a:t>?</a:t>
            </a:r>
            <a:endParaRPr lang="en-US" sz="3200" b="1" dirty="0">
              <a:solidFill>
                <a:schemeClr val="accent1">
                  <a:lumMod val="40000"/>
                  <a:lumOff val="60000"/>
                </a:schemeClr>
              </a:solidFill>
              <a:latin typeface="Arial" pitchFamily="34" charset="0"/>
              <a:cs typeface="Arial" pitchFamily="34" charset="0"/>
            </a:endParaRPr>
          </a:p>
        </p:txBody>
      </p:sp>
      <p:sp>
        <p:nvSpPr>
          <p:cNvPr id="13317"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172" name="Rectangle 124"/>
          <p:cNvSpPr>
            <a:spLocks noChangeArrowheads="1"/>
          </p:cNvSpPr>
          <p:nvPr/>
        </p:nvSpPr>
        <p:spPr bwMode="auto">
          <a:xfrm>
            <a:off x="3730625" y="3338513"/>
            <a:ext cx="3322638" cy="226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75" name="Rectangle 119"/>
          <p:cNvSpPr>
            <a:spLocks noChangeArrowheads="1"/>
          </p:cNvSpPr>
          <p:nvPr/>
        </p:nvSpPr>
        <p:spPr bwMode="auto">
          <a:xfrm>
            <a:off x="465138" y="160338"/>
            <a:ext cx="1581150" cy="731837"/>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76" name="Rectangle 120"/>
          <p:cNvSpPr>
            <a:spLocks noChangeArrowheads="1"/>
          </p:cNvSpPr>
          <p:nvPr/>
        </p:nvSpPr>
        <p:spPr bwMode="auto">
          <a:xfrm>
            <a:off x="2155825" y="166688"/>
            <a:ext cx="1581150" cy="731837"/>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77" name="Rectangle 121"/>
          <p:cNvSpPr>
            <a:spLocks noChangeArrowheads="1"/>
          </p:cNvSpPr>
          <p:nvPr/>
        </p:nvSpPr>
        <p:spPr bwMode="auto">
          <a:xfrm>
            <a:off x="3803650" y="171450"/>
            <a:ext cx="1581150" cy="731838"/>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78" name="Rectangle 122"/>
          <p:cNvSpPr>
            <a:spLocks noChangeArrowheads="1"/>
          </p:cNvSpPr>
          <p:nvPr/>
        </p:nvSpPr>
        <p:spPr bwMode="auto">
          <a:xfrm>
            <a:off x="5465763" y="176213"/>
            <a:ext cx="1581150" cy="731837"/>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79" name="Rectangle 123"/>
          <p:cNvSpPr>
            <a:spLocks noChangeArrowheads="1"/>
          </p:cNvSpPr>
          <p:nvPr/>
        </p:nvSpPr>
        <p:spPr bwMode="auto">
          <a:xfrm>
            <a:off x="7127875" y="180975"/>
            <a:ext cx="1581150" cy="731838"/>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80" name="Rectangle 94"/>
          <p:cNvSpPr>
            <a:spLocks noChangeArrowheads="1"/>
          </p:cNvSpPr>
          <p:nvPr/>
        </p:nvSpPr>
        <p:spPr bwMode="auto">
          <a:xfrm>
            <a:off x="2130425" y="2257425"/>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81" name="Rectangle 95"/>
          <p:cNvSpPr>
            <a:spLocks noChangeArrowheads="1"/>
          </p:cNvSpPr>
          <p:nvPr/>
        </p:nvSpPr>
        <p:spPr bwMode="auto">
          <a:xfrm>
            <a:off x="3790950" y="4516438"/>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82" name="Rectangle 96"/>
          <p:cNvSpPr>
            <a:spLocks noChangeArrowheads="1"/>
          </p:cNvSpPr>
          <p:nvPr/>
        </p:nvSpPr>
        <p:spPr bwMode="auto">
          <a:xfrm>
            <a:off x="5457825" y="1141413"/>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83" name="Rectangle 97"/>
          <p:cNvSpPr>
            <a:spLocks noChangeArrowheads="1"/>
          </p:cNvSpPr>
          <p:nvPr/>
        </p:nvSpPr>
        <p:spPr bwMode="auto">
          <a:xfrm>
            <a:off x="471488" y="4516438"/>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84" name="Rectangle 98"/>
          <p:cNvSpPr>
            <a:spLocks noChangeArrowheads="1"/>
          </p:cNvSpPr>
          <p:nvPr/>
        </p:nvSpPr>
        <p:spPr bwMode="auto">
          <a:xfrm>
            <a:off x="7116763" y="5638800"/>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85" name="Rectangle 99"/>
          <p:cNvSpPr>
            <a:spLocks noChangeArrowheads="1"/>
          </p:cNvSpPr>
          <p:nvPr/>
        </p:nvSpPr>
        <p:spPr bwMode="auto">
          <a:xfrm>
            <a:off x="7116763" y="3384550"/>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86" name="Rectangle 100"/>
          <p:cNvSpPr>
            <a:spLocks noChangeArrowheads="1"/>
          </p:cNvSpPr>
          <p:nvPr/>
        </p:nvSpPr>
        <p:spPr bwMode="auto">
          <a:xfrm>
            <a:off x="5457825" y="5638800"/>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87" name="Rectangle 101"/>
          <p:cNvSpPr>
            <a:spLocks noChangeArrowheads="1"/>
          </p:cNvSpPr>
          <p:nvPr/>
        </p:nvSpPr>
        <p:spPr bwMode="auto">
          <a:xfrm>
            <a:off x="3790950" y="5638800"/>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88" name="Rectangle 102"/>
          <p:cNvSpPr>
            <a:spLocks noChangeArrowheads="1"/>
          </p:cNvSpPr>
          <p:nvPr/>
        </p:nvSpPr>
        <p:spPr bwMode="auto">
          <a:xfrm>
            <a:off x="2130425" y="5638800"/>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89" name="Rectangle 103"/>
          <p:cNvSpPr>
            <a:spLocks noChangeArrowheads="1"/>
          </p:cNvSpPr>
          <p:nvPr/>
        </p:nvSpPr>
        <p:spPr bwMode="auto">
          <a:xfrm>
            <a:off x="471488" y="5638800"/>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90" name="Rectangle 104"/>
          <p:cNvSpPr>
            <a:spLocks noChangeArrowheads="1"/>
          </p:cNvSpPr>
          <p:nvPr/>
        </p:nvSpPr>
        <p:spPr bwMode="auto">
          <a:xfrm>
            <a:off x="5457825" y="4516438"/>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91" name="Rectangle 105"/>
          <p:cNvSpPr>
            <a:spLocks noChangeArrowheads="1"/>
          </p:cNvSpPr>
          <p:nvPr/>
        </p:nvSpPr>
        <p:spPr bwMode="auto">
          <a:xfrm>
            <a:off x="7116763" y="4516438"/>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92" name="Rectangle 106"/>
          <p:cNvSpPr>
            <a:spLocks noChangeArrowheads="1"/>
          </p:cNvSpPr>
          <p:nvPr/>
        </p:nvSpPr>
        <p:spPr bwMode="auto">
          <a:xfrm>
            <a:off x="2130425" y="4516438"/>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93" name="Rectangle 107"/>
          <p:cNvSpPr>
            <a:spLocks noChangeArrowheads="1"/>
          </p:cNvSpPr>
          <p:nvPr/>
        </p:nvSpPr>
        <p:spPr bwMode="auto">
          <a:xfrm>
            <a:off x="471488" y="3384550"/>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94" name="Rectangle 109"/>
          <p:cNvSpPr>
            <a:spLocks noChangeArrowheads="1"/>
          </p:cNvSpPr>
          <p:nvPr/>
        </p:nvSpPr>
        <p:spPr bwMode="auto">
          <a:xfrm>
            <a:off x="471488" y="1141413"/>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95" name="Rectangle 108"/>
          <p:cNvSpPr>
            <a:spLocks noChangeArrowheads="1"/>
          </p:cNvSpPr>
          <p:nvPr/>
        </p:nvSpPr>
        <p:spPr bwMode="auto">
          <a:xfrm>
            <a:off x="471488" y="2257425"/>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96" name="Rectangle 110"/>
          <p:cNvSpPr>
            <a:spLocks noChangeArrowheads="1"/>
          </p:cNvSpPr>
          <p:nvPr/>
        </p:nvSpPr>
        <p:spPr bwMode="auto">
          <a:xfrm>
            <a:off x="2130425" y="3384550"/>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97" name="Rectangle 111"/>
          <p:cNvSpPr>
            <a:spLocks noChangeArrowheads="1"/>
          </p:cNvSpPr>
          <p:nvPr/>
        </p:nvSpPr>
        <p:spPr bwMode="auto">
          <a:xfrm>
            <a:off x="2130425" y="1141413"/>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98" name="Rectangle 112"/>
          <p:cNvSpPr>
            <a:spLocks noChangeArrowheads="1"/>
          </p:cNvSpPr>
          <p:nvPr/>
        </p:nvSpPr>
        <p:spPr bwMode="auto">
          <a:xfrm>
            <a:off x="3790950" y="3384550"/>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99" name="Rectangle 113"/>
          <p:cNvSpPr>
            <a:spLocks noChangeArrowheads="1"/>
          </p:cNvSpPr>
          <p:nvPr/>
        </p:nvSpPr>
        <p:spPr bwMode="auto">
          <a:xfrm>
            <a:off x="3790950" y="2257425"/>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100" name="Rectangle 114"/>
          <p:cNvSpPr>
            <a:spLocks noChangeArrowheads="1"/>
          </p:cNvSpPr>
          <p:nvPr/>
        </p:nvSpPr>
        <p:spPr bwMode="auto">
          <a:xfrm>
            <a:off x="3790950" y="1141413"/>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101" name="Rectangle 115"/>
          <p:cNvSpPr>
            <a:spLocks noChangeArrowheads="1"/>
          </p:cNvSpPr>
          <p:nvPr/>
        </p:nvSpPr>
        <p:spPr bwMode="auto">
          <a:xfrm>
            <a:off x="5457825" y="3384550"/>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102" name="Rectangle 116"/>
          <p:cNvSpPr>
            <a:spLocks noChangeArrowheads="1"/>
          </p:cNvSpPr>
          <p:nvPr/>
        </p:nvSpPr>
        <p:spPr bwMode="auto">
          <a:xfrm>
            <a:off x="5457825" y="2257425"/>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103" name="Rectangle 117"/>
          <p:cNvSpPr>
            <a:spLocks noChangeArrowheads="1"/>
          </p:cNvSpPr>
          <p:nvPr/>
        </p:nvSpPr>
        <p:spPr bwMode="auto">
          <a:xfrm>
            <a:off x="7116763" y="2257425"/>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104" name="Rectangle 118"/>
          <p:cNvSpPr>
            <a:spLocks noChangeArrowheads="1"/>
          </p:cNvSpPr>
          <p:nvPr/>
        </p:nvSpPr>
        <p:spPr bwMode="auto">
          <a:xfrm>
            <a:off x="7116763" y="1141413"/>
            <a:ext cx="1581150" cy="1050925"/>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2112" name="Rectangle 64"/>
          <p:cNvSpPr>
            <a:spLocks noChangeAspect="1" noChangeArrowheads="1"/>
          </p:cNvSpPr>
          <p:nvPr/>
        </p:nvSpPr>
        <p:spPr bwMode="auto">
          <a:xfrm>
            <a:off x="471488" y="11414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5" action="ppaction://hlinksldjump"/>
              </a:rPr>
              <a:t>10</a:t>
            </a:r>
            <a:endParaRPr lang="en-US" sz="3200" b="1" dirty="0">
              <a:solidFill>
                <a:schemeClr val="bg1"/>
              </a:solidFill>
              <a:effectLst>
                <a:outerShdw blurRad="38100" dist="38100" dir="2700000" algn="tl">
                  <a:srgbClr val="000000"/>
                </a:outerShdw>
              </a:effectLst>
            </a:endParaRPr>
          </a:p>
        </p:txBody>
      </p:sp>
      <p:sp>
        <p:nvSpPr>
          <p:cNvPr id="2114" name="Rectangle 66"/>
          <p:cNvSpPr>
            <a:spLocks noChangeAspect="1" noChangeArrowheads="1"/>
          </p:cNvSpPr>
          <p:nvPr/>
        </p:nvSpPr>
        <p:spPr bwMode="auto">
          <a:xfrm>
            <a:off x="471488" y="2257425"/>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6" action="ppaction://hlinksldjump"/>
              </a:rPr>
              <a:t>20</a:t>
            </a:r>
            <a:endParaRPr lang="en-US" sz="3200" b="1" dirty="0">
              <a:solidFill>
                <a:schemeClr val="bg1"/>
              </a:solidFill>
              <a:effectLst>
                <a:outerShdw blurRad="38100" dist="38100" dir="2700000" algn="tl">
                  <a:srgbClr val="000000"/>
                </a:outerShdw>
              </a:effectLst>
            </a:endParaRPr>
          </a:p>
        </p:txBody>
      </p:sp>
      <p:sp>
        <p:nvSpPr>
          <p:cNvPr id="2115" name="Rectangle 67">
            <a:hlinkClick r:id="rId7" action="ppaction://hlinksldjump"/>
          </p:cNvPr>
          <p:cNvSpPr>
            <a:spLocks noChangeAspect="1" noChangeArrowheads="1"/>
          </p:cNvSpPr>
          <p:nvPr/>
        </p:nvSpPr>
        <p:spPr bwMode="auto">
          <a:xfrm>
            <a:off x="471488" y="33845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8" action="ppaction://hlinksldjump"/>
              </a:rPr>
              <a:t>30</a:t>
            </a:r>
            <a:endParaRPr lang="en-US" sz="3200" b="1" dirty="0">
              <a:solidFill>
                <a:schemeClr val="bg1"/>
              </a:solidFill>
              <a:effectLst>
                <a:outerShdw blurRad="38100" dist="38100" dir="2700000" algn="tl">
                  <a:srgbClr val="000000"/>
                </a:outerShdw>
              </a:effectLst>
            </a:endParaRPr>
          </a:p>
        </p:txBody>
      </p:sp>
      <p:sp>
        <p:nvSpPr>
          <p:cNvPr id="2116" name="Rectangle 68"/>
          <p:cNvSpPr>
            <a:spLocks noChangeAspect="1" noChangeArrowheads="1"/>
          </p:cNvSpPr>
          <p:nvPr/>
        </p:nvSpPr>
        <p:spPr bwMode="auto">
          <a:xfrm>
            <a:off x="471488" y="4516438"/>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9" action="ppaction://hlinksldjump"/>
              </a:rPr>
              <a:t>40</a:t>
            </a:r>
            <a:endParaRPr lang="en-US" sz="3200" b="1" dirty="0">
              <a:solidFill>
                <a:schemeClr val="bg1"/>
              </a:solidFill>
              <a:effectLst>
                <a:outerShdw blurRad="38100" dist="38100" dir="2700000" algn="tl">
                  <a:srgbClr val="000000"/>
                </a:outerShdw>
              </a:effectLst>
            </a:endParaRPr>
          </a:p>
        </p:txBody>
      </p:sp>
      <p:sp>
        <p:nvSpPr>
          <p:cNvPr id="2117" name="Rectangle 69"/>
          <p:cNvSpPr>
            <a:spLocks noChangeAspect="1" noChangeArrowheads="1"/>
          </p:cNvSpPr>
          <p:nvPr/>
        </p:nvSpPr>
        <p:spPr bwMode="auto">
          <a:xfrm>
            <a:off x="471488" y="56388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10" action="ppaction://hlinksldjump"/>
              </a:rPr>
              <a:t>50</a:t>
            </a:r>
            <a:endParaRPr lang="en-US" sz="3200" b="1" dirty="0">
              <a:solidFill>
                <a:schemeClr val="bg1"/>
              </a:solidFill>
              <a:effectLst>
                <a:outerShdw blurRad="38100" dist="38100" dir="2700000" algn="tl">
                  <a:srgbClr val="000000"/>
                </a:outerShdw>
              </a:effectLst>
            </a:endParaRPr>
          </a:p>
        </p:txBody>
      </p:sp>
      <p:sp>
        <p:nvSpPr>
          <p:cNvPr id="2118" name="Rectangle 70"/>
          <p:cNvSpPr>
            <a:spLocks noChangeAspect="1" noChangeArrowheads="1"/>
          </p:cNvSpPr>
          <p:nvPr/>
        </p:nvSpPr>
        <p:spPr bwMode="auto">
          <a:xfrm>
            <a:off x="2130425" y="11414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11" action="ppaction://hlinksldjump"/>
              </a:rPr>
              <a:t>10</a:t>
            </a:r>
            <a:endParaRPr lang="en-US" sz="3200" b="1" dirty="0">
              <a:solidFill>
                <a:schemeClr val="bg1"/>
              </a:solidFill>
              <a:effectLst>
                <a:outerShdw blurRad="38100" dist="38100" dir="2700000" algn="tl">
                  <a:srgbClr val="000000"/>
                </a:outerShdw>
              </a:effectLst>
            </a:endParaRPr>
          </a:p>
        </p:txBody>
      </p:sp>
      <p:sp>
        <p:nvSpPr>
          <p:cNvPr id="2119" name="Rectangle 71"/>
          <p:cNvSpPr>
            <a:spLocks noChangeAspect="1" noChangeArrowheads="1"/>
          </p:cNvSpPr>
          <p:nvPr/>
        </p:nvSpPr>
        <p:spPr bwMode="auto">
          <a:xfrm>
            <a:off x="2130425" y="2257425"/>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12" action="ppaction://hlinksldjump"/>
              </a:rPr>
              <a:t>20</a:t>
            </a:r>
            <a:endParaRPr lang="en-US" sz="3200" b="1" dirty="0">
              <a:solidFill>
                <a:schemeClr val="bg1"/>
              </a:solidFill>
              <a:effectLst>
                <a:outerShdw blurRad="38100" dist="38100" dir="2700000" algn="tl">
                  <a:srgbClr val="000000"/>
                </a:outerShdw>
              </a:effectLst>
            </a:endParaRPr>
          </a:p>
        </p:txBody>
      </p:sp>
      <p:sp>
        <p:nvSpPr>
          <p:cNvPr id="2120" name="Rectangle 72">
            <a:hlinkClick r:id="rId13" action="ppaction://hlinksldjump"/>
          </p:cNvPr>
          <p:cNvSpPr>
            <a:spLocks noChangeAspect="1" noChangeArrowheads="1"/>
          </p:cNvSpPr>
          <p:nvPr/>
        </p:nvSpPr>
        <p:spPr bwMode="auto">
          <a:xfrm>
            <a:off x="2116138" y="33845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14" action="ppaction://hlinksldjump"/>
              </a:rPr>
              <a:t>30</a:t>
            </a:r>
            <a:endParaRPr lang="en-US" sz="3200" b="1" dirty="0">
              <a:solidFill>
                <a:schemeClr val="bg1"/>
              </a:solidFill>
              <a:effectLst>
                <a:outerShdw blurRad="38100" dist="38100" dir="2700000" algn="tl">
                  <a:srgbClr val="000000"/>
                </a:outerShdw>
              </a:effectLst>
            </a:endParaRPr>
          </a:p>
        </p:txBody>
      </p:sp>
      <p:sp>
        <p:nvSpPr>
          <p:cNvPr id="2121" name="Rectangle 73"/>
          <p:cNvSpPr>
            <a:spLocks noChangeAspect="1" noChangeArrowheads="1"/>
          </p:cNvSpPr>
          <p:nvPr/>
        </p:nvSpPr>
        <p:spPr bwMode="auto">
          <a:xfrm>
            <a:off x="2130425" y="4516438"/>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15" action="ppaction://hlinksldjump"/>
              </a:rPr>
              <a:t>40</a:t>
            </a:r>
            <a:endParaRPr lang="en-US" sz="3200" b="1" dirty="0">
              <a:solidFill>
                <a:schemeClr val="bg1"/>
              </a:solidFill>
              <a:effectLst>
                <a:outerShdw blurRad="38100" dist="38100" dir="2700000" algn="tl">
                  <a:srgbClr val="000000"/>
                </a:outerShdw>
              </a:effectLst>
            </a:endParaRPr>
          </a:p>
        </p:txBody>
      </p:sp>
      <p:sp>
        <p:nvSpPr>
          <p:cNvPr id="2122" name="Rectangle 74"/>
          <p:cNvSpPr>
            <a:spLocks noChangeAspect="1" noChangeArrowheads="1"/>
          </p:cNvSpPr>
          <p:nvPr/>
        </p:nvSpPr>
        <p:spPr bwMode="auto">
          <a:xfrm>
            <a:off x="2130425" y="56388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16" action="ppaction://hlinksldjump"/>
              </a:rPr>
              <a:t>50</a:t>
            </a:r>
            <a:endParaRPr lang="en-US" sz="3200" b="1" dirty="0">
              <a:solidFill>
                <a:schemeClr val="bg1"/>
              </a:solidFill>
              <a:effectLst>
                <a:outerShdw blurRad="38100" dist="38100" dir="2700000" algn="tl">
                  <a:srgbClr val="000000"/>
                </a:outerShdw>
              </a:effectLst>
            </a:endParaRPr>
          </a:p>
        </p:txBody>
      </p:sp>
      <p:sp>
        <p:nvSpPr>
          <p:cNvPr id="2123" name="Rectangle 75"/>
          <p:cNvSpPr>
            <a:spLocks noChangeAspect="1" noChangeArrowheads="1"/>
          </p:cNvSpPr>
          <p:nvPr/>
        </p:nvSpPr>
        <p:spPr bwMode="auto">
          <a:xfrm>
            <a:off x="3790950" y="11414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17" action="ppaction://hlinksldjump"/>
              </a:rPr>
              <a:t>10</a:t>
            </a:r>
            <a:endParaRPr lang="en-US" sz="3200" b="1" dirty="0">
              <a:solidFill>
                <a:schemeClr val="bg1"/>
              </a:solidFill>
              <a:effectLst>
                <a:outerShdw blurRad="38100" dist="38100" dir="2700000" algn="tl">
                  <a:srgbClr val="000000"/>
                </a:outerShdw>
              </a:effectLst>
            </a:endParaRPr>
          </a:p>
        </p:txBody>
      </p:sp>
      <p:sp>
        <p:nvSpPr>
          <p:cNvPr id="2124" name="Rectangle 76"/>
          <p:cNvSpPr>
            <a:spLocks noChangeAspect="1" noChangeArrowheads="1"/>
          </p:cNvSpPr>
          <p:nvPr/>
        </p:nvSpPr>
        <p:spPr bwMode="auto">
          <a:xfrm>
            <a:off x="3790950" y="2257425"/>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18" action="ppaction://hlinksldjump"/>
              </a:rPr>
              <a:t>20</a:t>
            </a:r>
            <a:endParaRPr lang="en-US" sz="3200" b="1" dirty="0">
              <a:solidFill>
                <a:schemeClr val="bg1"/>
              </a:solidFill>
              <a:effectLst>
                <a:outerShdw blurRad="38100" dist="38100" dir="2700000" algn="tl">
                  <a:srgbClr val="000000"/>
                </a:outerShdw>
              </a:effectLst>
            </a:endParaRPr>
          </a:p>
        </p:txBody>
      </p:sp>
      <p:sp>
        <p:nvSpPr>
          <p:cNvPr id="2125" name="Rectangle 77"/>
          <p:cNvSpPr>
            <a:spLocks noChangeAspect="1" noChangeArrowheads="1"/>
          </p:cNvSpPr>
          <p:nvPr/>
        </p:nvSpPr>
        <p:spPr bwMode="auto">
          <a:xfrm>
            <a:off x="3790950" y="33845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19" action="ppaction://hlinksldjump"/>
              </a:rPr>
              <a:t>30</a:t>
            </a:r>
            <a:endParaRPr lang="en-US" sz="3200" b="1" dirty="0">
              <a:solidFill>
                <a:schemeClr val="bg1"/>
              </a:solidFill>
              <a:effectLst>
                <a:outerShdw blurRad="38100" dist="38100" dir="2700000" algn="tl">
                  <a:srgbClr val="000000"/>
                </a:outerShdw>
              </a:effectLst>
            </a:endParaRPr>
          </a:p>
        </p:txBody>
      </p:sp>
      <p:sp>
        <p:nvSpPr>
          <p:cNvPr id="2126" name="Rectangle 78"/>
          <p:cNvSpPr>
            <a:spLocks noChangeAspect="1" noChangeArrowheads="1"/>
          </p:cNvSpPr>
          <p:nvPr/>
        </p:nvSpPr>
        <p:spPr bwMode="auto">
          <a:xfrm>
            <a:off x="3790950" y="4516438"/>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13" action="ppaction://hlinksldjump"/>
              </a:rPr>
              <a:t>40</a:t>
            </a:r>
            <a:endParaRPr lang="en-US" sz="3200" b="1" dirty="0">
              <a:solidFill>
                <a:schemeClr val="bg1"/>
              </a:solidFill>
              <a:effectLst>
                <a:outerShdw blurRad="38100" dist="38100" dir="2700000" algn="tl">
                  <a:srgbClr val="000000"/>
                </a:outerShdw>
              </a:effectLst>
            </a:endParaRPr>
          </a:p>
        </p:txBody>
      </p:sp>
      <p:sp>
        <p:nvSpPr>
          <p:cNvPr id="2127" name="Rectangle 79"/>
          <p:cNvSpPr>
            <a:spLocks noChangeAspect="1" noChangeArrowheads="1"/>
          </p:cNvSpPr>
          <p:nvPr/>
        </p:nvSpPr>
        <p:spPr bwMode="auto">
          <a:xfrm>
            <a:off x="3790950" y="56388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20" action="ppaction://hlinksldjump"/>
              </a:rPr>
              <a:t>50</a:t>
            </a:r>
            <a:endParaRPr lang="en-US" sz="3200" b="1" dirty="0">
              <a:solidFill>
                <a:schemeClr val="bg1"/>
              </a:solidFill>
              <a:effectLst>
                <a:outerShdw blurRad="38100" dist="38100" dir="2700000" algn="tl">
                  <a:srgbClr val="000000"/>
                </a:outerShdw>
              </a:effectLst>
            </a:endParaRPr>
          </a:p>
        </p:txBody>
      </p:sp>
      <p:sp>
        <p:nvSpPr>
          <p:cNvPr id="2128" name="Rectangle 80"/>
          <p:cNvSpPr>
            <a:spLocks noChangeAspect="1" noChangeArrowheads="1"/>
          </p:cNvSpPr>
          <p:nvPr/>
        </p:nvSpPr>
        <p:spPr bwMode="auto">
          <a:xfrm>
            <a:off x="5457825" y="11414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21" action="ppaction://hlinksldjump"/>
              </a:rPr>
              <a:t>10</a:t>
            </a:r>
            <a:endParaRPr lang="en-US" sz="3200" b="1" dirty="0">
              <a:solidFill>
                <a:schemeClr val="bg1"/>
              </a:solidFill>
              <a:effectLst>
                <a:outerShdw blurRad="38100" dist="38100" dir="2700000" algn="tl">
                  <a:srgbClr val="000000"/>
                </a:outerShdw>
              </a:effectLst>
            </a:endParaRPr>
          </a:p>
        </p:txBody>
      </p:sp>
      <p:sp>
        <p:nvSpPr>
          <p:cNvPr id="2129" name="Rectangle 81"/>
          <p:cNvSpPr>
            <a:spLocks noChangeAspect="1" noChangeArrowheads="1"/>
          </p:cNvSpPr>
          <p:nvPr/>
        </p:nvSpPr>
        <p:spPr bwMode="auto">
          <a:xfrm>
            <a:off x="5457825" y="2257425"/>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22" action="ppaction://hlinksldjump"/>
              </a:rPr>
              <a:t>20</a:t>
            </a:r>
            <a:endParaRPr lang="en-US" sz="3200" b="1" dirty="0">
              <a:solidFill>
                <a:schemeClr val="bg1"/>
              </a:solidFill>
              <a:effectLst>
                <a:outerShdw blurRad="38100" dist="38100" dir="2700000" algn="tl">
                  <a:srgbClr val="000000"/>
                </a:outerShdw>
              </a:effectLst>
            </a:endParaRPr>
          </a:p>
        </p:txBody>
      </p:sp>
      <p:sp>
        <p:nvSpPr>
          <p:cNvPr id="2130" name="Rectangle 82"/>
          <p:cNvSpPr>
            <a:spLocks noChangeAspect="1" noChangeArrowheads="1"/>
          </p:cNvSpPr>
          <p:nvPr/>
        </p:nvSpPr>
        <p:spPr bwMode="auto">
          <a:xfrm>
            <a:off x="5457825" y="33845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7" action="ppaction://hlinksldjump"/>
              </a:rPr>
              <a:t>30</a:t>
            </a:r>
            <a:endParaRPr lang="en-US" sz="3200" b="1" dirty="0">
              <a:solidFill>
                <a:schemeClr val="bg1"/>
              </a:solidFill>
              <a:effectLst>
                <a:outerShdw blurRad="38100" dist="38100" dir="2700000" algn="tl">
                  <a:srgbClr val="000000"/>
                </a:outerShdw>
              </a:effectLst>
            </a:endParaRPr>
          </a:p>
        </p:txBody>
      </p:sp>
      <p:sp>
        <p:nvSpPr>
          <p:cNvPr id="2131" name="Rectangle 83"/>
          <p:cNvSpPr>
            <a:spLocks noChangeAspect="1" noChangeArrowheads="1"/>
          </p:cNvSpPr>
          <p:nvPr/>
        </p:nvSpPr>
        <p:spPr bwMode="auto">
          <a:xfrm>
            <a:off x="5457825" y="4516438"/>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23" action="ppaction://hlinksldjump"/>
              </a:rPr>
              <a:t>40</a:t>
            </a:r>
            <a:endParaRPr lang="en-US" sz="3200" b="1" dirty="0">
              <a:solidFill>
                <a:schemeClr val="bg1"/>
              </a:solidFill>
              <a:effectLst>
                <a:outerShdw blurRad="38100" dist="38100" dir="2700000" algn="tl">
                  <a:srgbClr val="000000"/>
                </a:outerShdw>
              </a:effectLst>
            </a:endParaRPr>
          </a:p>
        </p:txBody>
      </p:sp>
      <p:sp>
        <p:nvSpPr>
          <p:cNvPr id="2132" name="Rectangle 84"/>
          <p:cNvSpPr>
            <a:spLocks noChangeAspect="1" noChangeArrowheads="1"/>
          </p:cNvSpPr>
          <p:nvPr/>
        </p:nvSpPr>
        <p:spPr bwMode="auto">
          <a:xfrm>
            <a:off x="5457825" y="56388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24" action="ppaction://hlinksldjump"/>
              </a:rPr>
              <a:t>50</a:t>
            </a:r>
            <a:endParaRPr lang="en-US" sz="3200" b="1" dirty="0">
              <a:solidFill>
                <a:schemeClr val="bg1"/>
              </a:solidFill>
              <a:effectLst>
                <a:outerShdw blurRad="38100" dist="38100" dir="2700000" algn="tl">
                  <a:srgbClr val="000000"/>
                </a:outerShdw>
              </a:effectLst>
            </a:endParaRPr>
          </a:p>
        </p:txBody>
      </p:sp>
      <p:sp>
        <p:nvSpPr>
          <p:cNvPr id="2133" name="Rectangle 85"/>
          <p:cNvSpPr>
            <a:spLocks noChangeAspect="1" noChangeArrowheads="1"/>
          </p:cNvSpPr>
          <p:nvPr/>
        </p:nvSpPr>
        <p:spPr bwMode="auto">
          <a:xfrm>
            <a:off x="7116763" y="1141413"/>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25" action="ppaction://hlinksldjump"/>
              </a:rPr>
              <a:t>10</a:t>
            </a:r>
            <a:endParaRPr lang="en-US" sz="3200" b="1" dirty="0">
              <a:solidFill>
                <a:schemeClr val="bg1"/>
              </a:solidFill>
              <a:effectLst>
                <a:outerShdw blurRad="38100" dist="38100" dir="2700000" algn="tl">
                  <a:srgbClr val="000000"/>
                </a:outerShdw>
              </a:effectLst>
            </a:endParaRPr>
          </a:p>
        </p:txBody>
      </p:sp>
      <p:sp>
        <p:nvSpPr>
          <p:cNvPr id="2134" name="Rectangle 86"/>
          <p:cNvSpPr>
            <a:spLocks noChangeAspect="1" noChangeArrowheads="1"/>
          </p:cNvSpPr>
          <p:nvPr/>
        </p:nvSpPr>
        <p:spPr bwMode="auto">
          <a:xfrm>
            <a:off x="7116763" y="2257425"/>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26" action="ppaction://hlinksldjump"/>
              </a:rPr>
              <a:t>20</a:t>
            </a:r>
            <a:endParaRPr lang="en-US" sz="3200" b="1" dirty="0">
              <a:solidFill>
                <a:schemeClr val="bg1"/>
              </a:solidFill>
              <a:effectLst>
                <a:outerShdw blurRad="38100" dist="38100" dir="2700000" algn="tl">
                  <a:srgbClr val="000000"/>
                </a:outerShdw>
              </a:effectLst>
            </a:endParaRPr>
          </a:p>
        </p:txBody>
      </p:sp>
      <p:sp>
        <p:nvSpPr>
          <p:cNvPr id="2135" name="Rectangle 87"/>
          <p:cNvSpPr>
            <a:spLocks noChangeAspect="1" noChangeArrowheads="1"/>
          </p:cNvSpPr>
          <p:nvPr/>
        </p:nvSpPr>
        <p:spPr bwMode="auto">
          <a:xfrm>
            <a:off x="7116763" y="338455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27" action="ppaction://hlinksldjump"/>
              </a:rPr>
              <a:t>30</a:t>
            </a:r>
            <a:endParaRPr lang="en-US" sz="3200" b="1" dirty="0">
              <a:solidFill>
                <a:schemeClr val="bg1"/>
              </a:solidFill>
              <a:effectLst>
                <a:outerShdw blurRad="38100" dist="38100" dir="2700000" algn="tl">
                  <a:srgbClr val="000000"/>
                </a:outerShdw>
              </a:effectLst>
            </a:endParaRPr>
          </a:p>
        </p:txBody>
      </p:sp>
      <p:sp>
        <p:nvSpPr>
          <p:cNvPr id="2136" name="Rectangle 88"/>
          <p:cNvSpPr>
            <a:spLocks noChangeAspect="1" noChangeArrowheads="1"/>
          </p:cNvSpPr>
          <p:nvPr/>
        </p:nvSpPr>
        <p:spPr bwMode="auto">
          <a:xfrm>
            <a:off x="7116763" y="4516438"/>
            <a:ext cx="1581150" cy="1052512"/>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28" action="ppaction://hlinksldjump"/>
              </a:rPr>
              <a:t>40</a:t>
            </a:r>
            <a:endParaRPr lang="en-US" sz="3200" b="1" dirty="0">
              <a:solidFill>
                <a:schemeClr val="bg1"/>
              </a:solidFill>
              <a:effectLst>
                <a:outerShdw blurRad="38100" dist="38100" dir="2700000" algn="tl">
                  <a:srgbClr val="000000"/>
                </a:outerShdw>
              </a:effectLst>
            </a:endParaRPr>
          </a:p>
        </p:txBody>
      </p:sp>
      <p:sp>
        <p:nvSpPr>
          <p:cNvPr id="2137" name="Rectangle 89"/>
          <p:cNvSpPr>
            <a:spLocks noChangeAspect="1" noChangeArrowheads="1"/>
          </p:cNvSpPr>
          <p:nvPr/>
        </p:nvSpPr>
        <p:spPr bwMode="auto">
          <a:xfrm>
            <a:off x="7116763" y="5638800"/>
            <a:ext cx="1581150" cy="1052513"/>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outerShdw>
                </a:effectLst>
                <a:hlinkClick r:id="rId29" action="ppaction://hlinksldjump"/>
              </a:rPr>
              <a:t>50</a:t>
            </a:r>
            <a:endParaRPr lang="en-US" sz="3200" b="1" dirty="0">
              <a:solidFill>
                <a:schemeClr val="bg1"/>
              </a:solidFill>
              <a:effectLst>
                <a:outerShdw blurRad="38100" dist="38100" dir="2700000" algn="tl">
                  <a:srgbClr val="000000"/>
                </a:outerShdw>
              </a:effectLst>
            </a:endParaRPr>
          </a:p>
        </p:txBody>
      </p:sp>
      <p:sp>
        <p:nvSpPr>
          <p:cNvPr id="2113" name="Rectangle 65">
            <a:hlinkClick r:id="" action="ppaction://hlinkshowjump?jump=nextslide"/>
          </p:cNvPr>
          <p:cNvSpPr>
            <a:spLocks noChangeAspect="1" noChangeArrowheads="1"/>
          </p:cNvSpPr>
          <p:nvPr/>
        </p:nvSpPr>
        <p:spPr bwMode="auto">
          <a:xfrm>
            <a:off x="471488" y="160338"/>
            <a:ext cx="1581150" cy="731837"/>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000" b="1" dirty="0">
                <a:solidFill>
                  <a:srgbClr val="FFCC00"/>
                </a:solidFill>
                <a:effectLst>
                  <a:outerShdw blurRad="38100" dist="38100" dir="2700000" algn="tl">
                    <a:srgbClr val="000000"/>
                  </a:outerShdw>
                </a:effectLst>
              </a:rPr>
              <a:t>Геометрия</a:t>
            </a:r>
            <a:endParaRPr lang="en-US" sz="2000" b="1" dirty="0">
              <a:solidFill>
                <a:srgbClr val="FFCC00"/>
              </a:solidFill>
              <a:effectLst>
                <a:outerShdw blurRad="38100" dist="38100" dir="2700000" algn="tl">
                  <a:srgbClr val="000000"/>
                </a:outerShdw>
              </a:effectLst>
            </a:endParaRPr>
          </a:p>
        </p:txBody>
      </p:sp>
      <p:sp>
        <p:nvSpPr>
          <p:cNvPr id="2138" name="Rectangle 90">
            <a:hlinkClick r:id="" action="ppaction://hlinkshowjump?jump=nextslide"/>
          </p:cNvPr>
          <p:cNvSpPr>
            <a:spLocks noChangeAspect="1" noChangeArrowheads="1"/>
          </p:cNvSpPr>
          <p:nvPr/>
        </p:nvSpPr>
        <p:spPr bwMode="auto">
          <a:xfrm>
            <a:off x="2143125" y="166688"/>
            <a:ext cx="1581150" cy="731837"/>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000" b="1" dirty="0">
                <a:solidFill>
                  <a:srgbClr val="FFCC00"/>
                </a:solidFill>
                <a:effectLst>
                  <a:outerShdw blurRad="38100" dist="38100" dir="2700000" algn="tl">
                    <a:srgbClr val="000000"/>
                  </a:outerShdw>
                </a:effectLst>
              </a:rPr>
              <a:t>Числа</a:t>
            </a:r>
            <a:endParaRPr lang="en-US" sz="2000" b="1" dirty="0">
              <a:solidFill>
                <a:srgbClr val="FFCC00"/>
              </a:solidFill>
              <a:effectLst>
                <a:outerShdw blurRad="38100" dist="38100" dir="2700000" algn="tl">
                  <a:srgbClr val="000000"/>
                </a:outerShdw>
              </a:effectLst>
            </a:endParaRPr>
          </a:p>
        </p:txBody>
      </p:sp>
      <p:sp>
        <p:nvSpPr>
          <p:cNvPr id="2139" name="Rectangle 91">
            <a:hlinkClick r:id="" action="ppaction://hlinkshowjump?jump=nextslide"/>
          </p:cNvPr>
          <p:cNvSpPr>
            <a:spLocks noChangeAspect="1" noChangeArrowheads="1"/>
          </p:cNvSpPr>
          <p:nvPr/>
        </p:nvSpPr>
        <p:spPr bwMode="auto">
          <a:xfrm>
            <a:off x="3797300" y="166688"/>
            <a:ext cx="1581150" cy="731837"/>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000" b="1" dirty="0">
                <a:solidFill>
                  <a:srgbClr val="FFCC00"/>
                </a:solidFill>
                <a:effectLst>
                  <a:outerShdw blurRad="38100" dist="38100" dir="2700000" algn="tl">
                    <a:srgbClr val="000000"/>
                  </a:outerShdw>
                </a:effectLst>
              </a:rPr>
              <a:t>Меры</a:t>
            </a:r>
            <a:endParaRPr lang="en-US" sz="2000" b="1" dirty="0">
              <a:solidFill>
                <a:srgbClr val="FFCC00"/>
              </a:solidFill>
              <a:effectLst>
                <a:outerShdw blurRad="38100" dist="38100" dir="2700000" algn="tl">
                  <a:srgbClr val="000000"/>
                </a:outerShdw>
              </a:effectLst>
            </a:endParaRPr>
          </a:p>
        </p:txBody>
      </p:sp>
      <p:sp>
        <p:nvSpPr>
          <p:cNvPr id="2140" name="Rectangle 92">
            <a:hlinkClick r:id="" action="ppaction://hlinkshowjump?jump=nextslide"/>
          </p:cNvPr>
          <p:cNvSpPr>
            <a:spLocks noChangeAspect="1" noChangeArrowheads="1"/>
          </p:cNvSpPr>
          <p:nvPr/>
        </p:nvSpPr>
        <p:spPr bwMode="auto">
          <a:xfrm>
            <a:off x="5464175" y="173038"/>
            <a:ext cx="1581150" cy="731837"/>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000" b="1" dirty="0">
                <a:solidFill>
                  <a:srgbClr val="FFCC00"/>
                </a:solidFill>
                <a:effectLst>
                  <a:outerShdw blurRad="38100" dist="38100" dir="2700000" algn="tl">
                    <a:srgbClr val="000000"/>
                  </a:outerShdw>
                </a:effectLst>
              </a:rPr>
              <a:t>Алгебра</a:t>
            </a:r>
            <a:endParaRPr lang="en-US" sz="2000" b="1" dirty="0">
              <a:solidFill>
                <a:srgbClr val="FFCC00"/>
              </a:solidFill>
              <a:effectLst>
                <a:outerShdw blurRad="38100" dist="38100" dir="2700000" algn="tl">
                  <a:srgbClr val="000000"/>
                </a:outerShdw>
              </a:effectLst>
            </a:endParaRPr>
          </a:p>
        </p:txBody>
      </p:sp>
      <p:sp>
        <p:nvSpPr>
          <p:cNvPr id="2141" name="Rectangle 93">
            <a:hlinkClick r:id="" action="ppaction://hlinkshowjump?jump=nextslide"/>
          </p:cNvPr>
          <p:cNvSpPr>
            <a:spLocks noChangeAspect="1" noChangeArrowheads="1"/>
          </p:cNvSpPr>
          <p:nvPr/>
        </p:nvSpPr>
        <p:spPr bwMode="auto">
          <a:xfrm>
            <a:off x="7123113" y="173038"/>
            <a:ext cx="1581150" cy="731837"/>
          </a:xfrm>
          <a:prstGeom prst="rect">
            <a:avLst/>
          </a:prstGeom>
          <a:gradFill rotWithShape="0">
            <a:gsLst>
              <a:gs pos="0">
                <a:srgbClr val="3366FF"/>
              </a:gs>
              <a:gs pos="50000">
                <a:srgbClr val="000066"/>
              </a:gs>
              <a:gs pos="100000">
                <a:srgbClr val="3366FF"/>
              </a:gs>
            </a:gsLst>
            <a:lin ang="0" scaled="1"/>
          </a:gradFill>
          <a:ln w="9525">
            <a:solidFill>
              <a:schemeClr val="tx1"/>
            </a:solidFill>
            <a:miter lim="800000"/>
            <a:headEnd/>
            <a:tailEnd/>
          </a:ln>
          <a:effectLst/>
        </p:spPr>
        <p:txBody>
          <a:bodyPr wrap="none" anchor="ctr"/>
          <a:lstStyle/>
          <a:p>
            <a:pPr algn="ctr">
              <a:defRPr/>
            </a:pPr>
            <a:r>
              <a:rPr lang="ru-RU" sz="2000" b="1" dirty="0">
                <a:solidFill>
                  <a:srgbClr val="FFCC00"/>
                </a:solidFill>
                <a:effectLst>
                  <a:outerShdw blurRad="38100" dist="38100" dir="2700000" algn="tl">
                    <a:srgbClr val="000000"/>
                  </a:outerShdw>
                </a:effectLst>
              </a:rPr>
              <a:t>Имена</a:t>
            </a:r>
            <a:endParaRPr lang="en-US" sz="2000" b="1" dirty="0">
              <a:solidFill>
                <a:srgbClr val="FFCC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500"/>
                                  </p:stCondLst>
                                  <p:childTnLst>
                                    <p:set>
                                      <p:cBhvr>
                                        <p:cTn id="6" dur="1" fill="hold">
                                          <p:stCondLst>
                                            <p:cond delay="0"/>
                                          </p:stCondLst>
                                        </p:cTn>
                                        <p:tgtEl>
                                          <p:spTgt spid="2138"/>
                                        </p:tgtEl>
                                        <p:attrNameLst>
                                          <p:attrName>style.visibility</p:attrName>
                                        </p:attrNameLst>
                                      </p:cBhvr>
                                      <p:to>
                                        <p:strVal val="visible"/>
                                      </p:to>
                                    </p:set>
                                    <p:anim calcmode="lin" valueType="num">
                                      <p:cBhvr additive="base">
                                        <p:cTn id="7" dur="500" fill="hold"/>
                                        <p:tgtEl>
                                          <p:spTgt spid="2138"/>
                                        </p:tgtEl>
                                        <p:attrNameLst>
                                          <p:attrName>ppt_x</p:attrName>
                                        </p:attrNameLst>
                                      </p:cBhvr>
                                      <p:tavLst>
                                        <p:tav tm="0">
                                          <p:val>
                                            <p:strVal val="#ppt_x"/>
                                          </p:val>
                                        </p:tav>
                                        <p:tav tm="100000">
                                          <p:val>
                                            <p:strVal val="#ppt_x"/>
                                          </p:val>
                                        </p:tav>
                                      </p:tavLst>
                                    </p:anim>
                                    <p:anim calcmode="lin" valueType="num">
                                      <p:cBhvr additive="base">
                                        <p:cTn id="8" dur="500" fill="hold"/>
                                        <p:tgtEl>
                                          <p:spTgt spid="21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9" fill="hold" nodeType="afterGroup">
                            <p:stCondLst>
                              <p:cond delay="2000"/>
                            </p:stCondLst>
                            <p:childTnLst>
                              <p:par>
                                <p:cTn id="10" presetID="2" presetClass="entr" presetSubtype="1" fill="hold" grpId="0" nodeType="afterEffect">
                                  <p:stCondLst>
                                    <p:cond delay="1500"/>
                                  </p:stCondLst>
                                  <p:childTnLst>
                                    <p:set>
                                      <p:cBhvr>
                                        <p:cTn id="11" dur="1" fill="hold">
                                          <p:stCondLst>
                                            <p:cond delay="0"/>
                                          </p:stCondLst>
                                        </p:cTn>
                                        <p:tgtEl>
                                          <p:spTgt spid="2141"/>
                                        </p:tgtEl>
                                        <p:attrNameLst>
                                          <p:attrName>style.visibility</p:attrName>
                                        </p:attrNameLst>
                                      </p:cBhvr>
                                      <p:to>
                                        <p:strVal val="visible"/>
                                      </p:to>
                                    </p:set>
                                    <p:anim calcmode="lin" valueType="num">
                                      <p:cBhvr additive="base">
                                        <p:cTn id="12" dur="500" fill="hold"/>
                                        <p:tgtEl>
                                          <p:spTgt spid="2141"/>
                                        </p:tgtEl>
                                        <p:attrNameLst>
                                          <p:attrName>ppt_x</p:attrName>
                                        </p:attrNameLst>
                                      </p:cBhvr>
                                      <p:tavLst>
                                        <p:tav tm="0">
                                          <p:val>
                                            <p:strVal val="#ppt_x"/>
                                          </p:val>
                                        </p:tav>
                                        <p:tav tm="100000">
                                          <p:val>
                                            <p:strVal val="#ppt_x"/>
                                          </p:val>
                                        </p:tav>
                                      </p:tavLst>
                                    </p:anim>
                                    <p:anim calcmode="lin" valueType="num">
                                      <p:cBhvr additive="base">
                                        <p:cTn id="13" dur="500" fill="hold"/>
                                        <p:tgtEl>
                                          <p:spTgt spid="214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par>
                          <p:cTn id="14" fill="hold" nodeType="afterGroup">
                            <p:stCondLst>
                              <p:cond delay="4000"/>
                            </p:stCondLst>
                            <p:childTnLst>
                              <p:par>
                                <p:cTn id="15" presetID="2" presetClass="entr" presetSubtype="1" fill="hold" grpId="0" nodeType="afterEffect">
                                  <p:stCondLst>
                                    <p:cond delay="1500"/>
                                  </p:stCondLst>
                                  <p:childTnLst>
                                    <p:set>
                                      <p:cBhvr>
                                        <p:cTn id="16" dur="1" fill="hold">
                                          <p:stCondLst>
                                            <p:cond delay="0"/>
                                          </p:stCondLst>
                                        </p:cTn>
                                        <p:tgtEl>
                                          <p:spTgt spid="2139"/>
                                        </p:tgtEl>
                                        <p:attrNameLst>
                                          <p:attrName>style.visibility</p:attrName>
                                        </p:attrNameLst>
                                      </p:cBhvr>
                                      <p:to>
                                        <p:strVal val="visible"/>
                                      </p:to>
                                    </p:set>
                                    <p:anim calcmode="lin" valueType="num">
                                      <p:cBhvr additive="base">
                                        <p:cTn id="17" dur="500" fill="hold"/>
                                        <p:tgtEl>
                                          <p:spTgt spid="2139"/>
                                        </p:tgtEl>
                                        <p:attrNameLst>
                                          <p:attrName>ppt_x</p:attrName>
                                        </p:attrNameLst>
                                      </p:cBhvr>
                                      <p:tavLst>
                                        <p:tav tm="0">
                                          <p:val>
                                            <p:strVal val="#ppt_x"/>
                                          </p:val>
                                        </p:tav>
                                        <p:tav tm="100000">
                                          <p:val>
                                            <p:strVal val="#ppt_x"/>
                                          </p:val>
                                        </p:tav>
                                      </p:tavLst>
                                    </p:anim>
                                    <p:anim calcmode="lin" valueType="num">
                                      <p:cBhvr additive="base">
                                        <p:cTn id="18" dur="500" fill="hold"/>
                                        <p:tgtEl>
                                          <p:spTgt spid="213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par>
                          <p:cTn id="19" fill="hold" nodeType="afterGroup">
                            <p:stCondLst>
                              <p:cond delay="6000"/>
                            </p:stCondLst>
                            <p:childTnLst>
                              <p:par>
                                <p:cTn id="20" presetID="2" presetClass="entr" presetSubtype="1" fill="hold" grpId="0" nodeType="afterEffect">
                                  <p:stCondLst>
                                    <p:cond delay="1500"/>
                                  </p:stCondLst>
                                  <p:childTnLst>
                                    <p:set>
                                      <p:cBhvr>
                                        <p:cTn id="21" dur="1" fill="hold">
                                          <p:stCondLst>
                                            <p:cond delay="0"/>
                                          </p:stCondLst>
                                        </p:cTn>
                                        <p:tgtEl>
                                          <p:spTgt spid="2113"/>
                                        </p:tgtEl>
                                        <p:attrNameLst>
                                          <p:attrName>style.visibility</p:attrName>
                                        </p:attrNameLst>
                                      </p:cBhvr>
                                      <p:to>
                                        <p:strVal val="visible"/>
                                      </p:to>
                                    </p:set>
                                    <p:anim calcmode="lin" valueType="num">
                                      <p:cBhvr additive="base">
                                        <p:cTn id="22" dur="500" fill="hold"/>
                                        <p:tgtEl>
                                          <p:spTgt spid="2113"/>
                                        </p:tgtEl>
                                        <p:attrNameLst>
                                          <p:attrName>ppt_x</p:attrName>
                                        </p:attrNameLst>
                                      </p:cBhvr>
                                      <p:tavLst>
                                        <p:tav tm="0">
                                          <p:val>
                                            <p:strVal val="#ppt_x"/>
                                          </p:val>
                                        </p:tav>
                                        <p:tav tm="100000">
                                          <p:val>
                                            <p:strVal val="#ppt_x"/>
                                          </p:val>
                                        </p:tav>
                                      </p:tavLst>
                                    </p:anim>
                                    <p:anim calcmode="lin" valueType="num">
                                      <p:cBhvr additive="base">
                                        <p:cTn id="23" dur="500" fill="hold"/>
                                        <p:tgtEl>
                                          <p:spTgt spid="21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par>
                          <p:cTn id="24" fill="hold" nodeType="afterGroup">
                            <p:stCondLst>
                              <p:cond delay="8000"/>
                            </p:stCondLst>
                            <p:childTnLst>
                              <p:par>
                                <p:cTn id="25" presetID="2" presetClass="entr" presetSubtype="1" fill="hold" grpId="0" nodeType="afterEffect">
                                  <p:stCondLst>
                                    <p:cond delay="1500"/>
                                  </p:stCondLst>
                                  <p:childTnLst>
                                    <p:set>
                                      <p:cBhvr>
                                        <p:cTn id="26" dur="1" fill="hold">
                                          <p:stCondLst>
                                            <p:cond delay="0"/>
                                          </p:stCondLst>
                                        </p:cTn>
                                        <p:tgtEl>
                                          <p:spTgt spid="2140"/>
                                        </p:tgtEl>
                                        <p:attrNameLst>
                                          <p:attrName>style.visibility</p:attrName>
                                        </p:attrNameLst>
                                      </p:cBhvr>
                                      <p:to>
                                        <p:strVal val="visible"/>
                                      </p:to>
                                    </p:set>
                                    <p:anim calcmode="lin" valueType="num">
                                      <p:cBhvr additive="base">
                                        <p:cTn id="27" dur="500" fill="hold"/>
                                        <p:tgtEl>
                                          <p:spTgt spid="2140"/>
                                        </p:tgtEl>
                                        <p:attrNameLst>
                                          <p:attrName>ppt_x</p:attrName>
                                        </p:attrNameLst>
                                      </p:cBhvr>
                                      <p:tavLst>
                                        <p:tav tm="0">
                                          <p:val>
                                            <p:strVal val="#ppt_x"/>
                                          </p:val>
                                        </p:tav>
                                        <p:tav tm="100000">
                                          <p:val>
                                            <p:strVal val="#ppt_x"/>
                                          </p:val>
                                        </p:tav>
                                      </p:tavLst>
                                    </p:anim>
                                    <p:anim calcmode="lin" valueType="num">
                                      <p:cBhvr additive="base">
                                        <p:cTn id="28" dur="500" fill="hold"/>
                                        <p:tgtEl>
                                          <p:spTgt spid="214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par>
                          <p:cTn id="29" fill="hold" nodeType="afterGroup">
                            <p:stCondLst>
                              <p:cond delay="10000"/>
                            </p:stCondLst>
                            <p:childTnLst>
                              <p:par>
                                <p:cTn id="30" presetID="1" presetClass="entr" presetSubtype="0" fill="hold" grpId="0" nodeType="afterEffect">
                                  <p:stCondLst>
                                    <p:cond delay="0"/>
                                  </p:stCondLst>
                                  <p:childTnLst>
                                    <p:set>
                                      <p:cBhvr>
                                        <p:cTn id="31" dur="1" fill="hold">
                                          <p:stCondLst>
                                            <p:cond delay="499"/>
                                          </p:stCondLst>
                                        </p:cTn>
                                        <p:tgtEl>
                                          <p:spTgt spid="2115"/>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laser.wav"/>
                                        </p:tgtEl>
                                      </p:cMediaNode>
                                    </p:audio>
                                  </p:subTnLst>
                                </p:cTn>
                              </p:par>
                            </p:childTnLst>
                          </p:cTn>
                        </p:par>
                        <p:par>
                          <p:cTn id="32" fill="hold" nodeType="afterGroup">
                            <p:stCondLst>
                              <p:cond delay="10500"/>
                            </p:stCondLst>
                            <p:childTnLst>
                              <p:par>
                                <p:cTn id="33" presetID="1" presetClass="entr" presetSubtype="0" fill="hold" grpId="0" nodeType="afterEffect">
                                  <p:stCondLst>
                                    <p:cond delay="0"/>
                                  </p:stCondLst>
                                  <p:childTnLst>
                                    <p:set>
                                      <p:cBhvr>
                                        <p:cTn id="34" dur="1" fill="hold">
                                          <p:stCondLst>
                                            <p:cond delay="499"/>
                                          </p:stCondLst>
                                        </p:cTn>
                                        <p:tgtEl>
                                          <p:spTgt spid="212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laser.wav"/>
                                        </p:tgtEl>
                                      </p:cMediaNode>
                                    </p:audio>
                                  </p:subTnLst>
                                </p:cTn>
                              </p:par>
                            </p:childTnLst>
                          </p:cTn>
                        </p:par>
                        <p:par>
                          <p:cTn id="35" fill="hold" nodeType="afterGroup">
                            <p:stCondLst>
                              <p:cond delay="11000"/>
                            </p:stCondLst>
                            <p:childTnLst>
                              <p:par>
                                <p:cTn id="36" presetID="1" presetClass="entr" presetSubtype="0" fill="hold" grpId="0" nodeType="afterEffect">
                                  <p:stCondLst>
                                    <p:cond delay="0"/>
                                  </p:stCondLst>
                                  <p:childTnLst>
                                    <p:set>
                                      <p:cBhvr>
                                        <p:cTn id="37" dur="1" fill="hold">
                                          <p:stCondLst>
                                            <p:cond delay="499"/>
                                          </p:stCondLst>
                                        </p:cTn>
                                        <p:tgtEl>
                                          <p:spTgt spid="213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laser.wav"/>
                                        </p:tgtEl>
                                      </p:cMediaNode>
                                    </p:audio>
                                  </p:subTnLst>
                                </p:cTn>
                              </p:par>
                            </p:childTnLst>
                          </p:cTn>
                        </p:par>
                        <p:par>
                          <p:cTn id="38" fill="hold" nodeType="afterGroup">
                            <p:stCondLst>
                              <p:cond delay="11500"/>
                            </p:stCondLst>
                            <p:childTnLst>
                              <p:par>
                                <p:cTn id="39" presetID="1" presetClass="entr" presetSubtype="0" fill="hold" grpId="0" nodeType="afterEffect">
                                  <p:stCondLst>
                                    <p:cond delay="0"/>
                                  </p:stCondLst>
                                  <p:childTnLst>
                                    <p:set>
                                      <p:cBhvr>
                                        <p:cTn id="40" dur="1" fill="hold">
                                          <p:stCondLst>
                                            <p:cond delay="499"/>
                                          </p:stCondLst>
                                        </p:cTn>
                                        <p:tgtEl>
                                          <p:spTgt spid="2132"/>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laser.wav"/>
                                        </p:tgtEl>
                                      </p:cMediaNode>
                                    </p:audio>
                                  </p:subTnLst>
                                </p:cTn>
                              </p:par>
                            </p:childTnLst>
                          </p:cTn>
                        </p:par>
                        <p:par>
                          <p:cTn id="41" fill="hold" nodeType="afterGroup">
                            <p:stCondLst>
                              <p:cond delay="12000"/>
                            </p:stCondLst>
                            <p:childTnLst>
                              <p:par>
                                <p:cTn id="42" presetID="1" presetClass="entr" presetSubtype="0" fill="hold" grpId="0" nodeType="afterEffect">
                                  <p:stCondLst>
                                    <p:cond delay="0"/>
                                  </p:stCondLst>
                                  <p:childTnLst>
                                    <p:set>
                                      <p:cBhvr>
                                        <p:cTn id="43" dur="1" fill="hold">
                                          <p:stCondLst>
                                            <p:cond delay="499"/>
                                          </p:stCondLst>
                                        </p:cTn>
                                        <p:tgtEl>
                                          <p:spTgt spid="2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laser.wav"/>
                                        </p:tgtEl>
                                      </p:cMediaNode>
                                    </p:audio>
                                  </p:subTnLst>
                                </p:cTn>
                              </p:par>
                            </p:childTnLst>
                          </p:cTn>
                        </p:par>
                        <p:par>
                          <p:cTn id="44" fill="hold" nodeType="afterGroup">
                            <p:stCondLst>
                              <p:cond delay="12500"/>
                            </p:stCondLst>
                            <p:childTnLst>
                              <p:par>
                                <p:cTn id="45" presetID="1" presetClass="entr" presetSubtype="0" fill="hold" grpId="0" nodeType="afterEffect">
                                  <p:stCondLst>
                                    <p:cond delay="0"/>
                                  </p:stCondLst>
                                  <p:childTnLst>
                                    <p:set>
                                      <p:cBhvr>
                                        <p:cTn id="46" dur="1" fill="hold">
                                          <p:stCondLst>
                                            <p:cond delay="499"/>
                                          </p:stCondLst>
                                        </p:cTn>
                                        <p:tgtEl>
                                          <p:spTgt spid="211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laser.wav"/>
                                        </p:tgtEl>
                                      </p:cMediaNode>
                                    </p:audio>
                                  </p:subTnLst>
                                </p:cTn>
                              </p:par>
                            </p:childTnLst>
                          </p:cTn>
                        </p:par>
                        <p:par>
                          <p:cTn id="47" fill="hold" nodeType="afterGroup">
                            <p:stCondLst>
                              <p:cond delay="13000"/>
                            </p:stCondLst>
                            <p:childTnLst>
                              <p:par>
                                <p:cTn id="48" presetID="1" presetClass="entr" presetSubtype="0" fill="hold" grpId="0" nodeType="afterEffect">
                                  <p:stCondLst>
                                    <p:cond delay="0"/>
                                  </p:stCondLst>
                                  <p:childTnLst>
                                    <p:set>
                                      <p:cBhvr>
                                        <p:cTn id="49" dur="1" fill="hold">
                                          <p:stCondLst>
                                            <p:cond delay="499"/>
                                          </p:stCondLst>
                                        </p:cTn>
                                        <p:tgtEl>
                                          <p:spTgt spid="213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laser.wav"/>
                                        </p:tgtEl>
                                      </p:cMediaNode>
                                    </p:audio>
                                  </p:subTnLst>
                                </p:cTn>
                              </p:par>
                            </p:childTnLst>
                          </p:cTn>
                        </p:par>
                        <p:par>
                          <p:cTn id="50" fill="hold" nodeType="afterGroup">
                            <p:stCondLst>
                              <p:cond delay="13500"/>
                            </p:stCondLst>
                            <p:childTnLst>
                              <p:par>
                                <p:cTn id="51" presetID="1" presetClass="entr" presetSubtype="0" fill="hold" grpId="0" nodeType="afterEffect">
                                  <p:stCondLst>
                                    <p:cond delay="0"/>
                                  </p:stCondLst>
                                  <p:childTnLst>
                                    <p:set>
                                      <p:cBhvr>
                                        <p:cTn id="52" dur="1" fill="hold">
                                          <p:stCondLst>
                                            <p:cond delay="499"/>
                                          </p:stCondLst>
                                        </p:cTn>
                                        <p:tgtEl>
                                          <p:spTgt spid="2136"/>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laser.wav"/>
                                        </p:tgtEl>
                                      </p:cMediaNode>
                                    </p:audio>
                                  </p:subTnLst>
                                </p:cTn>
                              </p:par>
                            </p:childTnLst>
                          </p:cTn>
                        </p:par>
                        <p:par>
                          <p:cTn id="53" fill="hold" nodeType="afterGroup">
                            <p:stCondLst>
                              <p:cond delay="14000"/>
                            </p:stCondLst>
                            <p:childTnLst>
                              <p:par>
                                <p:cTn id="54" presetID="1" presetClass="entr" presetSubtype="0" fill="hold" grpId="0" nodeType="afterEffect">
                                  <p:stCondLst>
                                    <p:cond delay="0"/>
                                  </p:stCondLst>
                                  <p:childTnLst>
                                    <p:set>
                                      <p:cBhvr>
                                        <p:cTn id="55" dur="1" fill="hold">
                                          <p:stCondLst>
                                            <p:cond delay="499"/>
                                          </p:stCondLst>
                                        </p:cTn>
                                        <p:tgtEl>
                                          <p:spTgt spid="2129"/>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laser.wav"/>
                                        </p:tgtEl>
                                      </p:cMediaNode>
                                    </p:audio>
                                  </p:subTnLst>
                                </p:cTn>
                              </p:par>
                            </p:childTnLst>
                          </p:cTn>
                        </p:par>
                        <p:par>
                          <p:cTn id="56" fill="hold" nodeType="afterGroup">
                            <p:stCondLst>
                              <p:cond delay="14500"/>
                            </p:stCondLst>
                            <p:childTnLst>
                              <p:par>
                                <p:cTn id="57" presetID="1" presetClass="entr" presetSubtype="0" fill="hold" grpId="0" nodeType="afterEffect">
                                  <p:stCondLst>
                                    <p:cond delay="0"/>
                                  </p:stCondLst>
                                  <p:childTnLst>
                                    <p:set>
                                      <p:cBhvr>
                                        <p:cTn id="58" dur="1" fill="hold">
                                          <p:stCondLst>
                                            <p:cond delay="499"/>
                                          </p:stCondLst>
                                        </p:cTn>
                                        <p:tgtEl>
                                          <p:spTgt spid="2112"/>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laser.wav"/>
                                        </p:tgtEl>
                                      </p:cMediaNode>
                                    </p:audio>
                                  </p:subTnLst>
                                </p:cTn>
                              </p:par>
                            </p:childTnLst>
                          </p:cTn>
                        </p:par>
                        <p:par>
                          <p:cTn id="59" fill="hold" nodeType="afterGroup">
                            <p:stCondLst>
                              <p:cond delay="15000"/>
                            </p:stCondLst>
                            <p:childTnLst>
                              <p:par>
                                <p:cTn id="60" presetID="1" presetClass="entr" presetSubtype="0" fill="hold" grpId="0" nodeType="afterEffect">
                                  <p:stCondLst>
                                    <p:cond delay="0"/>
                                  </p:stCondLst>
                                  <p:childTnLst>
                                    <p:set>
                                      <p:cBhvr>
                                        <p:cTn id="61" dur="1" fill="hold">
                                          <p:stCondLst>
                                            <p:cond delay="499"/>
                                          </p:stCondLst>
                                        </p:cTn>
                                        <p:tgtEl>
                                          <p:spTgt spid="212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laser.wav"/>
                                        </p:tgtEl>
                                      </p:cMediaNode>
                                    </p:audio>
                                  </p:subTnLst>
                                </p:cTn>
                              </p:par>
                            </p:childTnLst>
                          </p:cTn>
                        </p:par>
                        <p:par>
                          <p:cTn id="62" fill="hold" nodeType="afterGroup">
                            <p:stCondLst>
                              <p:cond delay="15500"/>
                            </p:stCondLst>
                            <p:childTnLst>
                              <p:par>
                                <p:cTn id="63" presetID="1" presetClass="entr" presetSubtype="0" fill="hold" grpId="0" nodeType="afterEffect">
                                  <p:stCondLst>
                                    <p:cond delay="0"/>
                                  </p:stCondLst>
                                  <p:childTnLst>
                                    <p:set>
                                      <p:cBhvr>
                                        <p:cTn id="64" dur="1" fill="hold">
                                          <p:stCondLst>
                                            <p:cond delay="499"/>
                                          </p:stCondLst>
                                        </p:cTn>
                                        <p:tgtEl>
                                          <p:spTgt spid="212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laser.wav"/>
                                        </p:tgtEl>
                                      </p:cMediaNode>
                                    </p:audio>
                                  </p:subTnLst>
                                </p:cTn>
                              </p:par>
                            </p:childTnLst>
                          </p:cTn>
                        </p:par>
                        <p:par>
                          <p:cTn id="65" fill="hold" nodeType="afterGroup">
                            <p:stCondLst>
                              <p:cond delay="16000"/>
                            </p:stCondLst>
                            <p:childTnLst>
                              <p:par>
                                <p:cTn id="66" presetID="1" presetClass="entr" presetSubtype="0" fill="hold" grpId="0" nodeType="afterEffect">
                                  <p:stCondLst>
                                    <p:cond delay="0"/>
                                  </p:stCondLst>
                                  <p:childTnLst>
                                    <p:set>
                                      <p:cBhvr>
                                        <p:cTn id="67" dur="1" fill="hold">
                                          <p:stCondLst>
                                            <p:cond delay="499"/>
                                          </p:stCondLst>
                                        </p:cTn>
                                        <p:tgtEl>
                                          <p:spTgt spid="2114"/>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laser.wav"/>
                                        </p:tgtEl>
                                      </p:cMediaNode>
                                    </p:audio>
                                  </p:subTnLst>
                                </p:cTn>
                              </p:par>
                            </p:childTnLst>
                          </p:cTn>
                        </p:par>
                        <p:par>
                          <p:cTn id="68" fill="hold" nodeType="afterGroup">
                            <p:stCondLst>
                              <p:cond delay="16500"/>
                            </p:stCondLst>
                            <p:childTnLst>
                              <p:par>
                                <p:cTn id="69" presetID="1" presetClass="entr" presetSubtype="0" fill="hold" grpId="0" nodeType="afterEffect">
                                  <p:stCondLst>
                                    <p:cond delay="0"/>
                                  </p:stCondLst>
                                  <p:childTnLst>
                                    <p:set>
                                      <p:cBhvr>
                                        <p:cTn id="70" dur="1" fill="hold">
                                          <p:stCondLst>
                                            <p:cond delay="499"/>
                                          </p:stCondLst>
                                        </p:cTn>
                                        <p:tgtEl>
                                          <p:spTgt spid="2125"/>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laser.wav"/>
                                        </p:tgtEl>
                                      </p:cMediaNode>
                                    </p:audio>
                                  </p:subTnLst>
                                </p:cTn>
                              </p:par>
                            </p:childTnLst>
                          </p:cTn>
                        </p:par>
                        <p:par>
                          <p:cTn id="71" fill="hold" nodeType="afterGroup">
                            <p:stCondLst>
                              <p:cond delay="17000"/>
                            </p:stCondLst>
                            <p:childTnLst>
                              <p:par>
                                <p:cTn id="72" presetID="1" presetClass="entr" presetSubtype="0" fill="hold" grpId="0" nodeType="afterEffect">
                                  <p:stCondLst>
                                    <p:cond delay="0"/>
                                  </p:stCondLst>
                                  <p:childTnLst>
                                    <p:set>
                                      <p:cBhvr>
                                        <p:cTn id="73" dur="1" fill="hold">
                                          <p:stCondLst>
                                            <p:cond delay="499"/>
                                          </p:stCondLst>
                                        </p:cTn>
                                        <p:tgtEl>
                                          <p:spTgt spid="2137"/>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laser.wav"/>
                                        </p:tgtEl>
                                      </p:cMediaNode>
                                    </p:audio>
                                  </p:subTnLst>
                                </p:cTn>
                              </p:par>
                            </p:childTnLst>
                          </p:cTn>
                        </p:par>
                        <p:par>
                          <p:cTn id="74" fill="hold" nodeType="afterGroup">
                            <p:stCondLst>
                              <p:cond delay="17500"/>
                            </p:stCondLst>
                            <p:childTnLst>
                              <p:par>
                                <p:cTn id="75" presetID="1" presetClass="entr" presetSubtype="0" fill="hold" grpId="0" nodeType="afterEffect">
                                  <p:stCondLst>
                                    <p:cond delay="0"/>
                                  </p:stCondLst>
                                  <p:childTnLst>
                                    <p:set>
                                      <p:cBhvr>
                                        <p:cTn id="76" dur="1" fill="hold">
                                          <p:stCondLst>
                                            <p:cond delay="499"/>
                                          </p:stCondLst>
                                        </p:cTn>
                                        <p:tgtEl>
                                          <p:spTgt spid="2126"/>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laser.wav"/>
                                        </p:tgtEl>
                                      </p:cMediaNode>
                                    </p:audio>
                                  </p:subTnLst>
                                </p:cTn>
                              </p:par>
                            </p:childTnLst>
                          </p:cTn>
                        </p:par>
                        <p:par>
                          <p:cTn id="77" fill="hold" nodeType="afterGroup">
                            <p:stCondLst>
                              <p:cond delay="18000"/>
                            </p:stCondLst>
                            <p:childTnLst>
                              <p:par>
                                <p:cTn id="78" presetID="1" presetClass="entr" presetSubtype="0" fill="hold" grpId="0" nodeType="afterEffect">
                                  <p:stCondLst>
                                    <p:cond delay="0"/>
                                  </p:stCondLst>
                                  <p:childTnLst>
                                    <p:set>
                                      <p:cBhvr>
                                        <p:cTn id="79" dur="1" fill="hold">
                                          <p:stCondLst>
                                            <p:cond delay="499"/>
                                          </p:stCondLst>
                                        </p:cTn>
                                        <p:tgtEl>
                                          <p:spTgt spid="212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laser.wav"/>
                                        </p:tgtEl>
                                      </p:cMediaNode>
                                    </p:audio>
                                  </p:subTnLst>
                                </p:cTn>
                              </p:par>
                            </p:childTnLst>
                          </p:cTn>
                        </p:par>
                        <p:par>
                          <p:cTn id="80" fill="hold" nodeType="afterGroup">
                            <p:stCondLst>
                              <p:cond delay="18500"/>
                            </p:stCondLst>
                            <p:childTnLst>
                              <p:par>
                                <p:cTn id="81" presetID="1" presetClass="entr" presetSubtype="0" fill="hold" grpId="0" nodeType="afterEffect">
                                  <p:stCondLst>
                                    <p:cond delay="0"/>
                                  </p:stCondLst>
                                  <p:childTnLst>
                                    <p:set>
                                      <p:cBhvr>
                                        <p:cTn id="82" dur="1" fill="hold">
                                          <p:stCondLst>
                                            <p:cond delay="499"/>
                                          </p:stCondLst>
                                        </p:cTn>
                                        <p:tgtEl>
                                          <p:spTgt spid="213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laser.wav"/>
                                        </p:tgtEl>
                                      </p:cMediaNode>
                                    </p:audio>
                                  </p:subTnLst>
                                </p:cTn>
                              </p:par>
                            </p:childTnLst>
                          </p:cTn>
                        </p:par>
                        <p:par>
                          <p:cTn id="83" fill="hold" nodeType="afterGroup">
                            <p:stCondLst>
                              <p:cond delay="19000"/>
                            </p:stCondLst>
                            <p:childTnLst>
                              <p:par>
                                <p:cTn id="84" presetID="1" presetClass="entr" presetSubtype="0" fill="hold" grpId="0" nodeType="afterEffect">
                                  <p:stCondLst>
                                    <p:cond delay="0"/>
                                  </p:stCondLst>
                                  <p:childTnLst>
                                    <p:set>
                                      <p:cBhvr>
                                        <p:cTn id="85" dur="1" fill="hold">
                                          <p:stCondLst>
                                            <p:cond delay="499"/>
                                          </p:stCondLst>
                                        </p:cTn>
                                        <p:tgtEl>
                                          <p:spTgt spid="2116"/>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laser.wav"/>
                                        </p:tgtEl>
                                      </p:cMediaNode>
                                    </p:audio>
                                  </p:subTnLst>
                                </p:cTn>
                              </p:par>
                            </p:childTnLst>
                          </p:cTn>
                        </p:par>
                        <p:par>
                          <p:cTn id="86" fill="hold" nodeType="afterGroup">
                            <p:stCondLst>
                              <p:cond delay="19500"/>
                            </p:stCondLst>
                            <p:childTnLst>
                              <p:par>
                                <p:cTn id="87" presetID="1" presetClass="entr" presetSubtype="0" fill="hold" grpId="0" nodeType="afterEffect">
                                  <p:stCondLst>
                                    <p:cond delay="0"/>
                                  </p:stCondLst>
                                  <p:childTnLst>
                                    <p:set>
                                      <p:cBhvr>
                                        <p:cTn id="88" dur="1" fill="hold">
                                          <p:stCondLst>
                                            <p:cond delay="499"/>
                                          </p:stCondLst>
                                        </p:cTn>
                                        <p:tgtEl>
                                          <p:spTgt spid="2123"/>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laser.wav"/>
                                        </p:tgtEl>
                                      </p:cMediaNode>
                                    </p:audio>
                                  </p:subTnLst>
                                </p:cTn>
                              </p:par>
                            </p:childTnLst>
                          </p:cTn>
                        </p:par>
                        <p:par>
                          <p:cTn id="89" fill="hold" nodeType="afterGroup">
                            <p:stCondLst>
                              <p:cond delay="20000"/>
                            </p:stCondLst>
                            <p:childTnLst>
                              <p:par>
                                <p:cTn id="90" presetID="1" presetClass="entr" presetSubtype="0" fill="hold" grpId="0" nodeType="afterEffect">
                                  <p:stCondLst>
                                    <p:cond delay="0"/>
                                  </p:stCondLst>
                                  <p:childTnLst>
                                    <p:set>
                                      <p:cBhvr>
                                        <p:cTn id="91" dur="1" fill="hold">
                                          <p:stCondLst>
                                            <p:cond delay="499"/>
                                          </p:stCondLst>
                                        </p:cTn>
                                        <p:tgtEl>
                                          <p:spTgt spid="2135"/>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4" name="laser.wav"/>
                                        </p:tgtEl>
                                      </p:cMediaNode>
                                    </p:audio>
                                  </p:subTnLst>
                                </p:cTn>
                              </p:par>
                            </p:childTnLst>
                          </p:cTn>
                        </p:par>
                        <p:par>
                          <p:cTn id="92" fill="hold" nodeType="afterGroup">
                            <p:stCondLst>
                              <p:cond delay="20500"/>
                            </p:stCondLst>
                            <p:childTnLst>
                              <p:par>
                                <p:cTn id="93" presetID="1" presetClass="entr" presetSubtype="0" fill="hold" grpId="0" nodeType="afterEffect">
                                  <p:stCondLst>
                                    <p:cond delay="0"/>
                                  </p:stCondLst>
                                  <p:childTnLst>
                                    <p:set>
                                      <p:cBhvr>
                                        <p:cTn id="94" dur="1" fill="hold">
                                          <p:stCondLst>
                                            <p:cond delay="499"/>
                                          </p:stCondLst>
                                        </p:cTn>
                                        <p:tgtEl>
                                          <p:spTgt spid="2128"/>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4" name="laser.wav"/>
                                        </p:tgtEl>
                                      </p:cMediaNode>
                                    </p:audio>
                                  </p:subTnLst>
                                </p:cTn>
                              </p:par>
                            </p:childTnLst>
                          </p:cTn>
                        </p:par>
                        <p:par>
                          <p:cTn id="95" fill="hold" nodeType="afterGroup">
                            <p:stCondLst>
                              <p:cond delay="21000"/>
                            </p:stCondLst>
                            <p:childTnLst>
                              <p:par>
                                <p:cTn id="96" presetID="1" presetClass="entr" presetSubtype="0" fill="hold" grpId="0" nodeType="afterEffect">
                                  <p:stCondLst>
                                    <p:cond delay="0"/>
                                  </p:stCondLst>
                                  <p:childTnLst>
                                    <p:set>
                                      <p:cBhvr>
                                        <p:cTn id="97" dur="1" fill="hold">
                                          <p:stCondLst>
                                            <p:cond delay="499"/>
                                          </p:stCondLst>
                                        </p:cTn>
                                        <p:tgtEl>
                                          <p:spTgt spid="2122"/>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4" name="laser.wav"/>
                                        </p:tgtEl>
                                      </p:cMediaNode>
                                    </p:audio>
                                  </p:subTnLst>
                                </p:cTn>
                              </p:par>
                            </p:childTnLst>
                          </p:cTn>
                        </p:par>
                        <p:par>
                          <p:cTn id="98" fill="hold" nodeType="afterGroup">
                            <p:stCondLst>
                              <p:cond delay="21500"/>
                            </p:stCondLst>
                            <p:childTnLst>
                              <p:par>
                                <p:cTn id="99" presetID="1" presetClass="entr" presetSubtype="0" fill="hold" grpId="0" nodeType="afterEffect">
                                  <p:stCondLst>
                                    <p:cond delay="0"/>
                                  </p:stCondLst>
                                  <p:childTnLst>
                                    <p:set>
                                      <p:cBhvr>
                                        <p:cTn id="100" dur="1" fill="hold">
                                          <p:stCondLst>
                                            <p:cond delay="499"/>
                                          </p:stCondLst>
                                        </p:cTn>
                                        <p:tgtEl>
                                          <p:spTgt spid="2119"/>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4" name="laser.wav"/>
                                        </p:tgtEl>
                                      </p:cMediaNode>
                                    </p:audio>
                                  </p:subTnLst>
                                </p:cTn>
                              </p:par>
                            </p:childTnLst>
                          </p:cTn>
                        </p:par>
                        <p:par>
                          <p:cTn id="101" fill="hold" nodeType="afterGroup">
                            <p:stCondLst>
                              <p:cond delay="22000"/>
                            </p:stCondLst>
                            <p:childTnLst>
                              <p:par>
                                <p:cTn id="102" presetID="1" presetClass="entr" presetSubtype="0" fill="hold" grpId="0" nodeType="afterEffect">
                                  <p:stCondLst>
                                    <p:cond delay="0"/>
                                  </p:stCondLst>
                                  <p:childTnLst>
                                    <p:set>
                                      <p:cBhvr>
                                        <p:cTn id="103" dur="1" fill="hold">
                                          <p:stCondLst>
                                            <p:cond delay="499"/>
                                          </p:stCondLst>
                                        </p:cTn>
                                        <p:tgtEl>
                                          <p:spTgt spid="2130"/>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4" name="laser.wav"/>
                                        </p:tgtEl>
                                      </p:cMediaNode>
                                    </p:audio>
                                  </p:subTnLst>
                                </p:cTn>
                              </p:par>
                            </p:childTnLst>
                          </p:cTn>
                        </p:par>
                        <p:par>
                          <p:cTn id="104" fill="hold" nodeType="afterGroup">
                            <p:stCondLst>
                              <p:cond delay="22500"/>
                            </p:stCondLst>
                            <p:childTnLst>
                              <p:par>
                                <p:cTn id="105" presetID="1" presetClass="entr" presetSubtype="0" fill="hold" grpId="0" nodeType="afterEffect" nodePh="1">
                                  <p:stCondLst>
                                    <p:cond delay="0"/>
                                  </p:stCondLst>
                                  <p:endCondLst>
                                    <p:cond evt="begin" delay="0">
                                      <p:tn val="105"/>
                                    </p:cond>
                                  </p:endCondLst>
                                  <p:childTnLst>
                                    <p:set>
                                      <p:cBhvr>
                                        <p:cTn id="106" dur="1" fill="hold">
                                          <p:stCondLst>
                                            <p:cond delay="0"/>
                                          </p:stCondLst>
                                        </p:cTn>
                                        <p:tgtEl>
                                          <p:spTgt spid="2172"/>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2" grpId="0" animBg="1"/>
      <p:bldP spid="2112" grpId="0" animBg="1" autoUpdateAnimBg="0"/>
      <p:bldP spid="2114" grpId="0" animBg="1" autoUpdateAnimBg="0"/>
      <p:bldP spid="2115" grpId="0" animBg="1" autoUpdateAnimBg="0"/>
      <p:bldP spid="2116" grpId="0" animBg="1" autoUpdateAnimBg="0"/>
      <p:bldP spid="2117" grpId="0" animBg="1" autoUpdateAnimBg="0"/>
      <p:bldP spid="2118" grpId="0" animBg="1" autoUpdateAnimBg="0"/>
      <p:bldP spid="2119" grpId="0" animBg="1" autoUpdateAnimBg="0"/>
      <p:bldP spid="2120" grpId="0" animBg="1" autoUpdateAnimBg="0"/>
      <p:bldP spid="2121" grpId="0" animBg="1" autoUpdateAnimBg="0"/>
      <p:bldP spid="2122" grpId="0" animBg="1" autoUpdateAnimBg="0"/>
      <p:bldP spid="2123" grpId="0" animBg="1" autoUpdateAnimBg="0"/>
      <p:bldP spid="2124" grpId="0" animBg="1" autoUpdateAnimBg="0"/>
      <p:bldP spid="2125" grpId="0" animBg="1" autoUpdateAnimBg="0"/>
      <p:bldP spid="2126" grpId="0" animBg="1" autoUpdateAnimBg="0"/>
      <p:bldP spid="2127" grpId="0" animBg="1" autoUpdateAnimBg="0"/>
      <p:bldP spid="2128" grpId="0" animBg="1" autoUpdateAnimBg="0"/>
      <p:bldP spid="2129" grpId="0" animBg="1" autoUpdateAnimBg="0"/>
      <p:bldP spid="2130" grpId="0" animBg="1" autoUpdateAnimBg="0"/>
      <p:bldP spid="2131" grpId="0" animBg="1" autoUpdateAnimBg="0"/>
      <p:bldP spid="2132" grpId="0" animBg="1" autoUpdateAnimBg="0"/>
      <p:bldP spid="2133" grpId="0" animBg="1" autoUpdateAnimBg="0"/>
      <p:bldP spid="2134" grpId="0" animBg="1" autoUpdateAnimBg="0"/>
      <p:bldP spid="2135" grpId="0" animBg="1" autoUpdateAnimBg="0"/>
      <p:bldP spid="2136" grpId="0" animBg="1" autoUpdateAnimBg="0"/>
      <p:bldP spid="2137" grpId="0" animBg="1" autoUpdateAnimBg="0"/>
      <p:bldP spid="2113" grpId="0" animBg="1" autoUpdateAnimBg="0"/>
      <p:bldP spid="2138" grpId="0" animBg="1" autoUpdateAnimBg="0"/>
      <p:bldP spid="2139" grpId="0" animBg="1" autoUpdateAnimBg="0"/>
      <p:bldP spid="2140" grpId="0" animBg="1" autoUpdateAnimBg="0"/>
      <p:bldP spid="2141"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19458"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smtClean="0">
                    <a:solidFill>
                      <a:srgbClr val="FFFFFF"/>
                    </a:solidFill>
                    <a:effectLst>
                      <a:outerShdw blurRad="38100" dist="38100" dir="2700000" algn="tl">
                        <a:srgbClr val="000000"/>
                      </a:outerShdw>
                    </a:effectLst>
                  </a:rPr>
                  <a:t>Ответ</a:t>
                </a:r>
              </a:p>
              <a:p>
                <a:pPr algn="ctr">
                  <a:defRPr/>
                </a:pPr>
                <a:endParaRPr lang="en-US" sz="2800" b="1" i="1" dirty="0" smtClean="0">
                  <a:solidFill>
                    <a:srgbClr val="FFFFFF"/>
                  </a:solidFill>
                  <a:effectLst>
                    <a:outerShdw blurRad="38100" dist="38100" dir="2700000" algn="tl">
                      <a:srgbClr val="000000"/>
                    </a:outerShdw>
                  </a:effectLst>
                  <a:latin typeface="Cambria Math"/>
                </a:endParaRPr>
              </a:p>
              <a:p>
                <a:pPr algn="ctr">
                  <a:defRPr/>
                </a:pPr>
                <a14:m>
                  <m:oMathPara xmlns:m="http://schemas.openxmlformats.org/officeDocument/2006/math">
                    <m:oMathParaPr>
                      <m:jc m:val="centerGroup"/>
                    </m:oMathParaPr>
                    <m:oMath xmlns:m="http://schemas.openxmlformats.org/officeDocument/2006/math">
                      <m:r>
                        <a:rPr lang="en-US" sz="2400" b="1" i="1" smtClean="0">
                          <a:solidFill>
                            <a:schemeClr val="accent1">
                              <a:lumMod val="20000"/>
                              <a:lumOff val="80000"/>
                            </a:schemeClr>
                          </a:solidFill>
                          <a:effectLst>
                            <a:outerShdw blurRad="38100" dist="38100" dir="2700000" algn="tl">
                              <a:srgbClr val="000000"/>
                            </a:outerShdw>
                          </a:effectLst>
                          <a:latin typeface="Cambria Math"/>
                        </a:rPr>
                        <m:t>𝒂</m:t>
                      </m:r>
                      <m:r>
                        <a:rPr lang="en-US" sz="2400" b="1" i="1" smtClean="0">
                          <a:solidFill>
                            <a:schemeClr val="accent1">
                              <a:lumMod val="20000"/>
                              <a:lumOff val="80000"/>
                            </a:schemeClr>
                          </a:solidFill>
                          <a:effectLst>
                            <a:outerShdw blurRad="38100" dist="38100" dir="2700000" algn="tl">
                              <a:srgbClr val="000000"/>
                            </a:outerShdw>
                          </a:effectLst>
                          <a:latin typeface="Cambria Math"/>
                        </a:rPr>
                        <m:t> :</m:t>
                      </m:r>
                      <m:r>
                        <a:rPr lang="en-US" sz="2400" b="1" i="1" smtClean="0">
                          <a:solidFill>
                            <a:schemeClr val="accent1">
                              <a:lumMod val="20000"/>
                              <a:lumOff val="80000"/>
                            </a:schemeClr>
                          </a:solidFill>
                          <a:effectLst>
                            <a:outerShdw blurRad="38100" dist="38100" dir="2700000" algn="tl">
                              <a:srgbClr val="000000"/>
                            </a:outerShdw>
                          </a:effectLst>
                          <a:latin typeface="Cambria Math"/>
                        </a:rPr>
                        <m:t>𝒃</m:t>
                      </m:r>
                      <m:r>
                        <a:rPr lang="en-US" sz="2400" b="1" i="1" smtClean="0">
                          <a:solidFill>
                            <a:schemeClr val="accent1">
                              <a:lumMod val="20000"/>
                              <a:lumOff val="80000"/>
                            </a:schemeClr>
                          </a:solidFill>
                          <a:effectLst>
                            <a:outerShdw blurRad="38100" dist="38100" dir="2700000" algn="tl">
                              <a:srgbClr val="000000"/>
                            </a:outerShdw>
                          </a:effectLst>
                          <a:latin typeface="Cambria Math"/>
                        </a:rPr>
                        <m:t> =</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𝟗</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 :</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𝟒</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 ⟹</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𝒂</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𝟗</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𝒙</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 </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𝒃</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𝟒</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𝒙</m:t>
                      </m:r>
                    </m:oMath>
                  </m:oMathPara>
                </a14:m>
                <a:endParaRPr lang="en-US" sz="2400" b="1" dirty="0" smtClean="0">
                  <a:solidFill>
                    <a:schemeClr val="accent1">
                      <a:lumMod val="20000"/>
                      <a:lumOff val="80000"/>
                    </a:schemeClr>
                  </a:solidFill>
                  <a:effectLst>
                    <a:outerShdw blurRad="38100" dist="38100" dir="2700000" algn="tl">
                      <a:srgbClr val="000000"/>
                    </a:outerShdw>
                  </a:effectLst>
                  <a:ea typeface="Cambria Math"/>
                </a:endParaRPr>
              </a:p>
              <a:p>
                <a:pPr algn="ctr">
                  <a:defRPr/>
                </a:pPr>
                <a14:m>
                  <m:oMathPara xmlns:m="http://schemas.openxmlformats.org/officeDocument/2006/math">
                    <m:oMathParaPr>
                      <m:jc m:val="centerGroup"/>
                    </m:oMathParaPr>
                    <m:oMath xmlns:m="http://schemas.openxmlformats.org/officeDocument/2006/math">
                      <m:r>
                        <a:rPr lang="en-US" sz="2400" b="1" i="1" smtClean="0">
                          <a:solidFill>
                            <a:schemeClr val="accent1">
                              <a:lumMod val="20000"/>
                              <a:lumOff val="80000"/>
                            </a:schemeClr>
                          </a:solidFill>
                          <a:effectLst>
                            <a:outerShdw blurRad="38100" dist="38100" dir="2700000" algn="tl">
                              <a:srgbClr val="000000"/>
                            </a:outerShdw>
                          </a:effectLst>
                          <a:latin typeface="Cambria Math"/>
                        </a:rPr>
                        <m:t>𝒃</m:t>
                      </m:r>
                      <m:r>
                        <a:rPr lang="en-US" sz="2400" b="1" i="1" smtClean="0">
                          <a:solidFill>
                            <a:schemeClr val="accent1">
                              <a:lumMod val="20000"/>
                              <a:lumOff val="80000"/>
                            </a:schemeClr>
                          </a:solidFill>
                          <a:effectLst>
                            <a:outerShdw blurRad="38100" dist="38100" dir="2700000" algn="tl">
                              <a:srgbClr val="000000"/>
                            </a:outerShdw>
                          </a:effectLst>
                          <a:latin typeface="Cambria Math"/>
                        </a:rPr>
                        <m:t> :</m:t>
                      </m:r>
                      <m:r>
                        <a:rPr lang="en-US" sz="2400" b="1" i="1" smtClean="0">
                          <a:solidFill>
                            <a:schemeClr val="accent1">
                              <a:lumMod val="20000"/>
                              <a:lumOff val="80000"/>
                            </a:schemeClr>
                          </a:solidFill>
                          <a:effectLst>
                            <a:outerShdw blurRad="38100" dist="38100" dir="2700000" algn="tl">
                              <a:srgbClr val="000000"/>
                            </a:outerShdw>
                          </a:effectLst>
                          <a:latin typeface="Cambria Math"/>
                        </a:rPr>
                        <m:t>𝒄</m:t>
                      </m:r>
                      <m:r>
                        <a:rPr lang="en-US" sz="2400" b="1" i="1" smtClean="0">
                          <a:solidFill>
                            <a:schemeClr val="accent1">
                              <a:lumMod val="20000"/>
                              <a:lumOff val="80000"/>
                            </a:schemeClr>
                          </a:solidFill>
                          <a:effectLst>
                            <a:outerShdw blurRad="38100" dist="38100" dir="2700000" algn="tl">
                              <a:srgbClr val="000000"/>
                            </a:outerShdw>
                          </a:effectLst>
                          <a:latin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rPr>
                        <m:t>𝟓</m:t>
                      </m:r>
                      <m:r>
                        <a:rPr lang="en-US" sz="2400" b="1" i="1" smtClean="0">
                          <a:solidFill>
                            <a:schemeClr val="accent1">
                              <a:lumMod val="20000"/>
                              <a:lumOff val="80000"/>
                            </a:schemeClr>
                          </a:solidFill>
                          <a:effectLst>
                            <a:outerShdw blurRad="38100" dist="38100" dir="2700000" algn="tl">
                              <a:srgbClr val="000000"/>
                            </a:outerShdw>
                          </a:effectLst>
                          <a:latin typeface="Cambria Math"/>
                        </a:rPr>
                        <m:t> :</m:t>
                      </m:r>
                      <m:r>
                        <a:rPr lang="en-US" sz="2400" b="1" i="1" smtClean="0">
                          <a:solidFill>
                            <a:schemeClr val="accent1">
                              <a:lumMod val="20000"/>
                              <a:lumOff val="80000"/>
                            </a:schemeClr>
                          </a:solidFill>
                          <a:effectLst>
                            <a:outerShdw blurRad="38100" dist="38100" dir="2700000" algn="tl">
                              <a:srgbClr val="000000"/>
                            </a:outerShdw>
                          </a:effectLst>
                          <a:latin typeface="Cambria Math"/>
                        </a:rPr>
                        <m:t>𝟑</m:t>
                      </m:r>
                      <m:r>
                        <a:rPr lang="en-US" sz="2400" b="1" i="1" smtClean="0">
                          <a:solidFill>
                            <a:schemeClr val="accent1">
                              <a:lumMod val="20000"/>
                              <a:lumOff val="80000"/>
                            </a:schemeClr>
                          </a:solidFill>
                          <a:effectLst>
                            <a:outerShdw blurRad="38100" dist="38100" dir="2700000" algn="tl">
                              <a:srgbClr val="000000"/>
                            </a:outerShdw>
                          </a:effectLst>
                          <a:latin typeface="Cambria Math"/>
                        </a:rPr>
                        <m:t> ⟹</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𝒃</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𝟓</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𝒚</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 </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𝒄</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𝟑</m:t>
                      </m:r>
                      <m:r>
                        <a:rPr lang="en-US" sz="2400" b="1" i="1" smtClean="0">
                          <a:solidFill>
                            <a:schemeClr val="accent1">
                              <a:lumMod val="20000"/>
                              <a:lumOff val="80000"/>
                            </a:schemeClr>
                          </a:solidFill>
                          <a:effectLst>
                            <a:outerShdw blurRad="38100" dist="38100" dir="2700000" algn="tl">
                              <a:srgbClr val="000000"/>
                            </a:outerShdw>
                          </a:effectLst>
                          <a:latin typeface="Cambria Math"/>
                          <a:ea typeface="Cambria Math"/>
                        </a:rPr>
                        <m:t>𝒚</m:t>
                      </m:r>
                    </m:oMath>
                  </m:oMathPara>
                </a14:m>
                <a:endParaRPr lang="en-US" sz="2400" b="1" dirty="0" smtClean="0">
                  <a:solidFill>
                    <a:schemeClr val="accent1">
                      <a:lumMod val="20000"/>
                      <a:lumOff val="80000"/>
                    </a:schemeClr>
                  </a:solidFill>
                  <a:effectLst>
                    <a:outerShdw blurRad="38100" dist="38100" dir="2700000" algn="tl">
                      <a:srgbClr val="000000"/>
                    </a:outerShdw>
                  </a:effectLst>
                </a:endParaRPr>
              </a:p>
              <a:p>
                <a:pPr algn="ctr">
                  <a:defRPr/>
                </a:pPr>
                <a:endParaRPr lang="en-US" sz="2400" b="1" dirty="0" smtClean="0">
                  <a:solidFill>
                    <a:schemeClr val="accent1">
                      <a:lumMod val="20000"/>
                      <a:lumOff val="80000"/>
                    </a:schemeClr>
                  </a:solidFill>
                  <a:effectLst>
                    <a:outerShdw blurRad="38100" dist="38100" dir="2700000" algn="tl">
                      <a:srgbClr val="000000"/>
                    </a:outerShdw>
                  </a:effectLst>
                </a:endParaRPr>
              </a:p>
              <a:p>
                <a:pPr algn="ctr">
                  <a:defRPr/>
                </a:pPr>
                <a14:m>
                  <m:oMath xmlns:m="http://schemas.openxmlformats.org/officeDocument/2006/math">
                    <m:r>
                      <a:rPr lang="en-US" sz="2800" b="1" i="1" smtClean="0">
                        <a:solidFill>
                          <a:schemeClr val="accent1">
                            <a:lumMod val="20000"/>
                            <a:lumOff val="80000"/>
                          </a:schemeClr>
                        </a:solidFill>
                        <a:effectLst>
                          <a:outerShdw blurRad="38100" dist="38100" dir="2700000" algn="tl">
                            <a:srgbClr val="000000"/>
                          </a:outerShdw>
                        </a:effectLst>
                        <a:latin typeface="Cambria Math"/>
                      </a:rPr>
                      <m:t>𝟒</m:t>
                    </m:r>
                    <m:r>
                      <a:rPr lang="en-US" sz="2800" b="1" i="1" smtClean="0">
                        <a:solidFill>
                          <a:schemeClr val="accent1">
                            <a:lumMod val="20000"/>
                            <a:lumOff val="80000"/>
                          </a:schemeClr>
                        </a:solidFill>
                        <a:effectLst>
                          <a:outerShdw blurRad="38100" dist="38100" dir="2700000" algn="tl">
                            <a:srgbClr val="000000"/>
                          </a:outerShdw>
                        </a:effectLst>
                        <a:latin typeface="Cambria Math"/>
                      </a:rPr>
                      <m:t>𝒙</m:t>
                    </m:r>
                    <m:r>
                      <a:rPr lang="en-US" sz="2800" b="1" i="1" smtClean="0">
                        <a:solidFill>
                          <a:schemeClr val="accent1">
                            <a:lumMod val="20000"/>
                            <a:lumOff val="80000"/>
                          </a:schemeClr>
                        </a:solidFill>
                        <a:effectLst>
                          <a:outerShdw blurRad="38100" dist="38100" dir="2700000" algn="tl">
                            <a:srgbClr val="000000"/>
                          </a:outerShdw>
                        </a:effectLst>
                        <a:latin typeface="Cambria Math"/>
                      </a:rPr>
                      <m:t>=</m:t>
                    </m:r>
                    <m:r>
                      <a:rPr lang="en-US" sz="2800" b="1" i="1" smtClean="0">
                        <a:solidFill>
                          <a:schemeClr val="accent1">
                            <a:lumMod val="20000"/>
                            <a:lumOff val="80000"/>
                          </a:schemeClr>
                        </a:solidFill>
                        <a:effectLst>
                          <a:outerShdw blurRad="38100" dist="38100" dir="2700000" algn="tl">
                            <a:srgbClr val="000000"/>
                          </a:outerShdw>
                        </a:effectLst>
                        <a:latin typeface="Cambria Math"/>
                      </a:rPr>
                      <m:t>𝟓</m:t>
                    </m:r>
                    <m:r>
                      <a:rPr lang="en-US" sz="2800" b="1" i="1" smtClean="0">
                        <a:solidFill>
                          <a:schemeClr val="accent1">
                            <a:lumMod val="20000"/>
                            <a:lumOff val="80000"/>
                          </a:schemeClr>
                        </a:solidFill>
                        <a:effectLst>
                          <a:outerShdw blurRad="38100" dist="38100" dir="2700000" algn="tl">
                            <a:srgbClr val="000000"/>
                          </a:outerShdw>
                        </a:effectLst>
                        <a:latin typeface="Cambria Math"/>
                      </a:rPr>
                      <m:t>𝒚</m:t>
                    </m:r>
                    <m:r>
                      <a:rPr lang="en-US" sz="2800" b="1" i="1" smtClean="0">
                        <a:solidFill>
                          <a:schemeClr val="accent1">
                            <a:lumMod val="20000"/>
                            <a:lumOff val="80000"/>
                          </a:schemeClr>
                        </a:solidFill>
                        <a:effectLst>
                          <a:outerShdw blurRad="38100" dist="38100" dir="2700000" algn="tl">
                            <a:srgbClr val="000000"/>
                          </a:outerShdw>
                        </a:effectLst>
                        <a:latin typeface="Cambria Math"/>
                      </a:rPr>
                      <m:t>, </m:t>
                    </m:r>
                    <m:r>
                      <a:rPr lang="en-US" sz="2800" b="1" i="1" smtClean="0">
                        <a:solidFill>
                          <a:schemeClr val="accent1">
                            <a:lumMod val="20000"/>
                            <a:lumOff val="80000"/>
                          </a:schemeClr>
                        </a:solidFill>
                        <a:effectLst>
                          <a:outerShdw blurRad="38100" dist="38100" dir="2700000" algn="tl">
                            <a:srgbClr val="000000"/>
                          </a:outerShdw>
                        </a:effectLst>
                        <a:latin typeface="Cambria Math"/>
                      </a:rPr>
                      <m:t>𝒙</m:t>
                    </m:r>
                    <m:r>
                      <a:rPr lang="en-US" sz="2800" b="1" i="1" smtClean="0">
                        <a:solidFill>
                          <a:schemeClr val="accent1">
                            <a:lumMod val="20000"/>
                            <a:lumOff val="80000"/>
                          </a:schemeClr>
                        </a:solidFill>
                        <a:effectLst>
                          <a:outerShdw blurRad="38100" dist="38100" dir="2700000" algn="tl">
                            <a:srgbClr val="000000"/>
                          </a:outerShdw>
                        </a:effectLst>
                        <a:latin typeface="Cambria Math"/>
                      </a:rPr>
                      <m:t>=</m:t>
                    </m:r>
                    <m:f>
                      <m:fPr>
                        <m:ctrlPr>
                          <a:rPr lang="en-US" sz="2800" b="1" i="1" smtClean="0">
                            <a:solidFill>
                              <a:schemeClr val="accent1">
                                <a:lumMod val="20000"/>
                                <a:lumOff val="80000"/>
                              </a:schemeClr>
                            </a:solidFill>
                            <a:effectLst>
                              <a:outerShdw blurRad="38100" dist="38100" dir="2700000" algn="tl">
                                <a:srgbClr val="000000"/>
                              </a:outerShdw>
                            </a:effectLst>
                            <a:latin typeface="Cambria Math"/>
                          </a:rPr>
                        </m:ctrlPr>
                      </m:fPr>
                      <m:num>
                        <m:r>
                          <a:rPr lang="en-US" sz="2800" b="1" i="1" smtClean="0">
                            <a:solidFill>
                              <a:schemeClr val="accent1">
                                <a:lumMod val="20000"/>
                                <a:lumOff val="80000"/>
                              </a:schemeClr>
                            </a:solidFill>
                            <a:effectLst>
                              <a:outerShdw blurRad="38100" dist="38100" dir="2700000" algn="tl">
                                <a:srgbClr val="000000"/>
                              </a:outerShdw>
                            </a:effectLst>
                            <a:latin typeface="Cambria Math"/>
                          </a:rPr>
                          <m:t>𝟓</m:t>
                        </m:r>
                        <m:r>
                          <a:rPr lang="en-US" sz="2800" b="1" i="1" smtClean="0">
                            <a:solidFill>
                              <a:schemeClr val="accent1">
                                <a:lumMod val="20000"/>
                                <a:lumOff val="80000"/>
                              </a:schemeClr>
                            </a:solidFill>
                            <a:effectLst>
                              <a:outerShdw blurRad="38100" dist="38100" dir="2700000" algn="tl">
                                <a:srgbClr val="000000"/>
                              </a:outerShdw>
                            </a:effectLst>
                            <a:latin typeface="Cambria Math"/>
                          </a:rPr>
                          <m:t>𝒚</m:t>
                        </m:r>
                      </m:num>
                      <m:den>
                        <m:r>
                          <a:rPr lang="en-US" sz="2800" b="1" i="1" smtClean="0">
                            <a:solidFill>
                              <a:schemeClr val="accent1">
                                <a:lumMod val="20000"/>
                                <a:lumOff val="80000"/>
                              </a:schemeClr>
                            </a:solidFill>
                            <a:effectLst>
                              <a:outerShdw blurRad="38100" dist="38100" dir="2700000" algn="tl">
                                <a:srgbClr val="000000"/>
                              </a:outerShdw>
                            </a:effectLst>
                            <a:latin typeface="Cambria Math"/>
                          </a:rPr>
                          <m:t>𝟒</m:t>
                        </m:r>
                      </m:den>
                    </m:f>
                  </m:oMath>
                </a14:m>
                <a:r>
                  <a:rPr lang="en-US" sz="2800" b="1" dirty="0" smtClean="0">
                    <a:solidFill>
                      <a:schemeClr val="accent1">
                        <a:lumMod val="20000"/>
                        <a:lumOff val="80000"/>
                      </a:schemeClr>
                    </a:solidFill>
                    <a:effectLst>
                      <a:outerShdw blurRad="38100" dist="38100" dir="2700000" algn="tl">
                        <a:srgbClr val="000000"/>
                      </a:outerShdw>
                    </a:effectLst>
                  </a:rPr>
                  <a:t>, </a:t>
                </a:r>
                <a14:m>
                  <m:oMath xmlns:m="http://schemas.openxmlformats.org/officeDocument/2006/math">
                    <m:r>
                      <a:rPr lang="en-US" sz="2800" b="1" i="1" dirty="0" smtClean="0">
                        <a:solidFill>
                          <a:schemeClr val="accent1">
                            <a:lumMod val="20000"/>
                            <a:lumOff val="80000"/>
                          </a:schemeClr>
                        </a:solidFill>
                        <a:effectLst>
                          <a:outerShdw blurRad="38100" dist="38100" dir="2700000" algn="tl">
                            <a:srgbClr val="000000"/>
                          </a:outerShdw>
                        </a:effectLst>
                        <a:latin typeface="Cambria Math"/>
                      </a:rPr>
                      <m:t>𝒂</m:t>
                    </m:r>
                    <m:r>
                      <a:rPr lang="en-US" sz="2800" b="1" i="1" dirty="0" smtClean="0">
                        <a:solidFill>
                          <a:schemeClr val="accent1">
                            <a:lumMod val="20000"/>
                            <a:lumOff val="80000"/>
                          </a:schemeClr>
                        </a:solidFill>
                        <a:effectLst>
                          <a:outerShdw blurRad="38100" dist="38100" dir="2700000" algn="tl">
                            <a:srgbClr val="000000"/>
                          </a:outerShdw>
                        </a:effectLst>
                        <a:latin typeface="Cambria Math"/>
                      </a:rPr>
                      <m:t>=</m:t>
                    </m:r>
                    <m:f>
                      <m:fPr>
                        <m:ctrlPr>
                          <a:rPr lang="en-US" sz="2800" b="1" i="1" dirty="0" smtClean="0">
                            <a:solidFill>
                              <a:schemeClr val="accent1">
                                <a:lumMod val="20000"/>
                                <a:lumOff val="80000"/>
                              </a:schemeClr>
                            </a:solidFill>
                            <a:effectLst>
                              <a:outerShdw blurRad="38100" dist="38100" dir="2700000" algn="tl">
                                <a:srgbClr val="000000"/>
                              </a:outerShdw>
                            </a:effectLst>
                            <a:latin typeface="Cambria Math"/>
                          </a:rPr>
                        </m:ctrlPr>
                      </m:fPr>
                      <m:num>
                        <m:r>
                          <a:rPr lang="en-US" sz="2800" b="1" i="1" dirty="0" smtClean="0">
                            <a:solidFill>
                              <a:schemeClr val="accent1">
                                <a:lumMod val="20000"/>
                                <a:lumOff val="80000"/>
                              </a:schemeClr>
                            </a:solidFill>
                            <a:effectLst>
                              <a:outerShdw blurRad="38100" dist="38100" dir="2700000" algn="tl">
                                <a:srgbClr val="000000"/>
                              </a:outerShdw>
                            </a:effectLst>
                            <a:latin typeface="Cambria Math"/>
                          </a:rPr>
                          <m:t>𝟒𝟓</m:t>
                        </m:r>
                        <m:r>
                          <a:rPr lang="en-US" sz="2800" b="1" i="1" dirty="0" smtClean="0">
                            <a:solidFill>
                              <a:schemeClr val="accent1">
                                <a:lumMod val="20000"/>
                                <a:lumOff val="80000"/>
                              </a:schemeClr>
                            </a:solidFill>
                            <a:effectLst>
                              <a:outerShdw blurRad="38100" dist="38100" dir="2700000" algn="tl">
                                <a:srgbClr val="000000"/>
                              </a:outerShdw>
                            </a:effectLst>
                            <a:latin typeface="Cambria Math"/>
                          </a:rPr>
                          <m:t>𝒚</m:t>
                        </m:r>
                      </m:num>
                      <m:den>
                        <m:r>
                          <a:rPr lang="en-US" sz="2800" b="1" i="1" dirty="0" smtClean="0">
                            <a:solidFill>
                              <a:schemeClr val="accent1">
                                <a:lumMod val="20000"/>
                                <a:lumOff val="80000"/>
                              </a:schemeClr>
                            </a:solidFill>
                            <a:effectLst>
                              <a:outerShdw blurRad="38100" dist="38100" dir="2700000" algn="tl">
                                <a:srgbClr val="000000"/>
                              </a:outerShdw>
                            </a:effectLst>
                            <a:latin typeface="Cambria Math"/>
                          </a:rPr>
                          <m:t>𝟒</m:t>
                        </m:r>
                      </m:den>
                    </m:f>
                  </m:oMath>
                </a14:m>
                <a:endParaRPr lang="en-US" sz="2800" b="1" dirty="0" smtClean="0">
                  <a:solidFill>
                    <a:schemeClr val="accent1">
                      <a:lumMod val="20000"/>
                      <a:lumOff val="80000"/>
                    </a:schemeClr>
                  </a:solidFill>
                  <a:effectLst>
                    <a:outerShdw blurRad="38100" dist="38100" dir="2700000" algn="tl">
                      <a:srgbClr val="000000"/>
                    </a:outerShdw>
                  </a:effectLst>
                </a:endParaRPr>
              </a:p>
              <a:p>
                <a:pPr algn="ctr">
                  <a:defRPr/>
                </a:pPr>
                <a:endParaRPr lang="en-US" sz="2400" b="1" dirty="0">
                  <a:solidFill>
                    <a:schemeClr val="accent1">
                      <a:lumMod val="20000"/>
                      <a:lumOff val="80000"/>
                    </a:schemeClr>
                  </a:solidFill>
                  <a:effectLst>
                    <a:outerShdw blurRad="38100" dist="38100" dir="2700000" algn="tl">
                      <a:srgbClr val="000000"/>
                    </a:outerShdw>
                  </a:effectLst>
                </a:endParaRPr>
              </a:p>
              <a:p>
                <a:pPr algn="ctr">
                  <a:defRPr/>
                </a:pPr>
                <a14:m>
                  <m:oMathPara xmlns:m="http://schemas.openxmlformats.org/officeDocument/2006/math">
                    <m:oMathParaPr>
                      <m:jc m:val="centerGroup"/>
                    </m:oMathParaPr>
                    <m:oMath xmlns:m="http://schemas.openxmlformats.org/officeDocument/2006/math">
                      <m:r>
                        <a:rPr lang="en-US" sz="2400" b="1" i="1" smtClean="0">
                          <a:solidFill>
                            <a:schemeClr val="accent1">
                              <a:lumMod val="20000"/>
                              <a:lumOff val="80000"/>
                            </a:schemeClr>
                          </a:solidFill>
                          <a:effectLst>
                            <a:outerShdw blurRad="38100" dist="38100" dir="2700000" algn="tl">
                              <a:srgbClr val="000000"/>
                            </a:outerShdw>
                          </a:effectLst>
                          <a:latin typeface="Cambria Math"/>
                        </a:rPr>
                        <m:t>𝒂</m:t>
                      </m:r>
                      <m:r>
                        <a:rPr lang="en-US" sz="2400" b="1" i="1" smtClean="0">
                          <a:solidFill>
                            <a:schemeClr val="accent1">
                              <a:lumMod val="20000"/>
                              <a:lumOff val="80000"/>
                            </a:schemeClr>
                          </a:solidFill>
                          <a:effectLst>
                            <a:outerShdw blurRad="38100" dist="38100" dir="2700000" algn="tl">
                              <a:srgbClr val="000000"/>
                            </a:outerShdw>
                          </a:effectLst>
                          <a:latin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rPr>
                        <m:t>𝒃</m:t>
                      </m:r>
                      <m:r>
                        <a:rPr lang="en-US" sz="2400" b="1" i="1" smtClean="0">
                          <a:solidFill>
                            <a:schemeClr val="accent1">
                              <a:lumMod val="20000"/>
                              <a:lumOff val="80000"/>
                            </a:schemeClr>
                          </a:solidFill>
                          <a:effectLst>
                            <a:outerShdw blurRad="38100" dist="38100" dir="2700000" algn="tl">
                              <a:srgbClr val="000000"/>
                            </a:outerShdw>
                          </a:effectLst>
                          <a:latin typeface="Cambria Math"/>
                        </a:rPr>
                        <m:t>=</m:t>
                      </m:r>
                      <m:f>
                        <m:fPr>
                          <m:ctrlPr>
                            <a:rPr lang="en-US" sz="2400" b="1" i="1" smtClean="0">
                              <a:solidFill>
                                <a:schemeClr val="accent1">
                                  <a:lumMod val="20000"/>
                                  <a:lumOff val="80000"/>
                                </a:schemeClr>
                              </a:solidFill>
                              <a:effectLst>
                                <a:outerShdw blurRad="38100" dist="38100" dir="2700000" algn="tl">
                                  <a:srgbClr val="000000"/>
                                </a:outerShdw>
                              </a:effectLst>
                              <a:latin typeface="Cambria Math"/>
                            </a:rPr>
                          </m:ctrlPr>
                        </m:fPr>
                        <m:num>
                          <m:r>
                            <a:rPr lang="en-US" sz="2400" b="1" i="1" smtClean="0">
                              <a:solidFill>
                                <a:schemeClr val="accent1">
                                  <a:lumMod val="20000"/>
                                  <a:lumOff val="80000"/>
                                </a:schemeClr>
                              </a:solidFill>
                              <a:effectLst>
                                <a:outerShdw blurRad="38100" dist="38100" dir="2700000" algn="tl">
                                  <a:srgbClr val="000000"/>
                                </a:outerShdw>
                              </a:effectLst>
                              <a:latin typeface="Cambria Math"/>
                            </a:rPr>
                            <m:t>𝟒𝟓</m:t>
                          </m:r>
                          <m:r>
                            <a:rPr lang="en-US" sz="2400" b="1" i="1" smtClean="0">
                              <a:solidFill>
                                <a:schemeClr val="accent1">
                                  <a:lumMod val="20000"/>
                                  <a:lumOff val="80000"/>
                                </a:schemeClr>
                              </a:solidFill>
                              <a:effectLst>
                                <a:outerShdw blurRad="38100" dist="38100" dir="2700000" algn="tl">
                                  <a:srgbClr val="000000"/>
                                </a:outerShdw>
                              </a:effectLst>
                              <a:latin typeface="Cambria Math"/>
                            </a:rPr>
                            <m:t>𝒚</m:t>
                          </m:r>
                        </m:num>
                        <m:den>
                          <m:r>
                            <a:rPr lang="en-US" sz="2400" b="1" i="1" smtClean="0">
                              <a:solidFill>
                                <a:schemeClr val="accent1">
                                  <a:lumMod val="20000"/>
                                  <a:lumOff val="80000"/>
                                </a:schemeClr>
                              </a:solidFill>
                              <a:effectLst>
                                <a:outerShdw blurRad="38100" dist="38100" dir="2700000" algn="tl">
                                  <a:srgbClr val="000000"/>
                                </a:outerShdw>
                              </a:effectLst>
                              <a:latin typeface="Cambria Math"/>
                            </a:rPr>
                            <m:t>𝟒</m:t>
                          </m:r>
                        </m:den>
                      </m:f>
                      <m:r>
                        <a:rPr lang="en-US" sz="2400" b="1" i="1" smtClean="0">
                          <a:solidFill>
                            <a:schemeClr val="accent1">
                              <a:lumMod val="20000"/>
                              <a:lumOff val="80000"/>
                            </a:schemeClr>
                          </a:solidFill>
                          <a:effectLst>
                            <a:outerShdw blurRad="38100" dist="38100" dir="2700000" algn="tl">
                              <a:srgbClr val="000000"/>
                            </a:outerShdw>
                          </a:effectLst>
                          <a:latin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rPr>
                        <m:t>𝟓</m:t>
                      </m:r>
                      <m:r>
                        <a:rPr lang="en-US" sz="2400" b="1" i="1" smtClean="0">
                          <a:solidFill>
                            <a:schemeClr val="accent1">
                              <a:lumMod val="20000"/>
                              <a:lumOff val="80000"/>
                            </a:schemeClr>
                          </a:solidFill>
                          <a:effectLst>
                            <a:outerShdw blurRad="38100" dist="38100" dir="2700000" algn="tl">
                              <a:srgbClr val="000000"/>
                            </a:outerShdw>
                          </a:effectLst>
                          <a:latin typeface="Cambria Math"/>
                        </a:rPr>
                        <m:t>𝒚</m:t>
                      </m:r>
                      <m:r>
                        <a:rPr lang="en-US" sz="2400" b="1" i="1" smtClean="0">
                          <a:solidFill>
                            <a:schemeClr val="accent1">
                              <a:lumMod val="20000"/>
                              <a:lumOff val="80000"/>
                            </a:schemeClr>
                          </a:solidFill>
                          <a:effectLst>
                            <a:outerShdw blurRad="38100" dist="38100" dir="2700000" algn="tl">
                              <a:srgbClr val="000000"/>
                            </a:outerShdw>
                          </a:effectLst>
                          <a:latin typeface="Cambria Math"/>
                        </a:rPr>
                        <m:t>=</m:t>
                      </m:r>
                      <m:f>
                        <m:fPr>
                          <m:ctrlPr>
                            <a:rPr lang="en-US" sz="2400" b="1" i="1" smtClean="0">
                              <a:solidFill>
                                <a:schemeClr val="accent1">
                                  <a:lumMod val="20000"/>
                                  <a:lumOff val="80000"/>
                                </a:schemeClr>
                              </a:solidFill>
                              <a:effectLst>
                                <a:outerShdw blurRad="38100" dist="38100" dir="2700000" algn="tl">
                                  <a:srgbClr val="000000"/>
                                </a:outerShdw>
                              </a:effectLst>
                              <a:latin typeface="Cambria Math"/>
                            </a:rPr>
                          </m:ctrlPr>
                        </m:fPr>
                        <m:num>
                          <m:r>
                            <a:rPr lang="en-US" sz="2400" b="1" i="1" smtClean="0">
                              <a:solidFill>
                                <a:schemeClr val="accent1">
                                  <a:lumMod val="20000"/>
                                  <a:lumOff val="80000"/>
                                </a:schemeClr>
                              </a:solidFill>
                              <a:effectLst>
                                <a:outerShdw blurRad="38100" dist="38100" dir="2700000" algn="tl">
                                  <a:srgbClr val="000000"/>
                                </a:outerShdw>
                              </a:effectLst>
                              <a:latin typeface="Cambria Math"/>
                            </a:rPr>
                            <m:t>𝟐𝟓</m:t>
                          </m:r>
                          <m:r>
                            <a:rPr lang="en-US" sz="2400" b="1" i="1" smtClean="0">
                              <a:solidFill>
                                <a:schemeClr val="accent1">
                                  <a:lumMod val="20000"/>
                                  <a:lumOff val="80000"/>
                                </a:schemeClr>
                              </a:solidFill>
                              <a:effectLst>
                                <a:outerShdw blurRad="38100" dist="38100" dir="2700000" algn="tl">
                                  <a:srgbClr val="000000"/>
                                </a:outerShdw>
                              </a:effectLst>
                              <a:latin typeface="Cambria Math"/>
                            </a:rPr>
                            <m:t>𝒚</m:t>
                          </m:r>
                        </m:num>
                        <m:den>
                          <m:r>
                            <a:rPr lang="en-US" sz="2400" b="1" i="1" smtClean="0">
                              <a:solidFill>
                                <a:schemeClr val="accent1">
                                  <a:lumMod val="20000"/>
                                  <a:lumOff val="80000"/>
                                </a:schemeClr>
                              </a:solidFill>
                              <a:effectLst>
                                <a:outerShdw blurRad="38100" dist="38100" dir="2700000" algn="tl">
                                  <a:srgbClr val="000000"/>
                                </a:outerShdw>
                              </a:effectLst>
                              <a:latin typeface="Cambria Math"/>
                            </a:rPr>
                            <m:t>𝟒</m:t>
                          </m:r>
                        </m:den>
                      </m:f>
                    </m:oMath>
                  </m:oMathPara>
                </a14:m>
                <a:endParaRPr lang="en-US" sz="2400" b="1" dirty="0" smtClean="0">
                  <a:solidFill>
                    <a:schemeClr val="accent1">
                      <a:lumMod val="20000"/>
                      <a:lumOff val="80000"/>
                    </a:schemeClr>
                  </a:solidFill>
                  <a:effectLst>
                    <a:outerShdw blurRad="38100" dist="38100" dir="2700000" algn="tl">
                      <a:srgbClr val="000000"/>
                    </a:outerShdw>
                  </a:effectLst>
                </a:endParaRPr>
              </a:p>
              <a:p>
                <a:pPr algn="ctr">
                  <a:defRPr/>
                </a:pPr>
                <a:endParaRPr lang="en-US" sz="2400" b="1" dirty="0" smtClean="0">
                  <a:solidFill>
                    <a:schemeClr val="accent1">
                      <a:lumMod val="20000"/>
                      <a:lumOff val="80000"/>
                    </a:schemeClr>
                  </a:solidFill>
                  <a:effectLst>
                    <a:outerShdw blurRad="38100" dist="38100" dir="2700000" algn="tl">
                      <a:srgbClr val="000000"/>
                    </a:outerShdw>
                  </a:effectLst>
                </a:endParaRPr>
              </a:p>
              <a:p>
                <a:pPr algn="ctr">
                  <a:defRPr/>
                </a:pPr>
                <a14:m>
                  <m:oMathPara xmlns:m="http://schemas.openxmlformats.org/officeDocument/2006/math">
                    <m:oMathParaPr>
                      <m:jc m:val="centerGroup"/>
                    </m:oMathParaPr>
                    <m:oMath xmlns:m="http://schemas.openxmlformats.org/officeDocument/2006/math">
                      <m:r>
                        <a:rPr lang="en-US" sz="2400" b="1" i="1" smtClean="0">
                          <a:solidFill>
                            <a:schemeClr val="accent1">
                              <a:lumMod val="20000"/>
                              <a:lumOff val="80000"/>
                            </a:schemeClr>
                          </a:solidFill>
                          <a:effectLst>
                            <a:outerShdw blurRad="38100" dist="38100" dir="2700000" algn="tl">
                              <a:srgbClr val="000000"/>
                            </a:outerShdw>
                          </a:effectLst>
                          <a:latin typeface="Cambria Math"/>
                        </a:rPr>
                        <m:t>𝒃</m:t>
                      </m:r>
                      <m:r>
                        <a:rPr lang="en-US" sz="2400" b="1" i="1" smtClean="0">
                          <a:solidFill>
                            <a:schemeClr val="accent1">
                              <a:lumMod val="20000"/>
                              <a:lumOff val="80000"/>
                            </a:schemeClr>
                          </a:solidFill>
                          <a:effectLst>
                            <a:outerShdw blurRad="38100" dist="38100" dir="2700000" algn="tl">
                              <a:srgbClr val="000000"/>
                            </a:outerShdw>
                          </a:effectLst>
                          <a:latin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rPr>
                        <m:t>𝒄</m:t>
                      </m:r>
                      <m:r>
                        <a:rPr lang="en-US" sz="2400" b="1" i="1" smtClean="0">
                          <a:solidFill>
                            <a:schemeClr val="accent1">
                              <a:lumMod val="20000"/>
                              <a:lumOff val="80000"/>
                            </a:schemeClr>
                          </a:solidFill>
                          <a:effectLst>
                            <a:outerShdw blurRad="38100" dist="38100" dir="2700000" algn="tl">
                              <a:srgbClr val="000000"/>
                            </a:outerShdw>
                          </a:effectLst>
                          <a:latin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rPr>
                        <m:t>𝟓</m:t>
                      </m:r>
                      <m:r>
                        <a:rPr lang="en-US" sz="2400" b="1" i="1" smtClean="0">
                          <a:solidFill>
                            <a:schemeClr val="accent1">
                              <a:lumMod val="20000"/>
                              <a:lumOff val="80000"/>
                            </a:schemeClr>
                          </a:solidFill>
                          <a:effectLst>
                            <a:outerShdw blurRad="38100" dist="38100" dir="2700000" algn="tl">
                              <a:srgbClr val="000000"/>
                            </a:outerShdw>
                          </a:effectLst>
                          <a:latin typeface="Cambria Math"/>
                        </a:rPr>
                        <m:t>𝒚</m:t>
                      </m:r>
                      <m:r>
                        <a:rPr lang="en-US" sz="2400" b="1" i="1" smtClean="0">
                          <a:solidFill>
                            <a:schemeClr val="accent1">
                              <a:lumMod val="20000"/>
                              <a:lumOff val="80000"/>
                            </a:schemeClr>
                          </a:solidFill>
                          <a:effectLst>
                            <a:outerShdw blurRad="38100" dist="38100" dir="2700000" algn="tl">
                              <a:srgbClr val="000000"/>
                            </a:outerShdw>
                          </a:effectLst>
                          <a:latin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rPr>
                        <m:t>𝟑</m:t>
                      </m:r>
                      <m:r>
                        <a:rPr lang="en-US" sz="2400" b="1" i="1" smtClean="0">
                          <a:solidFill>
                            <a:schemeClr val="accent1">
                              <a:lumMod val="20000"/>
                              <a:lumOff val="80000"/>
                            </a:schemeClr>
                          </a:solidFill>
                          <a:effectLst>
                            <a:outerShdw blurRad="38100" dist="38100" dir="2700000" algn="tl">
                              <a:srgbClr val="000000"/>
                            </a:outerShdw>
                          </a:effectLst>
                          <a:latin typeface="Cambria Math"/>
                        </a:rPr>
                        <m:t>𝒚</m:t>
                      </m:r>
                      <m:r>
                        <a:rPr lang="en-US" sz="2400" b="1" i="1" smtClean="0">
                          <a:solidFill>
                            <a:schemeClr val="accent1">
                              <a:lumMod val="20000"/>
                              <a:lumOff val="80000"/>
                            </a:schemeClr>
                          </a:solidFill>
                          <a:effectLst>
                            <a:outerShdw blurRad="38100" dist="38100" dir="2700000" algn="tl">
                              <a:srgbClr val="000000"/>
                            </a:outerShdw>
                          </a:effectLst>
                          <a:latin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rPr>
                        <m:t>𝟐</m:t>
                      </m:r>
                      <m:r>
                        <a:rPr lang="en-US" sz="2400" b="1" i="1" smtClean="0">
                          <a:solidFill>
                            <a:schemeClr val="accent1">
                              <a:lumMod val="20000"/>
                              <a:lumOff val="80000"/>
                            </a:schemeClr>
                          </a:solidFill>
                          <a:effectLst>
                            <a:outerShdw blurRad="38100" dist="38100" dir="2700000" algn="tl">
                              <a:srgbClr val="000000"/>
                            </a:outerShdw>
                          </a:effectLst>
                          <a:latin typeface="Cambria Math"/>
                        </a:rPr>
                        <m:t>𝒚</m:t>
                      </m:r>
                    </m:oMath>
                  </m:oMathPara>
                </a14:m>
                <a:endParaRPr lang="en-US" sz="2400" b="1" dirty="0" smtClean="0">
                  <a:solidFill>
                    <a:schemeClr val="accent1">
                      <a:lumMod val="20000"/>
                      <a:lumOff val="80000"/>
                    </a:schemeClr>
                  </a:solidFill>
                  <a:effectLst>
                    <a:outerShdw blurRad="38100" dist="38100" dir="2700000" algn="tl">
                      <a:srgbClr val="000000"/>
                    </a:outerShdw>
                  </a:effectLst>
                </a:endParaRPr>
              </a:p>
              <a:p>
                <a:pPr algn="ctr">
                  <a:defRPr/>
                </a:pPr>
                <a:endParaRPr lang="en-US" sz="2400" b="1" dirty="0">
                  <a:solidFill>
                    <a:schemeClr val="accent1">
                      <a:lumMod val="20000"/>
                      <a:lumOff val="80000"/>
                    </a:schemeClr>
                  </a:solidFill>
                  <a:effectLst>
                    <a:outerShdw blurRad="38100" dist="38100" dir="2700000" algn="tl">
                      <a:srgbClr val="000000"/>
                    </a:outerShdw>
                  </a:effectLst>
                </a:endParaRPr>
              </a:p>
              <a:p>
                <a:pPr algn="ctr">
                  <a:defRPr/>
                </a:pPr>
                <a14:m>
                  <m:oMathPara xmlns:m="http://schemas.openxmlformats.org/officeDocument/2006/math">
                    <m:oMathParaPr>
                      <m:jc m:val="centerGroup"/>
                    </m:oMathParaPr>
                    <m:oMath xmlns:m="http://schemas.openxmlformats.org/officeDocument/2006/math">
                      <m:d>
                        <m:dPr>
                          <m:ctrlPr>
                            <a:rPr lang="en-US" sz="2400" b="1" i="1" smtClean="0">
                              <a:solidFill>
                                <a:schemeClr val="accent1">
                                  <a:lumMod val="20000"/>
                                  <a:lumOff val="80000"/>
                                </a:schemeClr>
                              </a:solidFill>
                              <a:effectLst>
                                <a:outerShdw blurRad="38100" dist="38100" dir="2700000" algn="tl">
                                  <a:srgbClr val="000000"/>
                                </a:outerShdw>
                              </a:effectLst>
                              <a:latin typeface="Cambria Math"/>
                            </a:rPr>
                          </m:ctrlPr>
                        </m:dPr>
                        <m:e>
                          <m:r>
                            <a:rPr lang="en-US" sz="2400" b="1" i="1" smtClean="0">
                              <a:solidFill>
                                <a:schemeClr val="accent1">
                                  <a:lumMod val="20000"/>
                                  <a:lumOff val="80000"/>
                                </a:schemeClr>
                              </a:solidFill>
                              <a:effectLst>
                                <a:outerShdw blurRad="38100" dist="38100" dir="2700000" algn="tl">
                                  <a:srgbClr val="000000"/>
                                </a:outerShdw>
                              </a:effectLst>
                              <a:latin typeface="Cambria Math"/>
                            </a:rPr>
                            <m:t>𝒂</m:t>
                          </m:r>
                          <m:r>
                            <a:rPr lang="en-US" sz="2400" b="1" i="1" smtClean="0">
                              <a:solidFill>
                                <a:schemeClr val="accent1">
                                  <a:lumMod val="20000"/>
                                  <a:lumOff val="80000"/>
                                </a:schemeClr>
                              </a:solidFill>
                              <a:effectLst>
                                <a:outerShdw blurRad="38100" dist="38100" dir="2700000" algn="tl">
                                  <a:srgbClr val="000000"/>
                                </a:outerShdw>
                              </a:effectLst>
                              <a:latin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rPr>
                            <m:t>𝒃</m:t>
                          </m:r>
                        </m:e>
                      </m:d>
                      <m:r>
                        <a:rPr lang="en-US" sz="2400" b="1" i="1" smtClean="0">
                          <a:solidFill>
                            <a:schemeClr val="accent1">
                              <a:lumMod val="20000"/>
                              <a:lumOff val="80000"/>
                            </a:schemeClr>
                          </a:solidFill>
                          <a:effectLst>
                            <a:outerShdw blurRad="38100" dist="38100" dir="2700000" algn="tl">
                              <a:srgbClr val="000000"/>
                            </a:outerShdw>
                          </a:effectLst>
                          <a:latin typeface="Cambria Math"/>
                        </a:rPr>
                        <m:t>:</m:t>
                      </m:r>
                      <m:d>
                        <m:dPr>
                          <m:ctrlPr>
                            <a:rPr lang="en-US" sz="2400" b="1" i="1" smtClean="0">
                              <a:solidFill>
                                <a:schemeClr val="accent1">
                                  <a:lumMod val="20000"/>
                                  <a:lumOff val="80000"/>
                                </a:schemeClr>
                              </a:solidFill>
                              <a:effectLst>
                                <a:outerShdw blurRad="38100" dist="38100" dir="2700000" algn="tl">
                                  <a:srgbClr val="000000"/>
                                </a:outerShdw>
                              </a:effectLst>
                              <a:latin typeface="Cambria Math"/>
                            </a:rPr>
                          </m:ctrlPr>
                        </m:dPr>
                        <m:e>
                          <m:r>
                            <a:rPr lang="en-US" sz="2400" b="1" i="1" smtClean="0">
                              <a:solidFill>
                                <a:schemeClr val="accent1">
                                  <a:lumMod val="20000"/>
                                  <a:lumOff val="80000"/>
                                </a:schemeClr>
                              </a:solidFill>
                              <a:effectLst>
                                <a:outerShdw blurRad="38100" dist="38100" dir="2700000" algn="tl">
                                  <a:srgbClr val="000000"/>
                                </a:outerShdw>
                              </a:effectLst>
                              <a:latin typeface="Cambria Math"/>
                            </a:rPr>
                            <m:t>𝒃</m:t>
                          </m:r>
                          <m:r>
                            <a:rPr lang="en-US" sz="2400" b="1" i="1" smtClean="0">
                              <a:solidFill>
                                <a:schemeClr val="accent1">
                                  <a:lumMod val="20000"/>
                                  <a:lumOff val="80000"/>
                                </a:schemeClr>
                              </a:solidFill>
                              <a:effectLst>
                                <a:outerShdw blurRad="38100" dist="38100" dir="2700000" algn="tl">
                                  <a:srgbClr val="000000"/>
                                </a:outerShdw>
                              </a:effectLst>
                              <a:latin typeface="Cambria Math"/>
                            </a:rPr>
                            <m:t>−</m:t>
                          </m:r>
                          <m:r>
                            <a:rPr lang="en-US" sz="2400" b="1" i="1" smtClean="0">
                              <a:solidFill>
                                <a:schemeClr val="accent1">
                                  <a:lumMod val="20000"/>
                                  <a:lumOff val="80000"/>
                                </a:schemeClr>
                              </a:solidFill>
                              <a:effectLst>
                                <a:outerShdw blurRad="38100" dist="38100" dir="2700000" algn="tl">
                                  <a:srgbClr val="000000"/>
                                </a:outerShdw>
                              </a:effectLst>
                              <a:latin typeface="Cambria Math"/>
                            </a:rPr>
                            <m:t>𝒄</m:t>
                          </m:r>
                        </m:e>
                      </m:d>
                      <m:r>
                        <a:rPr lang="en-US" sz="2400" b="1" i="1" smtClean="0">
                          <a:solidFill>
                            <a:schemeClr val="accent1">
                              <a:lumMod val="20000"/>
                              <a:lumOff val="80000"/>
                            </a:schemeClr>
                          </a:solidFill>
                          <a:effectLst>
                            <a:outerShdw blurRad="38100" dist="38100" dir="2700000" algn="tl">
                              <a:srgbClr val="000000"/>
                            </a:outerShdw>
                          </a:effectLst>
                          <a:latin typeface="Cambria Math"/>
                        </a:rPr>
                        <m:t>=</m:t>
                      </m:r>
                      <m:f>
                        <m:fPr>
                          <m:ctrlPr>
                            <a:rPr lang="en-US" sz="2400" b="1" i="1" smtClean="0">
                              <a:solidFill>
                                <a:schemeClr val="accent1">
                                  <a:lumMod val="20000"/>
                                  <a:lumOff val="80000"/>
                                </a:schemeClr>
                              </a:solidFill>
                              <a:effectLst>
                                <a:outerShdw blurRad="38100" dist="38100" dir="2700000" algn="tl">
                                  <a:srgbClr val="000000"/>
                                </a:outerShdw>
                              </a:effectLst>
                              <a:latin typeface="Cambria Math"/>
                            </a:rPr>
                          </m:ctrlPr>
                        </m:fPr>
                        <m:num>
                          <m:r>
                            <a:rPr lang="en-US" sz="2400" b="1" i="1" smtClean="0">
                              <a:solidFill>
                                <a:schemeClr val="accent1">
                                  <a:lumMod val="20000"/>
                                  <a:lumOff val="80000"/>
                                </a:schemeClr>
                              </a:solidFill>
                              <a:effectLst>
                                <a:outerShdw blurRad="38100" dist="38100" dir="2700000" algn="tl">
                                  <a:srgbClr val="000000"/>
                                </a:outerShdw>
                              </a:effectLst>
                              <a:latin typeface="Cambria Math"/>
                            </a:rPr>
                            <m:t>𝟐𝟓</m:t>
                          </m:r>
                          <m:r>
                            <a:rPr lang="en-US" sz="2400" b="1" i="1" smtClean="0">
                              <a:solidFill>
                                <a:schemeClr val="accent1">
                                  <a:lumMod val="20000"/>
                                  <a:lumOff val="80000"/>
                                </a:schemeClr>
                              </a:solidFill>
                              <a:effectLst>
                                <a:outerShdw blurRad="38100" dist="38100" dir="2700000" algn="tl">
                                  <a:srgbClr val="000000"/>
                                </a:outerShdw>
                              </a:effectLst>
                              <a:latin typeface="Cambria Math"/>
                            </a:rPr>
                            <m:t>𝒚</m:t>
                          </m:r>
                        </m:num>
                        <m:den>
                          <m:r>
                            <a:rPr lang="en-US" sz="2400" b="1" i="1" smtClean="0">
                              <a:solidFill>
                                <a:schemeClr val="accent1">
                                  <a:lumMod val="20000"/>
                                  <a:lumOff val="80000"/>
                                </a:schemeClr>
                              </a:solidFill>
                              <a:effectLst>
                                <a:outerShdw blurRad="38100" dist="38100" dir="2700000" algn="tl">
                                  <a:srgbClr val="000000"/>
                                </a:outerShdw>
                              </a:effectLst>
                              <a:latin typeface="Cambria Math"/>
                            </a:rPr>
                            <m:t>𝟒</m:t>
                          </m:r>
                        </m:den>
                      </m:f>
                      <m:r>
                        <a:rPr lang="en-US" sz="2400" b="1" i="1" smtClean="0">
                          <a:solidFill>
                            <a:schemeClr val="accent1">
                              <a:lumMod val="20000"/>
                              <a:lumOff val="80000"/>
                            </a:schemeClr>
                          </a:solidFill>
                          <a:effectLst>
                            <a:outerShdw blurRad="38100" dist="38100" dir="2700000" algn="tl">
                              <a:srgbClr val="000000"/>
                            </a:outerShdw>
                          </a:effectLst>
                          <a:latin typeface="Cambria Math"/>
                        </a:rPr>
                        <m:t> :</m:t>
                      </m:r>
                      <m:r>
                        <a:rPr lang="en-US" sz="2400" b="1" i="1" smtClean="0">
                          <a:solidFill>
                            <a:schemeClr val="accent1">
                              <a:lumMod val="20000"/>
                              <a:lumOff val="80000"/>
                            </a:schemeClr>
                          </a:solidFill>
                          <a:effectLst>
                            <a:outerShdw blurRad="38100" dist="38100" dir="2700000" algn="tl">
                              <a:srgbClr val="000000"/>
                            </a:outerShdw>
                          </a:effectLst>
                          <a:latin typeface="Cambria Math"/>
                        </a:rPr>
                        <m:t>𝟐</m:t>
                      </m:r>
                      <m:r>
                        <a:rPr lang="en-US" sz="2400" b="1" i="1" smtClean="0">
                          <a:solidFill>
                            <a:schemeClr val="accent1">
                              <a:lumMod val="20000"/>
                              <a:lumOff val="80000"/>
                            </a:schemeClr>
                          </a:solidFill>
                          <a:effectLst>
                            <a:outerShdw blurRad="38100" dist="38100" dir="2700000" algn="tl">
                              <a:srgbClr val="000000"/>
                            </a:outerShdw>
                          </a:effectLst>
                          <a:latin typeface="Cambria Math"/>
                        </a:rPr>
                        <m:t>𝒚</m:t>
                      </m:r>
                      <m:r>
                        <a:rPr lang="en-US" sz="2400" b="1" i="1" smtClean="0">
                          <a:solidFill>
                            <a:schemeClr val="accent1">
                              <a:lumMod val="20000"/>
                              <a:lumOff val="80000"/>
                            </a:schemeClr>
                          </a:solidFill>
                          <a:effectLst>
                            <a:outerShdw blurRad="38100" dist="38100" dir="2700000" algn="tl">
                              <a:srgbClr val="000000"/>
                            </a:outerShdw>
                          </a:effectLst>
                          <a:latin typeface="Cambria Math"/>
                        </a:rPr>
                        <m:t>=</m:t>
                      </m:r>
                      <m:f>
                        <m:fPr>
                          <m:ctrlPr>
                            <a:rPr lang="en-US" sz="2400" b="1" i="1" smtClean="0">
                              <a:solidFill>
                                <a:schemeClr val="accent1">
                                  <a:lumMod val="20000"/>
                                  <a:lumOff val="80000"/>
                                </a:schemeClr>
                              </a:solidFill>
                              <a:effectLst>
                                <a:outerShdw blurRad="38100" dist="38100" dir="2700000" algn="tl">
                                  <a:srgbClr val="000000"/>
                                </a:outerShdw>
                              </a:effectLst>
                              <a:latin typeface="Cambria Math"/>
                            </a:rPr>
                          </m:ctrlPr>
                        </m:fPr>
                        <m:num>
                          <m:r>
                            <a:rPr lang="en-US" sz="2400" b="1" i="1" smtClean="0">
                              <a:solidFill>
                                <a:schemeClr val="accent1">
                                  <a:lumMod val="20000"/>
                                  <a:lumOff val="80000"/>
                                </a:schemeClr>
                              </a:solidFill>
                              <a:effectLst>
                                <a:outerShdw blurRad="38100" dist="38100" dir="2700000" algn="tl">
                                  <a:srgbClr val="000000"/>
                                </a:outerShdw>
                              </a:effectLst>
                              <a:latin typeface="Cambria Math"/>
                            </a:rPr>
                            <m:t>𝟐𝟓</m:t>
                          </m:r>
                        </m:num>
                        <m:den>
                          <m:r>
                            <a:rPr lang="en-US" sz="2400" b="1" i="1" smtClean="0">
                              <a:solidFill>
                                <a:schemeClr val="accent1">
                                  <a:lumMod val="20000"/>
                                  <a:lumOff val="80000"/>
                                </a:schemeClr>
                              </a:solidFill>
                              <a:effectLst>
                                <a:outerShdw blurRad="38100" dist="38100" dir="2700000" algn="tl">
                                  <a:srgbClr val="000000"/>
                                </a:outerShdw>
                              </a:effectLst>
                              <a:latin typeface="Cambria Math"/>
                            </a:rPr>
                            <m:t>𝟖</m:t>
                          </m:r>
                        </m:den>
                      </m:f>
                    </m:oMath>
                  </m:oMathPara>
                </a14:m>
                <a:endParaRPr lang="en-US" sz="2400" b="1" dirty="0" smtClean="0">
                  <a:solidFill>
                    <a:schemeClr val="accent1">
                      <a:lumMod val="20000"/>
                      <a:lumOff val="80000"/>
                    </a:schemeClr>
                  </a:solidFill>
                  <a:effectLst>
                    <a:outerShdw blurRad="38100" dist="38100" dir="2700000" algn="tl">
                      <a:srgbClr val="000000"/>
                    </a:outerShdw>
                  </a:effectLst>
                </a:endParaRPr>
              </a:p>
              <a:p>
                <a:pPr algn="ctr">
                  <a:defRPr/>
                </a:pPr>
                <a:endParaRPr lang="en-US" sz="2400" b="1" dirty="0" smtClean="0">
                  <a:solidFill>
                    <a:srgbClr val="FFFFFF"/>
                  </a:solidFill>
                  <a:effectLst>
                    <a:outerShdw blurRad="38100" dist="38100" dir="2700000" algn="tl">
                      <a:srgbClr val="000000"/>
                    </a:outerShdw>
                  </a:effectLst>
                </a:endParaRPr>
              </a:p>
              <a:p>
                <a:pPr algn="ctr">
                  <a:defRPr/>
                </a:pPr>
                <a:endParaRPr lang="ru-RU" sz="2400" b="1" dirty="0">
                  <a:solidFill>
                    <a:srgbClr val="FFFFFF"/>
                  </a:solidFill>
                  <a:effectLst>
                    <a:outerShdw blurRad="38100" dist="38100" dir="2700000" algn="tl">
                      <a:srgbClr val="000000"/>
                    </a:outerShdw>
                  </a:effectLst>
                </a:endParaRPr>
              </a:p>
            </p:txBody>
          </p:sp>
        </mc:Choice>
        <mc:Fallback>
          <p:sp>
            <p:nvSpPr>
              <p:cNvPr id="19458" name="Rectangle 2"/>
              <p:cNvSpPr>
                <a:spLocks noRot="1" noChangeAspect="1" noMove="1" noResize="1" noEditPoints="1" noAdjustHandles="1" noChangeArrowheads="1" noChangeShapeType="1" noTextEdit="1"/>
              </p:cNvSpPr>
              <p:nvPr/>
            </p:nvSpPr>
            <p:spPr bwMode="auto">
              <a:xfrm>
                <a:off x="0" y="0"/>
                <a:ext cx="9144000" cy="6870700"/>
              </a:xfrm>
              <a:prstGeom prst="rect">
                <a:avLst/>
              </a:prstGeom>
              <a:blipFill rotWithShape="1">
                <a:blip r:embed="rId3" cstate="email"/>
                <a:stretch>
                  <a:fillRect t="-3283"/>
                </a:stretch>
              </a:blipFill>
              <a:ln w="9525">
                <a:noFill/>
                <a:miter lim="800000"/>
                <a:headEnd/>
                <a:tailEnd/>
              </a:ln>
              <a:effectLst/>
            </p:spPr>
            <p:txBody>
              <a:bodyPr/>
              <a:lstStyle/>
              <a:p>
                <a:r>
                  <a:rPr lang="ru-RU">
                    <a:noFill/>
                  </a:rPr>
                  <a:t> </a:t>
                </a:r>
              </a:p>
            </p:txBody>
          </p:sp>
        </mc:Fallback>
      </mc:AlternateContent>
      <p:sp>
        <p:nvSpPr>
          <p:cNvPr id="19459" name="Rectangle 3"/>
          <p:cNvSpPr>
            <a:spLocks noChangeAspect="1" noChangeArrowheads="1"/>
          </p:cNvSpPr>
          <p:nvPr/>
        </p:nvSpPr>
        <p:spPr bwMode="auto">
          <a:xfrm>
            <a:off x="0" y="6197599"/>
            <a:ext cx="9144000" cy="6588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2800" b="1" dirty="0">
              <a:solidFill>
                <a:schemeClr val="accent1">
                  <a:lumMod val="40000"/>
                  <a:lumOff val="60000"/>
                </a:schemeClr>
              </a:solidFill>
              <a:effectLst>
                <a:outerShdw blurRad="38100" dist="38100" dir="2700000" algn="tl">
                  <a:srgbClr val="000000"/>
                </a:outerShdw>
              </a:effectLst>
            </a:endParaRPr>
          </a:p>
        </p:txBody>
      </p:sp>
      <p:sp>
        <p:nvSpPr>
          <p:cNvPr id="19461" name="AutoShape 5">
            <a:hlinkClick r:id="rId4"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19459"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6600" b="1" dirty="0">
                <a:solidFill>
                  <a:schemeClr val="bg1"/>
                </a:solidFill>
                <a:effectLst>
                  <a:outerShdw blurRad="38100" dist="38100" dir="2700000" algn="tl">
                    <a:srgbClr val="000000"/>
                  </a:outerShdw>
                </a:effectLst>
              </a:rPr>
              <a:t>Ответ</a:t>
            </a:r>
          </a:p>
          <a:p>
            <a:pPr algn="ctr">
              <a:defRPr/>
            </a:pPr>
            <a:r>
              <a:rPr lang="ru-RU" sz="3200" b="1" dirty="0">
                <a:solidFill>
                  <a:schemeClr val="accent1">
                    <a:lumMod val="40000"/>
                    <a:lumOff val="60000"/>
                  </a:schemeClr>
                </a:solidFill>
                <a:effectLst>
                  <a:outerShdw blurRad="38100" dist="38100" dir="2700000" algn="tl">
                    <a:srgbClr val="000000"/>
                  </a:outerShdw>
                </a:effectLst>
              </a:rPr>
              <a:t>48 чашек</a:t>
            </a:r>
          </a:p>
          <a:p>
            <a:pPr algn="ctr">
              <a:defRPr/>
            </a:pPr>
            <a:endParaRPr lang="en-US" sz="2800" b="1" dirty="0">
              <a:solidFill>
                <a:schemeClr val="accent1">
                  <a:lumMod val="40000"/>
                  <a:lumOff val="60000"/>
                </a:schemeClr>
              </a:solidFill>
              <a:effectLst>
                <a:outerShdw blurRad="38100" dist="38100" dir="2700000" algn="tl">
                  <a:srgbClr val="000000"/>
                </a:outerShdw>
              </a:effectLst>
            </a:endParaRPr>
          </a:p>
        </p:txBody>
      </p:sp>
      <p:sp>
        <p:nvSpPr>
          <p:cNvPr id="19460" name="Rectangle 4"/>
          <p:cNvSpPr>
            <a:spLocks noChangeArrowheads="1"/>
          </p:cNvSpPr>
          <p:nvPr/>
        </p:nvSpPr>
        <p:spPr bwMode="auto">
          <a:xfrm>
            <a:off x="2916238" y="1698625"/>
            <a:ext cx="3381375" cy="1724025"/>
          </a:xfrm>
          <a:prstGeom prst="rect">
            <a:avLst/>
          </a:prstGeom>
          <a:noFill/>
          <a:ln w="9525">
            <a:noFill/>
            <a:miter lim="800000"/>
            <a:headEnd/>
            <a:tailEnd/>
          </a:ln>
          <a:effectLst/>
        </p:spPr>
        <p:txBody>
          <a:bodyPr wrap="none" anchor="ctr"/>
          <a:lstStyle/>
          <a:p>
            <a:pPr algn="ct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Два ковша – это половина ведёрка;</a:t>
            </a:r>
          </a:p>
          <a:p>
            <a:pPr algn="ct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 а три чашки – это половина ковша.</a:t>
            </a:r>
          </a:p>
          <a:p>
            <a:pPr algn="ct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Тогда два ведёрка – это сколько чашек?</a:t>
            </a:r>
            <a:endParaRPr lang="en-US"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9461"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21507" name="Rectangle 3"/>
          <p:cNvSpPr>
            <a:spLocks noChangeAspect="1" noChangeArrowheads="1"/>
          </p:cNvSpPr>
          <p:nvPr/>
        </p:nvSpPr>
        <p:spPr bwMode="auto">
          <a:xfrm>
            <a:off x="0" y="3903663"/>
            <a:ext cx="9144000" cy="295275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6600" b="1" dirty="0">
                <a:solidFill>
                  <a:schemeClr val="bg1"/>
                </a:solidFill>
                <a:effectLst>
                  <a:outerShdw blurRad="38100" dist="38100" dir="2700000" algn="tl">
                    <a:srgbClr val="000000"/>
                  </a:outerShdw>
                </a:effectLst>
              </a:rPr>
              <a:t>Ответ</a:t>
            </a:r>
          </a:p>
          <a:p>
            <a:pPr algn="ctr">
              <a:defRPr/>
            </a:pPr>
            <a:r>
              <a:rPr lang="ru-RU" sz="3200" b="1" dirty="0">
                <a:solidFill>
                  <a:schemeClr val="accent1">
                    <a:lumMod val="40000"/>
                    <a:lumOff val="60000"/>
                  </a:schemeClr>
                </a:solidFill>
                <a:effectLst>
                  <a:outerShdw blurRad="38100" dist="38100" dir="2700000" algn="tl">
                    <a:srgbClr val="000000"/>
                  </a:outerShdw>
                </a:effectLst>
              </a:rPr>
              <a:t>Ярд – это расстояние от кончика носа до </a:t>
            </a:r>
          </a:p>
          <a:p>
            <a:pPr algn="ctr">
              <a:defRPr/>
            </a:pPr>
            <a:r>
              <a:rPr lang="ru-RU" sz="3200" b="1" dirty="0">
                <a:solidFill>
                  <a:schemeClr val="accent1">
                    <a:lumMod val="40000"/>
                    <a:lumOff val="60000"/>
                  </a:schemeClr>
                </a:solidFill>
                <a:effectLst>
                  <a:outerShdw blurRad="38100" dist="38100" dir="2700000" algn="tl">
                    <a:srgbClr val="000000"/>
                  </a:outerShdw>
                </a:effectLst>
              </a:rPr>
              <a:t>конца среднего пальца вытянутой в </a:t>
            </a:r>
          </a:p>
          <a:p>
            <a:pPr algn="ctr">
              <a:defRPr/>
            </a:pPr>
            <a:r>
              <a:rPr lang="ru-RU" sz="3200" b="1" dirty="0">
                <a:solidFill>
                  <a:schemeClr val="accent1">
                    <a:lumMod val="40000"/>
                    <a:lumOff val="60000"/>
                  </a:schemeClr>
                </a:solidFill>
                <a:effectLst>
                  <a:outerShdw blurRad="38100" dist="38100" dir="2700000" algn="tl">
                    <a:srgbClr val="000000"/>
                  </a:outerShdw>
                </a:effectLst>
              </a:rPr>
              <a:t>сторону руки английского короля.</a:t>
            </a:r>
          </a:p>
          <a:p>
            <a:pPr algn="ctr">
              <a:defRPr/>
            </a:pPr>
            <a:r>
              <a:rPr lang="ru-RU" sz="3200" b="1" dirty="0">
                <a:solidFill>
                  <a:schemeClr val="accent1">
                    <a:lumMod val="40000"/>
                    <a:lumOff val="60000"/>
                  </a:schemeClr>
                </a:solidFill>
                <a:effectLst>
                  <a:outerShdw blurRad="38100" dist="38100" dir="2700000" algn="tl">
                    <a:srgbClr val="000000"/>
                  </a:outerShdw>
                </a:effectLst>
              </a:rPr>
              <a:t>1 ярд ≈ 3 футам ≈ 0,91 м</a:t>
            </a:r>
          </a:p>
          <a:p>
            <a:pPr algn="ctr">
              <a:defRPr/>
            </a:pPr>
            <a:endParaRPr lang="en-US" sz="3200" b="1" dirty="0">
              <a:solidFill>
                <a:schemeClr val="bg1"/>
              </a:solidFill>
              <a:effectLst>
                <a:outerShdw blurRad="38100" dist="38100" dir="2700000" algn="tl">
                  <a:srgbClr val="000000"/>
                </a:outerShdw>
              </a:effectLst>
            </a:endParaRPr>
          </a:p>
        </p:txBody>
      </p:sp>
      <p:sp>
        <p:nvSpPr>
          <p:cNvPr id="21508" name="Rectangle 4"/>
          <p:cNvSpPr>
            <a:spLocks noChangeArrowheads="1"/>
          </p:cNvSpPr>
          <p:nvPr/>
        </p:nvSpPr>
        <p:spPr bwMode="auto">
          <a:xfrm>
            <a:off x="2916238" y="1901825"/>
            <a:ext cx="3381375" cy="1520825"/>
          </a:xfrm>
          <a:prstGeom prst="rect">
            <a:avLst/>
          </a:prstGeom>
          <a:noFill/>
          <a:ln w="9525">
            <a:noFill/>
            <a:miter lim="800000"/>
            <a:headEnd/>
            <a:tailEnd/>
          </a:ln>
          <a:effectLst/>
        </p:spPr>
        <p:txBody>
          <a:bodyPr wrap="none" anchor="ctr"/>
          <a:lstStyle/>
          <a:p>
            <a:pPr algn="ct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Английские меры длины, связанные </a:t>
            </a:r>
          </a:p>
          <a:p>
            <a:pPr algn="ct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с размерами человеческого тела: </a:t>
            </a:r>
          </a:p>
          <a:p>
            <a:pPr algn="ct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дюйм – длина фаланги большого </a:t>
            </a:r>
          </a:p>
          <a:p>
            <a:pPr algn="ct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пальца (≈ 2,5 см);</a:t>
            </a:r>
          </a:p>
          <a:p>
            <a:pPr algn="ct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фут – длина стопы (≈ 30,5 см).</a:t>
            </a:r>
          </a:p>
          <a:p>
            <a:pPr algn="ct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Что такое ярд и какова его длина ?</a:t>
            </a:r>
          </a:p>
          <a:p>
            <a:pPr algn="ctr">
              <a:defRPr/>
            </a:pPr>
            <a:endParaRPr lang="en-US"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150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22531"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ru-RU" sz="6000" b="1" dirty="0">
              <a:solidFill>
                <a:schemeClr val="bg1"/>
              </a:solidFill>
              <a:effectLst>
                <a:outerShdw blurRad="38100" dist="38100" dir="2700000" algn="tl">
                  <a:srgbClr val="000000"/>
                </a:outerShdw>
              </a:effectLst>
            </a:endParaRPr>
          </a:p>
          <a:p>
            <a:pPr algn="ctr">
              <a:defRPr/>
            </a:pPr>
            <a:endParaRPr lang="ru-RU" sz="6000" b="1" dirty="0">
              <a:solidFill>
                <a:schemeClr val="bg1"/>
              </a:solidFill>
              <a:effectLst>
                <a:outerShdw blurRad="38100" dist="38100" dir="2700000" algn="tl">
                  <a:srgbClr val="000000"/>
                </a:outerShdw>
              </a:effectLst>
            </a:endParaRPr>
          </a:p>
          <a:p>
            <a:pPr algn="ctr">
              <a:defRPr/>
            </a:pPr>
            <a:endParaRPr lang="ru-RU" sz="6000" b="1" dirty="0">
              <a:solidFill>
                <a:schemeClr val="bg1"/>
              </a:solidFill>
              <a:effectLst>
                <a:outerShdw blurRad="38100" dist="38100" dir="2700000" algn="tl">
                  <a:srgbClr val="000000"/>
                </a:outerShdw>
              </a:effectLst>
            </a:endParaRPr>
          </a:p>
          <a:p>
            <a:pPr algn="ctr">
              <a:defRPr/>
            </a:pPr>
            <a:r>
              <a:rPr lang="ru-RU" sz="6000" b="1" dirty="0">
                <a:solidFill>
                  <a:schemeClr val="bg1"/>
                </a:solidFill>
                <a:effectLst>
                  <a:outerShdw blurRad="38100" dist="38100" dir="2700000" algn="tl">
                    <a:srgbClr val="000000"/>
                  </a:outerShdw>
                </a:effectLst>
              </a:rPr>
              <a:t>Ответ</a:t>
            </a:r>
          </a:p>
          <a:p>
            <a:pPr algn="ctr">
              <a:defRPr/>
            </a:pPr>
            <a:r>
              <a:rPr lang="ru-RU" sz="2800" b="1" dirty="0">
                <a:solidFill>
                  <a:schemeClr val="accent1">
                    <a:lumMod val="40000"/>
                    <a:lumOff val="60000"/>
                  </a:schemeClr>
                </a:solidFill>
                <a:effectLst>
                  <a:outerShdw blurRad="38100" dist="38100" dir="2700000" algn="tl">
                    <a:srgbClr val="000000"/>
                  </a:outerShdw>
                </a:effectLst>
              </a:rPr>
              <a:t>22,5</a:t>
            </a:r>
            <a:r>
              <a:rPr lang="en-US" sz="2800" b="1" dirty="0">
                <a:solidFill>
                  <a:schemeClr val="accent1">
                    <a:lumMod val="40000"/>
                    <a:lumOff val="60000"/>
                  </a:schemeClr>
                </a:solidFill>
                <a:effectLst>
                  <a:outerShdw blurRad="38100" dist="38100" dir="2700000" algn="tl">
                    <a:srgbClr val="000000"/>
                  </a:outerShdw>
                </a:effectLst>
              </a:rPr>
              <a:t>º</a:t>
            </a:r>
          </a:p>
          <a:p>
            <a:pPr algn="ctr">
              <a:defRPr/>
            </a:pPr>
            <a:endParaRPr lang="en-US" sz="3200" b="1" dirty="0">
              <a:solidFill>
                <a:schemeClr val="bg1"/>
              </a:solidFill>
              <a:effectLst>
                <a:outerShdw blurRad="38100" dist="38100" dir="2700000" algn="tl">
                  <a:srgbClr val="000000"/>
                </a:outerShdw>
              </a:effectLst>
            </a:endParaRPr>
          </a:p>
          <a:p>
            <a:pPr algn="ctr">
              <a:defRPr/>
            </a:pPr>
            <a:endParaRPr lang="en-US" sz="3200" b="1" dirty="0">
              <a:solidFill>
                <a:schemeClr val="bg1"/>
              </a:solidFill>
              <a:effectLst>
                <a:outerShdw blurRad="38100" dist="38100" dir="2700000" algn="tl">
                  <a:srgbClr val="000000"/>
                </a:outerShdw>
              </a:effectLst>
            </a:endParaRPr>
          </a:p>
        </p:txBody>
      </p:sp>
      <p:sp>
        <p:nvSpPr>
          <p:cNvPr id="22532" name="Rectangle 4"/>
          <p:cNvSpPr>
            <a:spLocks noChangeArrowheads="1"/>
          </p:cNvSpPr>
          <p:nvPr/>
        </p:nvSpPr>
        <p:spPr bwMode="auto">
          <a:xfrm>
            <a:off x="2554288" y="2903538"/>
            <a:ext cx="3757612" cy="708025"/>
          </a:xfrm>
          <a:prstGeom prst="rect">
            <a:avLst/>
          </a:prstGeom>
          <a:noFill/>
          <a:ln w="9525">
            <a:noFill/>
            <a:miter lim="800000"/>
            <a:headEnd/>
            <a:tailEnd/>
          </a:ln>
          <a:effectLst/>
        </p:spPr>
        <p:txBody>
          <a:bodyPr wrap="none" anchor="ctr"/>
          <a:lstStyle/>
          <a:p>
            <a:pPr algn="ctr">
              <a:defRPr/>
            </a:pPr>
            <a:r>
              <a:rPr lang="ru-RU" sz="2800" b="1" dirty="0">
                <a:solidFill>
                  <a:schemeClr val="accent1">
                    <a:lumMod val="40000"/>
                    <a:lumOff val="60000"/>
                  </a:schemeClr>
                </a:solidFill>
                <a:latin typeface="Arial" pitchFamily="34" charset="0"/>
                <a:cs typeface="Arial" pitchFamily="34" charset="0"/>
              </a:rPr>
              <a:t>Один из способов измерения углов, точнее </a:t>
            </a:r>
          </a:p>
          <a:p>
            <a:pPr algn="ctr">
              <a:defRPr/>
            </a:pPr>
            <a:r>
              <a:rPr lang="ru-RU" sz="2800" b="1" dirty="0">
                <a:solidFill>
                  <a:schemeClr val="accent1">
                    <a:lumMod val="40000"/>
                    <a:lumOff val="60000"/>
                  </a:schemeClr>
                </a:solidFill>
                <a:latin typeface="Arial" pitchFamily="34" charset="0"/>
                <a:cs typeface="Arial" pitchFamily="34" charset="0"/>
              </a:rPr>
              <a:t>направлений, придумали моряки. Они</a:t>
            </a:r>
          </a:p>
          <a:p>
            <a:pPr algn="ctr">
              <a:defRPr/>
            </a:pPr>
            <a:r>
              <a:rPr lang="ru-RU" sz="2800" b="1" dirty="0">
                <a:solidFill>
                  <a:schemeClr val="accent1">
                    <a:lumMod val="40000"/>
                    <a:lumOff val="60000"/>
                  </a:schemeClr>
                </a:solidFill>
                <a:latin typeface="Arial" pitchFamily="34" charset="0"/>
                <a:cs typeface="Arial" pitchFamily="34" charset="0"/>
              </a:rPr>
              <a:t> определяли направление с помощью румбов.</a:t>
            </a:r>
          </a:p>
          <a:p>
            <a:pPr algn="ctr">
              <a:defRPr/>
            </a:pPr>
            <a:r>
              <a:rPr lang="ru-RU" sz="2800" b="1" dirty="0">
                <a:solidFill>
                  <a:schemeClr val="accent1">
                    <a:lumMod val="40000"/>
                    <a:lumOff val="60000"/>
                  </a:schemeClr>
                </a:solidFill>
                <a:latin typeface="Arial" pitchFamily="34" charset="0"/>
                <a:cs typeface="Arial" pitchFamily="34" charset="0"/>
              </a:rPr>
              <a:t>Выделяют четыре главных направления или </a:t>
            </a:r>
          </a:p>
          <a:p>
            <a:pPr algn="ctr">
              <a:defRPr/>
            </a:pPr>
            <a:r>
              <a:rPr lang="ru-RU" sz="2800" b="1" dirty="0">
                <a:solidFill>
                  <a:schemeClr val="accent1">
                    <a:lumMod val="40000"/>
                    <a:lumOff val="60000"/>
                  </a:schemeClr>
                </a:solidFill>
                <a:latin typeface="Arial" pitchFamily="34" charset="0"/>
                <a:cs typeface="Arial" pitchFamily="34" charset="0"/>
              </a:rPr>
              <a:t>румба: </a:t>
            </a:r>
            <a:r>
              <a:rPr lang="en-US" sz="2800" b="1" dirty="0">
                <a:solidFill>
                  <a:schemeClr val="accent1">
                    <a:lumMod val="40000"/>
                    <a:lumOff val="60000"/>
                  </a:schemeClr>
                </a:solidFill>
                <a:latin typeface="Arial" pitchFamily="34" charset="0"/>
                <a:cs typeface="Arial" pitchFamily="34" charset="0"/>
              </a:rPr>
              <a:t>N</a:t>
            </a:r>
            <a:r>
              <a:rPr lang="ru-RU" sz="2800" b="1" dirty="0">
                <a:solidFill>
                  <a:schemeClr val="accent1">
                    <a:lumMod val="40000"/>
                    <a:lumOff val="60000"/>
                  </a:schemeClr>
                </a:solidFill>
                <a:latin typeface="Arial" pitchFamily="34" charset="0"/>
                <a:cs typeface="Arial" pitchFamily="34" charset="0"/>
              </a:rPr>
              <a:t> - север (норд),</a:t>
            </a:r>
            <a:r>
              <a:rPr lang="en-US" sz="2800" b="1" dirty="0">
                <a:solidFill>
                  <a:schemeClr val="accent1">
                    <a:lumMod val="40000"/>
                    <a:lumOff val="60000"/>
                  </a:schemeClr>
                </a:solidFill>
                <a:latin typeface="Arial" pitchFamily="34" charset="0"/>
                <a:cs typeface="Arial" pitchFamily="34" charset="0"/>
              </a:rPr>
              <a:t> S</a:t>
            </a:r>
            <a:r>
              <a:rPr lang="ru-RU" sz="2800" b="1" dirty="0">
                <a:solidFill>
                  <a:schemeClr val="accent1">
                    <a:lumMod val="40000"/>
                    <a:lumOff val="60000"/>
                  </a:schemeClr>
                </a:solidFill>
                <a:latin typeface="Arial" pitchFamily="34" charset="0"/>
                <a:cs typeface="Arial" pitchFamily="34" charset="0"/>
              </a:rPr>
              <a:t> - юг  (зюйд), </a:t>
            </a:r>
          </a:p>
          <a:p>
            <a:pPr algn="ctr">
              <a:defRPr/>
            </a:pPr>
            <a:r>
              <a:rPr lang="en-US" sz="2800" b="1" dirty="0">
                <a:solidFill>
                  <a:schemeClr val="accent1">
                    <a:lumMod val="40000"/>
                    <a:lumOff val="60000"/>
                  </a:schemeClr>
                </a:solidFill>
                <a:latin typeface="Arial" pitchFamily="34" charset="0"/>
                <a:cs typeface="Arial" pitchFamily="34" charset="0"/>
              </a:rPr>
              <a:t>W </a:t>
            </a:r>
            <a:r>
              <a:rPr lang="ru-RU" sz="2800" b="1" dirty="0">
                <a:solidFill>
                  <a:schemeClr val="accent1">
                    <a:lumMod val="40000"/>
                    <a:lumOff val="60000"/>
                  </a:schemeClr>
                </a:solidFill>
                <a:latin typeface="Arial" pitchFamily="34" charset="0"/>
                <a:cs typeface="Arial" pitchFamily="34" charset="0"/>
              </a:rPr>
              <a:t>- запад (вест),</a:t>
            </a:r>
            <a:r>
              <a:rPr lang="en-US" sz="2800" b="1" dirty="0">
                <a:solidFill>
                  <a:schemeClr val="accent1">
                    <a:lumMod val="40000"/>
                    <a:lumOff val="60000"/>
                  </a:schemeClr>
                </a:solidFill>
                <a:latin typeface="Arial" pitchFamily="34" charset="0"/>
                <a:cs typeface="Arial" pitchFamily="34" charset="0"/>
              </a:rPr>
              <a:t> O</a:t>
            </a:r>
            <a:r>
              <a:rPr lang="ru-RU" sz="2800" b="1" dirty="0">
                <a:solidFill>
                  <a:schemeClr val="accent1">
                    <a:lumMod val="40000"/>
                    <a:lumOff val="60000"/>
                  </a:schemeClr>
                </a:solidFill>
                <a:latin typeface="Arial" pitchFamily="34" charset="0"/>
                <a:cs typeface="Arial" pitchFamily="34" charset="0"/>
              </a:rPr>
              <a:t> - восток (ост). Промежуточные</a:t>
            </a:r>
          </a:p>
          <a:p>
            <a:pPr algn="ctr">
              <a:defRPr/>
            </a:pPr>
            <a:r>
              <a:rPr lang="ru-RU" sz="2800" b="1" dirty="0">
                <a:solidFill>
                  <a:schemeClr val="accent1">
                    <a:lumMod val="40000"/>
                    <a:lumOff val="60000"/>
                  </a:schemeClr>
                </a:solidFill>
                <a:latin typeface="Arial" pitchFamily="34" charset="0"/>
                <a:cs typeface="Arial" pitchFamily="34" charset="0"/>
              </a:rPr>
              <a:t>румбы называются соответственно норд-ост,</a:t>
            </a:r>
          </a:p>
          <a:p>
            <a:pPr algn="ctr">
              <a:defRPr/>
            </a:pPr>
            <a:r>
              <a:rPr lang="ru-RU" sz="2800" b="1" dirty="0">
                <a:solidFill>
                  <a:schemeClr val="accent1">
                    <a:lumMod val="40000"/>
                    <a:lumOff val="60000"/>
                  </a:schemeClr>
                </a:solidFill>
                <a:latin typeface="Arial" pitchFamily="34" charset="0"/>
                <a:cs typeface="Arial" pitchFamily="34" charset="0"/>
              </a:rPr>
              <a:t>зюйд-ост, норд-вест, зюйд-вест.</a:t>
            </a:r>
          </a:p>
          <a:p>
            <a:pPr algn="ctr">
              <a:defRPr/>
            </a:pPr>
            <a:r>
              <a:rPr lang="ru-RU" sz="2800" b="1" dirty="0">
                <a:solidFill>
                  <a:schemeClr val="accent1">
                    <a:lumMod val="40000"/>
                    <a:lumOff val="60000"/>
                  </a:schemeClr>
                </a:solidFill>
                <a:latin typeface="Arial" pitchFamily="34" charset="0"/>
                <a:cs typeface="Arial" pitchFamily="34" charset="0"/>
              </a:rPr>
              <a:t>Чему равен угол между румбами норд-ост и</a:t>
            </a:r>
          </a:p>
          <a:p>
            <a:pPr algn="ctr">
              <a:defRPr/>
            </a:pPr>
            <a:r>
              <a:rPr lang="ru-RU" sz="2800" b="1" dirty="0">
                <a:solidFill>
                  <a:schemeClr val="accent1">
                    <a:lumMod val="40000"/>
                    <a:lumOff val="60000"/>
                  </a:schemeClr>
                </a:solidFill>
                <a:latin typeface="Arial" pitchFamily="34" charset="0"/>
                <a:cs typeface="Arial" pitchFamily="34" charset="0"/>
              </a:rPr>
              <a:t>ост-норд-ост?</a:t>
            </a:r>
          </a:p>
          <a:p>
            <a:pPr algn="ctr">
              <a:defRPr/>
            </a:pPr>
            <a:endParaRPr lang="en-US" sz="3200" dirty="0">
              <a:solidFill>
                <a:schemeClr val="accent1">
                  <a:lumMod val="40000"/>
                  <a:lumOff val="60000"/>
                </a:schemeClr>
              </a:solidFill>
              <a:latin typeface="Arial" pitchFamily="34" charset="0"/>
              <a:cs typeface="Arial" pitchFamily="34" charset="0"/>
            </a:endParaRPr>
          </a:p>
        </p:txBody>
      </p:sp>
      <p:sp>
        <p:nvSpPr>
          <p:cNvPr id="22533"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23555"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ru-RU" sz="6600" b="1" dirty="0">
              <a:solidFill>
                <a:schemeClr val="accent1">
                  <a:lumMod val="40000"/>
                  <a:lumOff val="60000"/>
                </a:schemeClr>
              </a:solidFill>
              <a:effectLst>
                <a:outerShdw blurRad="38100" dist="38100" dir="2700000" algn="tl">
                  <a:srgbClr val="000000"/>
                </a:outerShdw>
              </a:effectLst>
            </a:endParaRPr>
          </a:p>
          <a:p>
            <a:pPr algn="ctr">
              <a:defRPr/>
            </a:pPr>
            <a:r>
              <a:rPr lang="ru-RU" sz="6600" b="1" dirty="0">
                <a:solidFill>
                  <a:schemeClr val="accent3"/>
                </a:solidFill>
                <a:effectLst>
                  <a:outerShdw blurRad="38100" dist="38100" dir="2700000" algn="tl">
                    <a:srgbClr val="000000"/>
                  </a:outerShdw>
                </a:effectLst>
              </a:rPr>
              <a:t>Ответ</a:t>
            </a:r>
          </a:p>
          <a:p>
            <a:pPr algn="ctr">
              <a:defRPr/>
            </a:pPr>
            <a:r>
              <a:rPr lang="ru-RU" sz="2400" b="1" dirty="0">
                <a:solidFill>
                  <a:schemeClr val="accent1">
                    <a:lumMod val="40000"/>
                    <a:lumOff val="60000"/>
                  </a:schemeClr>
                </a:solidFill>
              </a:rPr>
              <a:t>Вес одного рисового зёрнышка</a:t>
            </a:r>
            <a:endParaRPr lang="en-US" sz="2400" b="1" dirty="0">
              <a:solidFill>
                <a:schemeClr val="accent1">
                  <a:lumMod val="40000"/>
                  <a:lumOff val="60000"/>
                </a:schemeClr>
              </a:solidFill>
            </a:endParaRPr>
          </a:p>
        </p:txBody>
      </p:sp>
      <p:sp>
        <p:nvSpPr>
          <p:cNvPr id="23556" name="Rectangle 4"/>
          <p:cNvSpPr>
            <a:spLocks noChangeArrowheads="1"/>
          </p:cNvSpPr>
          <p:nvPr/>
        </p:nvSpPr>
        <p:spPr bwMode="auto">
          <a:xfrm>
            <a:off x="2771775" y="2466975"/>
            <a:ext cx="3525838" cy="955675"/>
          </a:xfrm>
          <a:prstGeom prst="rect">
            <a:avLst/>
          </a:prstGeom>
          <a:noFill/>
          <a:ln w="9525">
            <a:noFill/>
            <a:miter lim="800000"/>
            <a:headEnd/>
            <a:tailEnd/>
          </a:ln>
          <a:effectLst/>
        </p:spPr>
        <p:txBody>
          <a:bodyPr wrap="none" anchor="ctr"/>
          <a:lstStyle/>
          <a:p>
            <a:pPr algn="ctr">
              <a:defRPr/>
            </a:pPr>
            <a:r>
              <a:rPr lang="ru-RU" sz="2400" b="1" dirty="0">
                <a:solidFill>
                  <a:schemeClr val="accent1">
                    <a:lumMod val="40000"/>
                    <a:lumOff val="60000"/>
                  </a:schemeClr>
                </a:solidFill>
              </a:rPr>
              <a:t>Люди давно заметили, что размеры и вес плодов одного</a:t>
            </a:r>
          </a:p>
          <a:p>
            <a:pPr algn="ctr">
              <a:defRPr/>
            </a:pPr>
            <a:r>
              <a:rPr lang="ru-RU" sz="2400" b="1" dirty="0">
                <a:solidFill>
                  <a:schemeClr val="accent1">
                    <a:lumMod val="40000"/>
                    <a:lumOff val="60000"/>
                  </a:schemeClr>
                </a:solidFill>
              </a:rPr>
              <a:t>и того же растения мало отличаются друг от друга. Так, </a:t>
            </a:r>
          </a:p>
          <a:p>
            <a:pPr algn="ctr">
              <a:defRPr/>
            </a:pPr>
            <a:r>
              <a:rPr lang="ru-RU" sz="2400" b="1" dirty="0">
                <a:solidFill>
                  <a:schemeClr val="accent1">
                    <a:lumMod val="40000"/>
                    <a:lumOff val="60000"/>
                  </a:schemeClr>
                </a:solidFill>
              </a:rPr>
              <a:t>в средневековой  Англии пользовались единицей </a:t>
            </a:r>
          </a:p>
          <a:p>
            <a:pPr algn="ctr">
              <a:defRPr/>
            </a:pPr>
            <a:r>
              <a:rPr lang="ru-RU" sz="2400" b="1" i="1" dirty="0" err="1">
                <a:solidFill>
                  <a:schemeClr val="accent1">
                    <a:lumMod val="60000"/>
                    <a:lumOff val="40000"/>
                  </a:schemeClr>
                </a:solidFill>
                <a:latin typeface="Arial" pitchFamily="34" charset="0"/>
                <a:cs typeface="Arial" pitchFamily="34" charset="0"/>
              </a:rPr>
              <a:t>барликорн</a:t>
            </a:r>
            <a:r>
              <a:rPr lang="ru-RU" sz="2400" b="1" i="1" dirty="0">
                <a:solidFill>
                  <a:schemeClr val="accent1">
                    <a:lumMod val="60000"/>
                    <a:lumOff val="40000"/>
                  </a:schemeClr>
                </a:solidFill>
                <a:latin typeface="Arial" pitchFamily="34" charset="0"/>
                <a:cs typeface="Arial" pitchFamily="34" charset="0"/>
              </a:rPr>
              <a:t> </a:t>
            </a:r>
            <a:r>
              <a:rPr lang="ru-RU" sz="2400" b="1" i="1" dirty="0">
                <a:solidFill>
                  <a:schemeClr val="accent1">
                    <a:lumMod val="40000"/>
                    <a:lumOff val="60000"/>
                  </a:schemeClr>
                </a:solidFill>
                <a:latin typeface="Arial" pitchFamily="34" charset="0"/>
                <a:cs typeface="Arial" pitchFamily="34" charset="0"/>
              </a:rPr>
              <a:t> </a:t>
            </a:r>
            <a:r>
              <a:rPr lang="ru-RU" sz="2400" b="1" dirty="0">
                <a:solidFill>
                  <a:schemeClr val="accent1">
                    <a:lumMod val="40000"/>
                    <a:lumOff val="60000"/>
                  </a:schemeClr>
                </a:solidFill>
                <a:latin typeface="Arial" pitchFamily="34" charset="0"/>
                <a:cs typeface="Arial" pitchFamily="34" charset="0"/>
              </a:rPr>
              <a:t>равной длине ячменного зёрнышка. В Южной</a:t>
            </a:r>
          </a:p>
          <a:p>
            <a:pPr algn="ctr">
              <a:defRPr/>
            </a:pPr>
            <a:r>
              <a:rPr lang="ru-RU" sz="2400" b="1" dirty="0">
                <a:solidFill>
                  <a:schemeClr val="accent1">
                    <a:lumMod val="40000"/>
                    <a:lumOff val="60000"/>
                  </a:schemeClr>
                </a:solidFill>
                <a:latin typeface="Arial" pitchFamily="34" charset="0"/>
                <a:cs typeface="Arial" pitchFamily="34" charset="0"/>
              </a:rPr>
              <a:t>Италии использовали в качестве единицы веса вес </a:t>
            </a:r>
          </a:p>
          <a:p>
            <a:pPr algn="ctr">
              <a:defRPr/>
            </a:pPr>
            <a:r>
              <a:rPr lang="ru-RU" sz="2400" b="1" dirty="0">
                <a:solidFill>
                  <a:schemeClr val="accent1">
                    <a:lumMod val="40000"/>
                    <a:lumOff val="60000"/>
                  </a:schemeClr>
                </a:solidFill>
                <a:latin typeface="Arial" pitchFamily="34" charset="0"/>
                <a:cs typeface="Arial" pitchFamily="34" charset="0"/>
              </a:rPr>
              <a:t>виноградной косточки – </a:t>
            </a:r>
            <a:r>
              <a:rPr lang="ru-RU" sz="2400" b="1" i="1" dirty="0" err="1">
                <a:solidFill>
                  <a:schemeClr val="accent1">
                    <a:lumMod val="60000"/>
                    <a:lumOff val="40000"/>
                  </a:schemeClr>
                </a:solidFill>
                <a:latin typeface="Arial" pitchFamily="34" charset="0"/>
                <a:cs typeface="Arial" pitchFamily="34" charset="0"/>
              </a:rPr>
              <a:t>ачино</a:t>
            </a:r>
            <a:r>
              <a:rPr lang="ru-RU" sz="2400" b="1" i="1" dirty="0">
                <a:solidFill>
                  <a:schemeClr val="accent1">
                    <a:lumMod val="60000"/>
                    <a:lumOff val="40000"/>
                  </a:schemeClr>
                </a:solidFill>
                <a:latin typeface="Arial" pitchFamily="34" charset="0"/>
                <a:cs typeface="Arial" pitchFamily="34" charset="0"/>
              </a:rPr>
              <a:t> </a:t>
            </a:r>
            <a:r>
              <a:rPr lang="ru-RU" sz="2400" b="1" dirty="0">
                <a:solidFill>
                  <a:schemeClr val="accent1">
                    <a:lumMod val="40000"/>
                    <a:lumOff val="60000"/>
                  </a:schemeClr>
                </a:solidFill>
                <a:latin typeface="Arial" pitchFamily="34" charset="0"/>
                <a:cs typeface="Arial" pitchFamily="34" charset="0"/>
              </a:rPr>
              <a:t>(44,5 мг). </a:t>
            </a:r>
          </a:p>
          <a:p>
            <a:pPr algn="ctr">
              <a:defRPr/>
            </a:pPr>
            <a:r>
              <a:rPr lang="ru-RU" sz="2400" b="1" dirty="0">
                <a:solidFill>
                  <a:schemeClr val="accent1">
                    <a:lumMod val="40000"/>
                    <a:lumOff val="60000"/>
                  </a:schemeClr>
                </a:solidFill>
                <a:latin typeface="Arial" pitchFamily="34" charset="0"/>
                <a:cs typeface="Arial" pitchFamily="34" charset="0"/>
              </a:rPr>
              <a:t>В переводе с арабского аптекарские меры </a:t>
            </a:r>
          </a:p>
          <a:p>
            <a:pPr algn="ctr">
              <a:defRPr/>
            </a:pPr>
            <a:r>
              <a:rPr lang="ru-RU" sz="2400" b="1" i="1" dirty="0" err="1">
                <a:solidFill>
                  <a:schemeClr val="accent1">
                    <a:lumMod val="60000"/>
                    <a:lumOff val="40000"/>
                  </a:schemeClr>
                </a:solidFill>
                <a:latin typeface="Arial" pitchFamily="34" charset="0"/>
                <a:cs typeface="Arial" pitchFamily="34" charset="0"/>
              </a:rPr>
              <a:t>камха</a:t>
            </a:r>
            <a:r>
              <a:rPr lang="ru-RU" sz="2400" b="1" i="1" dirty="0">
                <a:solidFill>
                  <a:schemeClr val="accent1">
                    <a:lumMod val="60000"/>
                    <a:lumOff val="40000"/>
                  </a:schemeClr>
                </a:solidFill>
                <a:latin typeface="Arial" pitchFamily="34" charset="0"/>
                <a:cs typeface="Arial" pitchFamily="34" charset="0"/>
              </a:rPr>
              <a:t> </a:t>
            </a:r>
            <a:r>
              <a:rPr lang="ru-RU" sz="2400" b="1" dirty="0">
                <a:solidFill>
                  <a:schemeClr val="accent1">
                    <a:lumMod val="40000"/>
                    <a:lumOff val="60000"/>
                  </a:schemeClr>
                </a:solidFill>
                <a:latin typeface="Arial" pitchFamily="34" charset="0"/>
                <a:cs typeface="Arial" pitchFamily="34" charset="0"/>
              </a:rPr>
              <a:t>(0,0487 г) и </a:t>
            </a:r>
            <a:r>
              <a:rPr lang="ru-RU" sz="2400" b="1" i="1" dirty="0" err="1">
                <a:solidFill>
                  <a:schemeClr val="accent1">
                    <a:lumMod val="60000"/>
                    <a:lumOff val="40000"/>
                  </a:schemeClr>
                </a:solidFill>
                <a:latin typeface="Arial" pitchFamily="34" charset="0"/>
                <a:cs typeface="Arial" pitchFamily="34" charset="0"/>
              </a:rPr>
              <a:t>ноход</a:t>
            </a:r>
            <a:r>
              <a:rPr lang="ru-RU" sz="2400" b="1" dirty="0">
                <a:solidFill>
                  <a:schemeClr val="accent1">
                    <a:lumMod val="40000"/>
                    <a:lumOff val="60000"/>
                  </a:schemeClr>
                </a:solidFill>
                <a:latin typeface="Arial" pitchFamily="34" charset="0"/>
                <a:cs typeface="Arial" pitchFamily="34" charset="0"/>
              </a:rPr>
              <a:t> (0,193 г) означают соответственно</a:t>
            </a:r>
          </a:p>
          <a:p>
            <a:pPr algn="ctr">
              <a:defRPr/>
            </a:pPr>
            <a:r>
              <a:rPr lang="ru-RU" sz="2400" b="1" dirty="0">
                <a:solidFill>
                  <a:schemeClr val="accent1">
                    <a:lumMod val="40000"/>
                    <a:lumOff val="60000"/>
                  </a:schemeClr>
                </a:solidFill>
                <a:latin typeface="Arial" pitchFamily="34" charset="0"/>
                <a:cs typeface="Arial" pitchFamily="34" charset="0"/>
              </a:rPr>
              <a:t>«зерно пшеницы» и «горошина». </a:t>
            </a:r>
          </a:p>
          <a:p>
            <a:pPr algn="ctr">
              <a:defRPr/>
            </a:pPr>
            <a:r>
              <a:rPr lang="ru-RU" sz="2400" b="1" dirty="0">
                <a:solidFill>
                  <a:schemeClr val="accent1">
                    <a:lumMod val="40000"/>
                    <a:lumOff val="60000"/>
                  </a:schemeClr>
                </a:solidFill>
                <a:latin typeface="Arial" pitchFamily="34" charset="0"/>
                <a:cs typeface="Arial" pitchFamily="34" charset="0"/>
              </a:rPr>
              <a:t>Чему может соответствовать индийская мера веса </a:t>
            </a:r>
          </a:p>
          <a:p>
            <a:pPr algn="ctr">
              <a:defRPr/>
            </a:pPr>
            <a:r>
              <a:rPr lang="ru-RU" sz="2400" b="1" dirty="0" err="1">
                <a:solidFill>
                  <a:schemeClr val="accent1">
                    <a:lumMod val="40000"/>
                    <a:lumOff val="60000"/>
                  </a:schemeClr>
                </a:solidFill>
                <a:latin typeface="Arial" pitchFamily="34" charset="0"/>
                <a:cs typeface="Arial" pitchFamily="34" charset="0"/>
              </a:rPr>
              <a:t>дхан</a:t>
            </a:r>
            <a:r>
              <a:rPr lang="ru-RU" sz="2400" b="1" dirty="0">
                <a:solidFill>
                  <a:schemeClr val="accent1">
                    <a:lumMod val="40000"/>
                    <a:lumOff val="60000"/>
                  </a:schemeClr>
                </a:solidFill>
                <a:latin typeface="Arial" pitchFamily="34" charset="0"/>
                <a:cs typeface="Arial" pitchFamily="34" charset="0"/>
              </a:rPr>
              <a:t> равная 0,0156 г?</a:t>
            </a:r>
            <a:endParaRPr lang="en-US" sz="2400" dirty="0">
              <a:solidFill>
                <a:schemeClr val="accent1">
                  <a:lumMod val="40000"/>
                  <a:lumOff val="60000"/>
                </a:schemeClr>
              </a:solidFill>
              <a:latin typeface="Arial" pitchFamily="34" charset="0"/>
              <a:cs typeface="Arial" pitchFamily="34" charset="0"/>
            </a:endParaRPr>
          </a:p>
        </p:txBody>
      </p:sp>
      <p:sp>
        <p:nvSpPr>
          <p:cNvPr id="23557"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rgbClr val="FFFFFF"/>
                </a:solidFill>
                <a:effectLst>
                  <a:outerShdw blurRad="38100" dist="38100" dir="2700000" algn="tl">
                    <a:srgbClr val="000000"/>
                  </a:outerShdw>
                </a:effectLst>
              </a:rPr>
              <a:t>Вопрос</a:t>
            </a:r>
            <a:endParaRPr lang="en-US" sz="6600" b="1" dirty="0">
              <a:solidFill>
                <a:srgbClr val="FFFFFF"/>
              </a:solidFill>
              <a:effectLst>
                <a:outerShdw blurRad="38100" dist="38100" dir="2700000" algn="tl">
                  <a:srgbClr val="000000"/>
                </a:outerShdw>
              </a:effectLst>
            </a:endParaRPr>
          </a:p>
        </p:txBody>
      </p:sp>
      <p:sp>
        <p:nvSpPr>
          <p:cNvPr id="19459" name="Rectangle 3"/>
          <p:cNvSpPr>
            <a:spLocks noChangeAspect="1" noChangeArrowheads="1"/>
          </p:cNvSpPr>
          <p:nvPr/>
        </p:nvSpPr>
        <p:spPr bwMode="auto">
          <a:xfrm>
            <a:off x="0" y="4529138"/>
            <a:ext cx="9144000" cy="2327275"/>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2800" b="1" dirty="0">
              <a:solidFill>
                <a:schemeClr val="accent1">
                  <a:lumMod val="40000"/>
                  <a:lumOff val="60000"/>
                </a:schemeClr>
              </a:solidFill>
              <a:effectLst>
                <a:outerShdw blurRad="38100" dist="38100" dir="2700000" algn="tl">
                  <a:srgbClr val="000000"/>
                </a:outerShdw>
              </a:effectLst>
            </a:endParaRPr>
          </a:p>
        </p:txBody>
      </p:sp>
      <p:sp>
        <p:nvSpPr>
          <p:cNvPr id="19460" name="Rectangle 4"/>
          <p:cNvSpPr>
            <a:spLocks noRot="1" noChangeAspect="1" noMove="1" noResize="1" noEditPoints="1" noAdjustHandles="1" noChangeArrowheads="1" noChangeShapeType="1" noTextEdit="1"/>
          </p:cNvSpPr>
          <p:nvPr/>
        </p:nvSpPr>
        <p:spPr bwMode="auto">
          <a:xfrm>
            <a:off x="827315" y="1291771"/>
            <a:ext cx="7479279" cy="4429692"/>
          </a:xfrm>
          <a:prstGeom prst="rect">
            <a:avLst/>
          </a:prstGeom>
          <a:blipFill rotWithShape="1">
            <a:blip r:embed="rId3"/>
            <a:stretch>
              <a:fillRect l="-1956" r="-2282"/>
            </a:stretch>
          </a:blipFill>
          <a:ln w="9525">
            <a:noFill/>
            <a:miter lim="800000"/>
            <a:headEnd/>
            <a:tailEnd/>
          </a:ln>
          <a:effectLst/>
        </p:spPr>
        <p:txBody>
          <a:bodyPr/>
          <a:lstStyle/>
          <a:p>
            <a:pPr>
              <a:defRPr/>
            </a:pPr>
            <a:r>
              <a:rPr lang="ru-RU">
                <a:noFill/>
              </a:rPr>
              <a:t> </a:t>
            </a:r>
          </a:p>
        </p:txBody>
      </p:sp>
      <p:sp>
        <p:nvSpPr>
          <p:cNvPr id="19461" name="AutoShape 5">
            <a:hlinkClick r:id="rId4"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spect="1" noMove="1" noResize="1" noEditPoints="1" noAdjustHandles="1" noChangeArrowheads="1" noChangeShapeType="1" noTextEdit="1"/>
          </p:cNvSpPr>
          <p:nvPr/>
        </p:nvSpPr>
        <p:spPr bwMode="auto">
          <a:xfrm>
            <a:off x="0" y="0"/>
            <a:ext cx="9144000" cy="6870700"/>
          </a:xfrm>
          <a:prstGeom prst="rect">
            <a:avLst/>
          </a:prstGeom>
          <a:blipFill rotWithShape="1">
            <a:blip r:embed="rId4" cstate="email"/>
            <a:stretch>
              <a:fillRect t="-3283"/>
            </a:stretch>
          </a:blipFill>
          <a:ln w="9525">
            <a:noFill/>
            <a:miter lim="800000"/>
            <a:headEnd/>
            <a:tailEnd/>
          </a:ln>
          <a:effectLst/>
        </p:spPr>
        <p:txBody>
          <a:bodyPr/>
          <a:lstStyle/>
          <a:p>
            <a:pPr>
              <a:defRPr/>
            </a:pPr>
            <a:r>
              <a:rPr lang="ru-RU">
                <a:noFill/>
              </a:rPr>
              <a:t> </a:t>
            </a:r>
          </a:p>
        </p:txBody>
      </p:sp>
      <p:sp>
        <p:nvSpPr>
          <p:cNvPr id="24579" name="Rectangle 3"/>
          <p:cNvSpPr>
            <a:spLocks noChangeAspect="1" noChangeArrowheads="1"/>
          </p:cNvSpPr>
          <p:nvPr/>
        </p:nvSpPr>
        <p:spPr bwMode="auto">
          <a:xfrm>
            <a:off x="0" y="5699125"/>
            <a:ext cx="9144000" cy="1171575"/>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3200" b="1" dirty="0">
              <a:solidFill>
                <a:schemeClr val="accent1">
                  <a:lumMod val="40000"/>
                  <a:lumOff val="60000"/>
                </a:schemeClr>
              </a:solidFill>
              <a:effectLst>
                <a:outerShdw blurRad="38100" dist="38100" dir="2700000" algn="tl">
                  <a:srgbClr val="000000"/>
                </a:outerShdw>
              </a:effectLst>
            </a:endParaRPr>
          </a:p>
        </p:txBody>
      </p:sp>
      <p:sp>
        <p:nvSpPr>
          <p:cNvPr id="27652" name="Rectangle 4"/>
          <p:cNvSpPr>
            <a:spLocks noRot="1" noChangeAspect="1" noMove="1" noResize="1" noEditPoints="1" noAdjustHandles="1" noChangeArrowheads="1" noChangeShapeType="1" noTextEdit="1"/>
          </p:cNvSpPr>
          <p:nvPr/>
        </p:nvSpPr>
        <p:spPr bwMode="auto">
          <a:xfrm>
            <a:off x="623888" y="1016000"/>
            <a:ext cx="8520112" cy="5006975"/>
          </a:xfrm>
          <a:prstGeom prst="rect">
            <a:avLst/>
          </a:prstGeom>
          <a:blipFill rotWithShape="1">
            <a:blip r:embed="rId5" cstate="email"/>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ru-RU">
                <a:noFill/>
              </a:rPr>
              <a:t> </a:t>
            </a:r>
          </a:p>
        </p:txBody>
      </p:sp>
      <p:sp>
        <p:nvSpPr>
          <p:cNvPr id="24581" name="AutoShape 5">
            <a:hlinkClick r:id="rId6"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graphicFrame>
        <p:nvGraphicFramePr>
          <p:cNvPr id="27654" name="Object 7"/>
          <p:cNvGraphicFramePr>
            <a:graphicFrameLocks noChangeAspect="1"/>
          </p:cNvGraphicFramePr>
          <p:nvPr/>
        </p:nvGraphicFramePr>
        <p:xfrm>
          <a:off x="4514850" y="3321050"/>
          <a:ext cx="114300" cy="215900"/>
        </p:xfrm>
        <a:graphic>
          <a:graphicData uri="http://schemas.openxmlformats.org/presentationml/2006/ole">
            <p:oleObj spid="_x0000_s27667" name="Формула" r:id="rId7" imgW="114151" imgH="215619" progId="Equation.3">
              <p:embed/>
            </p:oleObj>
          </a:graphicData>
        </a:graphic>
      </p:graphicFrame>
      <p:sp>
        <p:nvSpPr>
          <p:cNvPr id="2765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2" name="Прямоугольник 1"/>
          <p:cNvSpPr>
            <a:spLocks noRot="1" noChangeAspect="1" noMove="1" noResize="1" noEditPoints="1" noAdjustHandles="1" noChangeArrowheads="1" noChangeShapeType="1" noTextEdit="1"/>
          </p:cNvSpPr>
          <p:nvPr/>
        </p:nvSpPr>
        <p:spPr>
          <a:xfrm>
            <a:off x="130402" y="1708739"/>
            <a:ext cx="3425372" cy="3970318"/>
          </a:xfrm>
          <a:prstGeom prst="rect">
            <a:avLst/>
          </a:prstGeom>
          <a:blipFill rotWithShape="1">
            <a:blip r:embed="rId8" cstate="email"/>
            <a:stretch>
              <a:fillRect l="-3737" b="-4141"/>
            </a:stretch>
          </a:blipFill>
        </p:spPr>
        <p:txBody>
          <a:bodyPr/>
          <a:lstStyle/>
          <a:p>
            <a:pPr>
              <a:defRPr/>
            </a:pPr>
            <a:r>
              <a:rPr lang="ru-RU">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autoUpdateAnimBg="0"/>
      <p:bldP spid="2458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25603"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3200" b="1" dirty="0">
              <a:solidFill>
                <a:schemeClr val="accent1">
                  <a:lumMod val="40000"/>
                  <a:lumOff val="60000"/>
                </a:schemeClr>
              </a:solidFill>
              <a:effectLst>
                <a:outerShdw blurRad="38100" dist="38100" dir="2700000" algn="tl">
                  <a:srgbClr val="000000"/>
                </a:outerShdw>
              </a:effectLst>
            </a:endParaRPr>
          </a:p>
        </p:txBody>
      </p:sp>
      <p:sp>
        <p:nvSpPr>
          <p:cNvPr id="25604" name="Rectangle 4"/>
          <p:cNvSpPr>
            <a:spLocks noChangeArrowheads="1"/>
          </p:cNvSpPr>
          <p:nvPr/>
        </p:nvSpPr>
        <p:spPr bwMode="auto">
          <a:xfrm>
            <a:off x="1349375" y="812800"/>
            <a:ext cx="4948238" cy="2609850"/>
          </a:xfrm>
          <a:prstGeom prst="rect">
            <a:avLst/>
          </a:prstGeom>
          <a:noFill/>
          <a:ln w="9525">
            <a:noFill/>
            <a:miter lim="800000"/>
            <a:headEnd/>
            <a:tailEnd/>
          </a:ln>
          <a:effectLst/>
        </p:spPr>
        <p:txBody>
          <a:bodyPr wrap="none" anchor="ctr"/>
          <a:lstStyle/>
          <a:p>
            <a:pPr algn="ctr">
              <a:defRPr/>
            </a:pPr>
            <a:r>
              <a:rPr lang="ru-RU" sz="3200" b="1" dirty="0">
                <a:solidFill>
                  <a:schemeClr val="accent1">
                    <a:lumMod val="40000"/>
                    <a:lumOff val="60000"/>
                  </a:schemeClr>
                </a:solidFill>
              </a:rPr>
              <a:t>Решите неравенство:</a:t>
            </a:r>
            <a:endParaRPr lang="en-US" sz="3200" dirty="0">
              <a:solidFill>
                <a:schemeClr val="accent1">
                  <a:lumMod val="40000"/>
                  <a:lumOff val="60000"/>
                </a:schemeClr>
              </a:solidFill>
              <a:latin typeface="Impact" pitchFamily="34" charset="0"/>
            </a:endParaRPr>
          </a:p>
        </p:txBody>
      </p:sp>
      <p:sp>
        <p:nvSpPr>
          <p:cNvPr id="25605"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2867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2" name="TextBox 1"/>
          <p:cNvSpPr txBox="1">
            <a:spLocks noRot="1" noChangeAspect="1" noMove="1" noResize="1" noEditPoints="1" noAdjustHandles="1" noChangeArrowheads="1" noChangeShapeType="1" noTextEdit="1"/>
          </p:cNvSpPr>
          <p:nvPr/>
        </p:nvSpPr>
        <p:spPr>
          <a:xfrm>
            <a:off x="2191656" y="2860288"/>
            <a:ext cx="4180115" cy="1162691"/>
          </a:xfrm>
          <a:prstGeom prst="rect">
            <a:avLst/>
          </a:prstGeom>
          <a:blipFill rotWithShape="1">
            <a:blip r:embed="rId4"/>
            <a:stretch>
              <a:fillRect/>
            </a:stretch>
          </a:blipFill>
        </p:spPr>
        <p:txBody>
          <a:bodyPr/>
          <a:lstStyle/>
          <a:p>
            <a:pPr>
              <a:defRPr/>
            </a:pPr>
            <a:r>
              <a:rPr lang="ru-RU">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autoUpdateAnimBg="0"/>
      <p:bldP spid="2560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Rot="1" noChangeAspect="1" noMove="1" noResize="1" noEditPoints="1" noAdjustHandles="1" noChangeArrowheads="1" noChangeShapeType="1" noTextEdit="1"/>
          </p:cNvSpPr>
          <p:nvPr/>
        </p:nvSpPr>
        <p:spPr bwMode="auto">
          <a:xfrm>
            <a:off x="0" y="0"/>
            <a:ext cx="9144000" cy="6870700"/>
          </a:xfrm>
          <a:prstGeom prst="rect">
            <a:avLst/>
          </a:prstGeom>
          <a:blipFill rotWithShape="1">
            <a:blip r:embed="rId3" cstate="email"/>
            <a:stretch>
              <a:fillRect t="-3283"/>
            </a:stretch>
          </a:blipFill>
          <a:ln w="9525">
            <a:noFill/>
            <a:miter lim="800000"/>
            <a:headEnd/>
            <a:tailEnd/>
          </a:ln>
          <a:effectLst/>
        </p:spPr>
        <p:txBody>
          <a:bodyPr/>
          <a:lstStyle/>
          <a:p>
            <a:pPr>
              <a:defRPr/>
            </a:pPr>
            <a:r>
              <a:rPr lang="ru-RU">
                <a:noFill/>
              </a:rPr>
              <a:t> </a:t>
            </a:r>
          </a:p>
        </p:txBody>
      </p:sp>
      <p:sp>
        <p:nvSpPr>
          <p:cNvPr id="25603" name="Rectangle 3"/>
          <p:cNvSpPr>
            <a:spLocks noChangeAspect="1" noChangeArrowheads="1"/>
          </p:cNvSpPr>
          <p:nvPr/>
        </p:nvSpPr>
        <p:spPr bwMode="auto">
          <a:xfrm>
            <a:off x="0" y="5457825"/>
            <a:ext cx="9144000" cy="1398588"/>
          </a:xfrm>
          <a:prstGeom prst="rect">
            <a:avLst/>
          </a:prstGeom>
          <a:gradFill rotWithShape="0">
            <a:gsLst>
              <a:gs pos="0">
                <a:srgbClr val="3366FF"/>
              </a:gs>
              <a:gs pos="50000">
                <a:srgbClr val="000066"/>
              </a:gs>
              <a:gs pos="100000">
                <a:srgbClr val="3366FF"/>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b="1">
              <a:solidFill>
                <a:srgbClr val="C2FFF0"/>
              </a:solidFill>
              <a:latin typeface="Arial" charset="0"/>
            </a:endParaRPr>
          </a:p>
        </p:txBody>
      </p:sp>
      <p:sp>
        <p:nvSpPr>
          <p:cNvPr id="25605" name="AutoShape 5">
            <a:hlinkClick r:id="rId4"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2970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autoUpdateAnimBg="0"/>
      <p:bldP spid="2560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spect="1" noMove="1" noResize="1" noEditPoints="1" noAdjustHandles="1" noChangeArrowheads="1" noChangeShapeType="1" noTextEdit="1"/>
          </p:cNvSpPr>
          <p:nvPr/>
        </p:nvSpPr>
        <p:spPr bwMode="auto">
          <a:xfrm>
            <a:off x="0" y="0"/>
            <a:ext cx="9144000" cy="6870700"/>
          </a:xfrm>
          <a:prstGeom prst="rect">
            <a:avLst/>
          </a:prstGeom>
          <a:blipFill rotWithShape="1">
            <a:blip r:embed="rId3" cstate="email"/>
            <a:stretch>
              <a:fillRect t="-3283"/>
            </a:stretch>
          </a:blipFill>
          <a:ln w="9525">
            <a:noFill/>
            <a:miter lim="800000"/>
            <a:headEnd/>
            <a:tailEnd/>
          </a:ln>
          <a:effectLst/>
        </p:spPr>
        <p:txBody>
          <a:bodyPr/>
          <a:lstStyle/>
          <a:p>
            <a:pPr>
              <a:defRPr/>
            </a:pPr>
            <a:r>
              <a:rPr lang="ru-RU">
                <a:noFill/>
              </a:rPr>
              <a:t> </a:t>
            </a:r>
          </a:p>
        </p:txBody>
      </p:sp>
      <p:sp>
        <p:nvSpPr>
          <p:cNvPr id="26627" name="Rectangle 3"/>
          <p:cNvSpPr>
            <a:spLocks noChangeAspect="1" noChangeArrowheads="1"/>
          </p:cNvSpPr>
          <p:nvPr/>
        </p:nvSpPr>
        <p:spPr bwMode="auto">
          <a:xfrm>
            <a:off x="0" y="3671888"/>
            <a:ext cx="9144000" cy="3198812"/>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6600" b="1" dirty="0">
                <a:solidFill>
                  <a:schemeClr val="bg1"/>
                </a:solidFill>
                <a:effectLst>
                  <a:outerShdw blurRad="38100" dist="38100" dir="2700000" algn="tl">
                    <a:srgbClr val="000000"/>
                  </a:outerShdw>
                </a:effectLst>
              </a:rPr>
              <a:t>Ответ</a:t>
            </a:r>
          </a:p>
          <a:p>
            <a:pPr algn="ctr">
              <a:defRPr/>
            </a:pPr>
            <a:r>
              <a:rPr lang="en-US" sz="3200" b="1" dirty="0">
                <a:solidFill>
                  <a:schemeClr val="accent1">
                    <a:lumMod val="60000"/>
                    <a:lumOff val="40000"/>
                  </a:schemeClr>
                </a:solidFill>
                <a:effectLst>
                  <a:outerShdw blurRad="38100" dist="38100" dir="2700000" algn="tl">
                    <a:srgbClr val="000000"/>
                  </a:outerShdw>
                </a:effectLst>
              </a:rPr>
              <a:t>5</a:t>
            </a:r>
          </a:p>
        </p:txBody>
      </p:sp>
      <p:sp>
        <p:nvSpPr>
          <p:cNvPr id="26629" name="AutoShape 5">
            <a:hlinkClick r:id="rId4"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72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
        <p:nvSpPr>
          <p:cNvPr id="30726" name="Rectangle 8"/>
          <p:cNvSpPr>
            <a:spLocks noChangeArrowheads="1"/>
          </p:cNvSpPr>
          <p:nvPr/>
        </p:nvSpPr>
        <p:spPr bwMode="auto">
          <a:xfrm>
            <a:off x="588963" y="8953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autoUpdateAnimBg="0"/>
      <p:bldP spid="26629"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14339" name="Rectangle 3"/>
          <p:cNvSpPr>
            <a:spLocks noChangeAspect="1" noChangeArrowheads="1"/>
          </p:cNvSpPr>
          <p:nvPr/>
        </p:nvSpPr>
        <p:spPr bwMode="auto">
          <a:xfrm>
            <a:off x="0" y="3546475"/>
            <a:ext cx="9144000" cy="362426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a:outerShdw blurRad="50800" dist="50800" dir="5400000" algn="ctr" rotWithShape="0">
              <a:schemeClr val="bg1"/>
            </a:outerShdw>
          </a:effectLst>
        </p:spPr>
        <p:txBody>
          <a:bodyPr wrap="none" anchor="ctr"/>
          <a:lstStyle/>
          <a:p>
            <a:pPr algn="ctr">
              <a:defRPr/>
            </a:pPr>
            <a:r>
              <a:rPr lang="ru-RU" sz="6600" b="1" dirty="0">
                <a:solidFill>
                  <a:schemeClr val="bg1"/>
                </a:solidFill>
                <a:effectLst>
                  <a:outerShdw blurRad="38100" dist="38100" dir="2700000" algn="tl">
                    <a:srgbClr val="000000">
                      <a:alpha val="43137"/>
                    </a:srgbClr>
                  </a:outerShdw>
                </a:effectLst>
              </a:rPr>
              <a:t>Ответ</a:t>
            </a:r>
          </a:p>
          <a:p>
            <a:pPr algn="ctr">
              <a:defRPr/>
            </a:pPr>
            <a:r>
              <a:rPr lang="ru-RU" sz="3200" b="1" dirty="0">
                <a:solidFill>
                  <a:schemeClr val="accent1">
                    <a:lumMod val="40000"/>
                    <a:lumOff val="60000"/>
                  </a:schemeClr>
                </a:solidFill>
              </a:rPr>
              <a:t>Биссектриса, радиус, гипотенуза, </a:t>
            </a:r>
          </a:p>
          <a:p>
            <a:pPr algn="ctr">
              <a:defRPr/>
            </a:pPr>
            <a:r>
              <a:rPr lang="ru-RU" sz="3200" b="1" dirty="0">
                <a:solidFill>
                  <a:schemeClr val="accent1">
                    <a:lumMod val="40000"/>
                    <a:lumOff val="60000"/>
                  </a:schemeClr>
                </a:solidFill>
              </a:rPr>
              <a:t>градус, вектор</a:t>
            </a:r>
            <a:endParaRPr lang="en-US" sz="3200" b="1" dirty="0">
              <a:solidFill>
                <a:schemeClr val="accent1">
                  <a:lumMod val="40000"/>
                  <a:lumOff val="60000"/>
                </a:schemeClr>
              </a:solidFill>
            </a:endParaRPr>
          </a:p>
        </p:txBody>
      </p:sp>
      <p:sp>
        <p:nvSpPr>
          <p:cNvPr id="14340" name="Rectangle 4"/>
          <p:cNvSpPr>
            <a:spLocks noChangeArrowheads="1"/>
          </p:cNvSpPr>
          <p:nvPr/>
        </p:nvSpPr>
        <p:spPr bwMode="auto">
          <a:xfrm>
            <a:off x="855663" y="2790825"/>
            <a:ext cx="7213600" cy="631825"/>
          </a:xfrm>
          <a:prstGeom prst="rect">
            <a:avLst/>
          </a:prstGeom>
          <a:noFill/>
          <a:ln w="9525">
            <a:noFill/>
            <a:miter lim="800000"/>
            <a:headEnd/>
            <a:tailEnd/>
          </a:ln>
          <a:effectLst/>
        </p:spPr>
        <p:txBody>
          <a:bodyPr wrap="none" anchor="ctr"/>
          <a:lstStyle/>
          <a:p>
            <a:pPr>
              <a:defRPr/>
            </a:pPr>
            <a:r>
              <a:rPr lang="ru-RU" sz="3200" b="1" dirty="0">
                <a:solidFill>
                  <a:schemeClr val="accent1">
                    <a:lumMod val="40000"/>
                    <a:lumOff val="60000"/>
                  </a:schemeClr>
                </a:solidFill>
              </a:rPr>
              <a:t>Переведите на язык математики:</a:t>
            </a:r>
          </a:p>
          <a:p>
            <a:pPr>
              <a:defRPr/>
            </a:pPr>
            <a:r>
              <a:rPr lang="ru-RU" sz="3200" b="1" dirty="0">
                <a:solidFill>
                  <a:schemeClr val="accent1">
                    <a:lumMod val="40000"/>
                    <a:lumOff val="60000"/>
                  </a:schemeClr>
                </a:solidFill>
                <a:latin typeface="Arial" pitchFamily="34" charset="0"/>
                <a:cs typeface="Arial" pitchFamily="34" charset="0"/>
              </a:rPr>
              <a:t>а) с латинского «дважды» и «секу»;</a:t>
            </a:r>
          </a:p>
          <a:p>
            <a:pPr>
              <a:defRPr/>
            </a:pPr>
            <a:r>
              <a:rPr lang="ru-RU" sz="3200" b="1" dirty="0">
                <a:solidFill>
                  <a:schemeClr val="accent1">
                    <a:lumMod val="40000"/>
                    <a:lumOff val="60000"/>
                  </a:schemeClr>
                </a:solidFill>
                <a:latin typeface="Arial" pitchFamily="34" charset="0"/>
                <a:cs typeface="Arial" pitchFamily="34" charset="0"/>
              </a:rPr>
              <a:t>б) с латинского «спица колеса» ;  </a:t>
            </a:r>
          </a:p>
          <a:p>
            <a:pPr>
              <a:defRPr/>
            </a:pPr>
            <a:r>
              <a:rPr lang="ru-RU" sz="3200" b="1" dirty="0">
                <a:solidFill>
                  <a:schemeClr val="accent1">
                    <a:lumMod val="40000"/>
                    <a:lumOff val="60000"/>
                  </a:schemeClr>
                </a:solidFill>
                <a:latin typeface="Arial" pitchFamily="34" charset="0"/>
                <a:cs typeface="Arial" pitchFamily="34" charset="0"/>
              </a:rPr>
              <a:t>в) с греческого «натянутая тетива»;</a:t>
            </a:r>
          </a:p>
          <a:p>
            <a:pPr>
              <a:defRPr/>
            </a:pPr>
            <a:r>
              <a:rPr lang="ru-RU" sz="3200" b="1" dirty="0">
                <a:solidFill>
                  <a:schemeClr val="accent1">
                    <a:lumMod val="40000"/>
                    <a:lumOff val="60000"/>
                  </a:schemeClr>
                </a:solidFill>
                <a:latin typeface="Arial" pitchFamily="34" charset="0"/>
                <a:cs typeface="Arial" pitchFamily="34" charset="0"/>
              </a:rPr>
              <a:t>г)  с латинского «ступень»;</a:t>
            </a:r>
          </a:p>
          <a:p>
            <a:pPr>
              <a:defRPr/>
            </a:pPr>
            <a:r>
              <a:rPr lang="ru-RU" sz="3200" b="1" dirty="0" err="1">
                <a:solidFill>
                  <a:schemeClr val="accent1">
                    <a:lumMod val="40000"/>
                    <a:lumOff val="60000"/>
                  </a:schemeClr>
                </a:solidFill>
                <a:latin typeface="Arial" pitchFamily="34" charset="0"/>
                <a:cs typeface="Arial" pitchFamily="34" charset="0"/>
              </a:rPr>
              <a:t>д</a:t>
            </a:r>
            <a:r>
              <a:rPr lang="ru-RU" sz="3200" b="1" dirty="0">
                <a:solidFill>
                  <a:schemeClr val="accent1">
                    <a:lumMod val="40000"/>
                    <a:lumOff val="60000"/>
                  </a:schemeClr>
                </a:solidFill>
                <a:latin typeface="Arial" pitchFamily="34" charset="0"/>
                <a:cs typeface="Arial" pitchFamily="34" charset="0"/>
              </a:rPr>
              <a:t>) с латинского «несущий».</a:t>
            </a:r>
          </a:p>
          <a:p>
            <a:pPr>
              <a:defRPr/>
            </a:pPr>
            <a:endParaRPr lang="ru-RU" sz="3200" b="1" dirty="0">
              <a:solidFill>
                <a:srgbClr val="FFCC00"/>
              </a:solidFill>
              <a:effectLst>
                <a:outerShdw blurRad="38100" dist="38100" dir="2700000" algn="tl">
                  <a:srgbClr val="C0C0C0"/>
                </a:outerShdw>
              </a:effectLst>
              <a:latin typeface="Impact" pitchFamily="34" charset="0"/>
            </a:endParaRPr>
          </a:p>
          <a:p>
            <a:pPr>
              <a:defRPr/>
            </a:pPr>
            <a:r>
              <a:rPr lang="ru-RU" sz="3200" b="1" dirty="0">
                <a:solidFill>
                  <a:srgbClr val="FFCC00"/>
                </a:solidFill>
                <a:effectLst>
                  <a:outerShdw blurRad="38100" dist="38100" dir="2700000" algn="tl">
                    <a:srgbClr val="C0C0C0"/>
                  </a:outerShdw>
                </a:effectLst>
                <a:latin typeface="Impact" pitchFamily="34" charset="0"/>
              </a:rPr>
              <a:t>      </a:t>
            </a:r>
            <a:endParaRPr lang="en-US" sz="3200" dirty="0">
              <a:solidFill>
                <a:srgbClr val="FFCC00"/>
              </a:solidFill>
              <a:latin typeface="Impact" pitchFamily="34" charset="0"/>
            </a:endParaRPr>
          </a:p>
        </p:txBody>
      </p:sp>
      <p:sp>
        <p:nvSpPr>
          <p:cNvPr id="14341"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animEffect transition="in" filter="wipe(down)">
                                      <p:cBhvr>
                                        <p:cTn id="7" dur="500"/>
                                        <p:tgtEl>
                                          <p:spTgt spid="14340">
                                            <p:txEl>
                                              <p:pRg st="1" end="1"/>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34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14340">
                                            <p:txEl>
                                              <p:pRg st="2" end="2"/>
                                            </p:txEl>
                                          </p:spTgt>
                                        </p:tgtEl>
                                        <p:attrNameLst>
                                          <p:attrName>style.visibility</p:attrName>
                                        </p:attrNameLst>
                                      </p:cBhvr>
                                      <p:to>
                                        <p:strVal val="visible"/>
                                      </p:to>
                                    </p:set>
                                    <p:animEffect transition="in" filter="wipe(down)">
                                      <p:cBhvr>
                                        <p:cTn id="14" dur="500"/>
                                        <p:tgtEl>
                                          <p:spTgt spid="14340">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animEffect transition="in" filter="wipe(down)">
                                      <p:cBhvr>
                                        <p:cTn id="19" dur="500"/>
                                        <p:tgtEl>
                                          <p:spTgt spid="14340">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4340">
                                            <p:txEl>
                                              <p:pRg st="4" end="4"/>
                                            </p:txEl>
                                          </p:spTgt>
                                        </p:tgtEl>
                                        <p:attrNameLst>
                                          <p:attrName>style.visibility</p:attrName>
                                        </p:attrNameLst>
                                      </p:cBhvr>
                                      <p:to>
                                        <p:strVal val="visible"/>
                                      </p:to>
                                    </p:set>
                                    <p:animEffect transition="in" filter="wipe(down)">
                                      <p:cBhvr>
                                        <p:cTn id="24" dur="500"/>
                                        <p:tgtEl>
                                          <p:spTgt spid="14340">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4340">
                                            <p:txEl>
                                              <p:pRg st="5" end="5"/>
                                            </p:txEl>
                                          </p:spTgt>
                                        </p:tgtEl>
                                        <p:attrNameLst>
                                          <p:attrName>style.visibility</p:attrName>
                                        </p:attrNameLst>
                                      </p:cBhvr>
                                      <p:to>
                                        <p:strVal val="visible"/>
                                      </p:to>
                                    </p:set>
                                    <p:animEffect transition="in" filter="wipe(down)">
                                      <p:cBhvr>
                                        <p:cTn id="29" dur="500"/>
                                        <p:tgtEl>
                                          <p:spTgt spid="14340">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27652" name="Rectangle 4"/>
          <p:cNvSpPr>
            <a:spLocks noChangeArrowheads="1"/>
          </p:cNvSpPr>
          <p:nvPr/>
        </p:nvSpPr>
        <p:spPr bwMode="auto">
          <a:xfrm>
            <a:off x="449263" y="1597025"/>
            <a:ext cx="5848350" cy="2408238"/>
          </a:xfrm>
          <a:prstGeom prst="rect">
            <a:avLst/>
          </a:prstGeom>
          <a:noFill/>
          <a:ln w="9525">
            <a:noFill/>
            <a:miter lim="800000"/>
            <a:headEnd/>
            <a:tailEnd/>
          </a:ln>
          <a:effectLst/>
        </p:spPr>
        <p:txBody>
          <a:bodyPr wrap="none" anchor="ctr"/>
          <a:lstStyle/>
          <a:p>
            <a:pPr algn="just">
              <a:defRPr/>
            </a:pPr>
            <a:r>
              <a:rPr lang="ru-RU" sz="2800" b="1" dirty="0">
                <a:solidFill>
                  <a:schemeClr val="accent1">
                    <a:lumMod val="40000"/>
                    <a:lumOff val="60000"/>
                  </a:schemeClr>
                </a:solidFill>
                <a:effectLst>
                  <a:outerShdw blurRad="38100" dist="38100" dir="2700000" algn="tl">
                    <a:srgbClr val="000000">
                      <a:alpha val="43137"/>
                    </a:srgbClr>
                  </a:outerShdw>
                </a:effectLst>
              </a:rPr>
              <a:t>Один из наших олигархов положил в </a:t>
            </a:r>
          </a:p>
          <a:p>
            <a:pPr algn="just">
              <a:defRPr/>
            </a:pPr>
            <a:r>
              <a:rPr lang="ru-RU" sz="2800" b="1" dirty="0">
                <a:solidFill>
                  <a:schemeClr val="accent1">
                    <a:lumMod val="40000"/>
                    <a:lumOff val="60000"/>
                  </a:schemeClr>
                </a:solidFill>
                <a:effectLst>
                  <a:outerShdw blurRad="38100" dist="38100" dir="2700000" algn="tl">
                    <a:srgbClr val="000000">
                      <a:alpha val="43137"/>
                    </a:srgbClr>
                  </a:outerShdw>
                </a:effectLst>
              </a:rPr>
              <a:t>коммерческий банк  8 миллионов  долларов </a:t>
            </a:r>
          </a:p>
          <a:p>
            <a:pPr algn="just">
              <a:defRPr/>
            </a:pPr>
            <a:r>
              <a:rPr lang="ru-RU" sz="2800" b="1" dirty="0">
                <a:solidFill>
                  <a:schemeClr val="accent1">
                    <a:lumMod val="40000"/>
                    <a:lumOff val="60000"/>
                  </a:schemeClr>
                </a:solidFill>
                <a:effectLst>
                  <a:outerShdw blurRad="38100" dist="38100" dir="2700000" algn="tl">
                    <a:srgbClr val="000000">
                      <a:alpha val="43137"/>
                    </a:srgbClr>
                  </a:outerShdw>
                </a:effectLst>
              </a:rPr>
              <a:t>под  50% годовых. Через год он снял некоторую</a:t>
            </a:r>
          </a:p>
          <a:p>
            <a:pPr algn="just">
              <a:defRPr/>
            </a:pPr>
            <a:r>
              <a:rPr lang="ru-RU" sz="2800" b="1" dirty="0">
                <a:solidFill>
                  <a:schemeClr val="accent1">
                    <a:lumMod val="40000"/>
                    <a:lumOff val="60000"/>
                  </a:schemeClr>
                </a:solidFill>
                <a:effectLst>
                  <a:outerShdw blurRad="38100" dist="38100" dir="2700000" algn="tl">
                    <a:srgbClr val="000000">
                      <a:alpha val="43137"/>
                    </a:srgbClr>
                  </a:outerShdw>
                </a:effectLst>
              </a:rPr>
              <a:t>сумму на покупку яхты, а еще через год на его </a:t>
            </a:r>
          </a:p>
          <a:p>
            <a:pPr algn="just">
              <a:defRPr/>
            </a:pPr>
            <a:r>
              <a:rPr lang="ru-RU" sz="2800" b="1" dirty="0">
                <a:solidFill>
                  <a:schemeClr val="accent1">
                    <a:lumMod val="40000"/>
                    <a:lumOff val="60000"/>
                  </a:schemeClr>
                </a:solidFill>
                <a:effectLst>
                  <a:outerShdw blurRad="38100" dist="38100" dir="2700000" algn="tl">
                    <a:srgbClr val="000000">
                      <a:alpha val="43137"/>
                    </a:srgbClr>
                  </a:outerShdw>
                </a:effectLst>
              </a:rPr>
              <a:t>счету стало 13,5 миллионов $. </a:t>
            </a:r>
          </a:p>
          <a:p>
            <a:pPr algn="just">
              <a:defRPr/>
            </a:pPr>
            <a:r>
              <a:rPr lang="ru-RU" sz="2800" b="1" dirty="0">
                <a:solidFill>
                  <a:schemeClr val="accent1">
                    <a:lumMod val="40000"/>
                    <a:lumOff val="60000"/>
                  </a:schemeClr>
                </a:solidFill>
                <a:effectLst>
                  <a:outerShdw blurRad="38100" dist="38100" dir="2700000" algn="tl">
                    <a:srgbClr val="000000">
                      <a:alpha val="43137"/>
                    </a:srgbClr>
                  </a:outerShdw>
                </a:effectLst>
              </a:rPr>
              <a:t>Я не спрашиваю – откуда у него такие деньги </a:t>
            </a:r>
          </a:p>
          <a:p>
            <a:pPr algn="just">
              <a:defRPr/>
            </a:pPr>
            <a:r>
              <a:rPr lang="ru-RU" sz="2800" b="1" dirty="0">
                <a:solidFill>
                  <a:schemeClr val="accent1">
                    <a:lumMod val="40000"/>
                    <a:lumOff val="60000"/>
                  </a:schemeClr>
                </a:solidFill>
                <a:effectLst>
                  <a:outerShdw blurRad="38100" dist="38100" dir="2700000" algn="tl">
                    <a:srgbClr val="000000">
                      <a:alpha val="43137"/>
                    </a:srgbClr>
                  </a:outerShdw>
                </a:effectLst>
              </a:rPr>
              <a:t>и где тот банк. </a:t>
            </a:r>
          </a:p>
          <a:p>
            <a:pPr algn="just">
              <a:defRPr/>
            </a:pPr>
            <a:r>
              <a:rPr lang="ru-RU" sz="2800" b="1" dirty="0">
                <a:solidFill>
                  <a:schemeClr val="accent1">
                    <a:lumMod val="40000"/>
                    <a:lumOff val="60000"/>
                  </a:schemeClr>
                </a:solidFill>
                <a:effectLst>
                  <a:outerShdw blurRad="38100" dist="38100" dir="2700000" algn="tl">
                    <a:srgbClr val="000000">
                      <a:alpha val="43137"/>
                    </a:srgbClr>
                  </a:outerShdw>
                </a:effectLst>
              </a:rPr>
              <a:t>Я только хочу узнать , почем нынче яхты. </a:t>
            </a:r>
            <a:endParaRPr lang="en-US" sz="2800" b="1" dirty="0">
              <a:solidFill>
                <a:schemeClr val="accent1">
                  <a:lumMod val="40000"/>
                  <a:lumOff val="60000"/>
                </a:schemeClr>
              </a:solidFill>
              <a:effectLst>
                <a:outerShdw blurRad="38100" dist="38100" dir="2700000" algn="tl">
                  <a:srgbClr val="000000">
                    <a:alpha val="43137"/>
                  </a:srgbClr>
                </a:outerShdw>
              </a:effectLst>
              <a:latin typeface="Impact" pitchFamily="34" charset="0"/>
            </a:endParaRPr>
          </a:p>
        </p:txBody>
      </p:sp>
      <p:sp>
        <p:nvSpPr>
          <p:cNvPr id="27653"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rgbClr val="FFFFFF"/>
                </a:solidFill>
                <a:effectLst>
                  <a:outerShdw blurRad="38100" dist="38100" dir="2700000" algn="tl">
                    <a:srgbClr val="000000"/>
                  </a:outerShdw>
                </a:effectLst>
              </a:rPr>
              <a:t>Ответ</a:t>
            </a:r>
          </a:p>
          <a:p>
            <a:pPr algn="ctr">
              <a:defRPr/>
            </a:pPr>
            <a:endParaRPr lang="en-US" sz="6600" b="1" dirty="0">
              <a:solidFill>
                <a:schemeClr val="bg1"/>
              </a:solidFill>
              <a:effectLst>
                <a:outerShdw blurRad="38100" dist="38100" dir="2700000" algn="tl">
                  <a:srgbClr val="000000"/>
                </a:outerShdw>
              </a:effectLst>
            </a:endParaRPr>
          </a:p>
        </p:txBody>
      </p:sp>
      <p:sp>
        <p:nvSpPr>
          <p:cNvPr id="27651"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2800" b="1" dirty="0">
              <a:solidFill>
                <a:schemeClr val="accent1">
                  <a:lumMod val="40000"/>
                  <a:lumOff val="60000"/>
                </a:schemeClr>
              </a:solidFill>
              <a:effectLst>
                <a:outerShdw blurRad="38100" dist="38100" dir="2700000" algn="tl">
                  <a:srgbClr val="000000"/>
                </a:outerShdw>
              </a:effectLst>
            </a:endParaRPr>
          </a:p>
          <a:p>
            <a:pPr algn="ctr">
              <a:defRPr/>
            </a:pPr>
            <a:endParaRPr lang="en-US" sz="2800" b="1" dirty="0">
              <a:solidFill>
                <a:schemeClr val="accent1">
                  <a:lumMod val="40000"/>
                  <a:lumOff val="60000"/>
                </a:schemeClr>
              </a:solidFill>
              <a:effectLst>
                <a:outerShdw blurRad="38100" dist="38100" dir="2700000" algn="tl">
                  <a:srgbClr val="000000"/>
                </a:outerShdw>
              </a:effectLst>
            </a:endParaRPr>
          </a:p>
          <a:p>
            <a:pPr algn="ctr">
              <a:defRPr/>
            </a:pPr>
            <a:endParaRPr lang="en-US" sz="2800" b="1" dirty="0">
              <a:solidFill>
                <a:schemeClr val="accent1">
                  <a:lumMod val="40000"/>
                  <a:lumOff val="60000"/>
                </a:schemeClr>
              </a:solidFill>
              <a:effectLst>
                <a:outerShdw blurRad="38100" dist="38100" dir="2700000" algn="tl">
                  <a:srgbClr val="000000"/>
                </a:outerShdw>
              </a:effectLst>
            </a:endParaRPr>
          </a:p>
          <a:p>
            <a:pPr algn="ctr">
              <a:defRPr/>
            </a:pPr>
            <a:r>
              <a:rPr lang="ru-RU" sz="2800" b="1" dirty="0">
                <a:solidFill>
                  <a:schemeClr val="accent1">
                    <a:lumMod val="40000"/>
                    <a:lumOff val="60000"/>
                  </a:schemeClr>
                </a:solidFill>
                <a:effectLst>
                  <a:outerShdw blurRad="38100" dist="38100" dir="2700000" algn="tl">
                    <a:srgbClr val="000000"/>
                  </a:outerShdw>
                </a:effectLst>
              </a:rPr>
              <a:t>3 млн. </a:t>
            </a:r>
            <a:r>
              <a:rPr lang="en-US" sz="2800" b="1" dirty="0">
                <a:solidFill>
                  <a:schemeClr val="accent1">
                    <a:lumMod val="40000"/>
                    <a:lumOff val="60000"/>
                  </a:schemeClr>
                </a:solidFill>
                <a:effectLst>
                  <a:outerShdw blurRad="38100" dist="38100" dir="2700000" algn="tl">
                    <a:srgbClr val="000000"/>
                  </a:outerShdw>
                </a:effectLst>
              </a:rPr>
              <a:t>$</a:t>
            </a:r>
          </a:p>
        </p:txBody>
      </p:sp>
      <p:sp>
        <p:nvSpPr>
          <p:cNvPr id="27652" name="Rectangle 4"/>
          <p:cNvSpPr>
            <a:spLocks noRot="1" noChangeAspect="1" noMove="1" noResize="1" noEditPoints="1" noAdjustHandles="1" noChangeArrowheads="1" noChangeShapeType="1" noTextEdit="1"/>
          </p:cNvSpPr>
          <p:nvPr/>
        </p:nvSpPr>
        <p:spPr bwMode="auto">
          <a:xfrm>
            <a:off x="449262" y="1597024"/>
            <a:ext cx="8302851" cy="3381375"/>
          </a:xfrm>
          <a:prstGeom prst="rect">
            <a:avLst/>
          </a:prstGeom>
          <a:blipFill rotWithShape="1">
            <a:blip r:embed="rId3" cstate="email"/>
            <a:stretch>
              <a:fillRect l="-1615" t="-3063" r="-220"/>
            </a:stretch>
          </a:blipFill>
          <a:ln w="9525">
            <a:noFill/>
            <a:miter lim="800000"/>
            <a:headEnd/>
            <a:tailEnd/>
          </a:ln>
          <a:effectLst/>
        </p:spPr>
        <p:txBody>
          <a:bodyPr/>
          <a:lstStyle/>
          <a:p>
            <a:pPr>
              <a:defRPr/>
            </a:pPr>
            <a:r>
              <a:rPr lang="ru-RU">
                <a:noFill/>
              </a:rPr>
              <a:t> </a:t>
            </a:r>
          </a:p>
        </p:txBody>
      </p:sp>
      <p:sp>
        <p:nvSpPr>
          <p:cNvPr id="27653" name="AutoShape 5">
            <a:hlinkClick r:id="rId4"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32771" name="Rectangle 3"/>
          <p:cNvSpPr>
            <a:spLocks noChangeAspect="1" noChangeArrowheads="1"/>
          </p:cNvSpPr>
          <p:nvPr/>
        </p:nvSpPr>
        <p:spPr bwMode="auto">
          <a:xfrm>
            <a:off x="0" y="3430588"/>
            <a:ext cx="9144000" cy="3427412"/>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ru-RU" sz="6600" b="1" dirty="0">
              <a:solidFill>
                <a:schemeClr val="bg1"/>
              </a:solidFill>
              <a:effectLst>
                <a:outerShdw blurRad="38100" dist="38100" dir="2700000" algn="tl">
                  <a:srgbClr val="000000"/>
                </a:outerShdw>
              </a:effectLst>
            </a:endParaRPr>
          </a:p>
        </p:txBody>
      </p:sp>
      <p:sp>
        <p:nvSpPr>
          <p:cNvPr id="32772" name="Rectangle 4"/>
          <p:cNvSpPr>
            <a:spLocks noChangeArrowheads="1"/>
          </p:cNvSpPr>
          <p:nvPr/>
        </p:nvSpPr>
        <p:spPr bwMode="auto">
          <a:xfrm>
            <a:off x="0" y="665163"/>
            <a:ext cx="9144000" cy="5664200"/>
          </a:xfrm>
          <a:prstGeom prst="rect">
            <a:avLst/>
          </a:prstGeom>
          <a:noFill/>
          <a:ln w="9525">
            <a:noFill/>
            <a:miter lim="800000"/>
            <a:headEnd/>
            <a:tailEnd/>
          </a:ln>
          <a:effectLst/>
        </p:spPr>
        <p:txBody>
          <a:bodyPr wrap="none" anchor="ctr"/>
          <a:lstStyle/>
          <a:p>
            <a:pPr>
              <a:defRPr/>
            </a:pPr>
            <a:r>
              <a:rPr lang="ru-RU" sz="2400" dirty="0">
                <a:solidFill>
                  <a:schemeClr val="accent1">
                    <a:lumMod val="40000"/>
                    <a:lumOff val="60000"/>
                  </a:schemeClr>
                </a:solidFill>
                <a:effectLst>
                  <a:outerShdw blurRad="38100" dist="38100" dir="2700000" algn="tl">
                    <a:srgbClr val="000000">
                      <a:alpha val="43137"/>
                    </a:srgbClr>
                  </a:outerShdw>
                </a:effectLst>
              </a:rPr>
              <a:t>Математик, астроном, философ и поэт, классик персидской и</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 таджикской литературы. Как астроном в 1079 году составил </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новый календарь, точность которого превышала точность </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Григорианского календаря, принятого  спустя 500лет.  </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В алгебре он дает графическое решение  25 видов уравнений </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1, 2 и 3 степени. В рассмотрении вопроса об отношении </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геометрических величин он опередил европейскую науку на </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600 лет. Кроме научных и философских работ он автор 400 </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удивительных по красоте четверостиший. </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Вот одно из них:  	О тайнах сокровенных невеждам не кричи</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                      	 И бисер знаний ценных глупым  не мечи!</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                       	Будь скуп в речах, взгляни,  с кем говоришь,</a:t>
            </a:r>
          </a:p>
          <a:p>
            <a:pPr>
              <a:defRPr/>
            </a:pPr>
            <a:r>
              <a:rPr lang="ru-RU" sz="2400" dirty="0">
                <a:solidFill>
                  <a:schemeClr val="accent1">
                    <a:lumMod val="40000"/>
                    <a:lumOff val="60000"/>
                  </a:schemeClr>
                </a:solidFill>
                <a:effectLst>
                  <a:outerShdw blurRad="38100" dist="38100" dir="2700000" algn="tl">
                    <a:srgbClr val="000000">
                      <a:alpha val="43137"/>
                    </a:srgbClr>
                  </a:outerShdw>
                </a:effectLst>
              </a:rPr>
              <a:t>                       	Лелей свои надежды, но прячь от них ключи. </a:t>
            </a:r>
            <a:endParaRPr lang="en-US" sz="2400" dirty="0">
              <a:solidFill>
                <a:schemeClr val="accent1">
                  <a:lumMod val="40000"/>
                  <a:lumOff val="60000"/>
                </a:schemeClr>
              </a:solidFill>
              <a:effectLst>
                <a:outerShdw blurRad="38100" dist="38100" dir="2700000" algn="tl">
                  <a:srgbClr val="000000">
                    <a:alpha val="43137"/>
                  </a:srgbClr>
                </a:outerShdw>
              </a:effectLst>
              <a:latin typeface="Impact" pitchFamily="34" charset="0"/>
            </a:endParaRPr>
          </a:p>
        </p:txBody>
      </p:sp>
      <p:sp>
        <p:nvSpPr>
          <p:cNvPr id="32773"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defRPr/>
            </a:pPr>
            <a:r>
              <a:rPr lang="ru-RU" sz="2400" dirty="0">
                <a:solidFill>
                  <a:srgbClr val="00CC99">
                    <a:lumMod val="40000"/>
                    <a:lumOff val="60000"/>
                  </a:srgbClr>
                </a:solidFill>
                <a:effectLst>
                  <a:outerShdw blurRad="38100" dist="38100" dir="2700000" algn="tl">
                    <a:srgbClr val="000000">
                      <a:alpha val="43137"/>
                    </a:srgbClr>
                  </a:outerShdw>
                </a:effectLst>
              </a:rPr>
              <a:t>			</a:t>
            </a:r>
          </a:p>
          <a:p>
            <a:pPr>
              <a:defRPr/>
            </a:pPr>
            <a:endParaRPr lang="ru-RU" sz="2400" dirty="0">
              <a:solidFill>
                <a:srgbClr val="00CC99">
                  <a:lumMod val="40000"/>
                  <a:lumOff val="60000"/>
                </a:srgbClr>
              </a:solidFill>
              <a:effectLst>
                <a:outerShdw blurRad="38100" dist="38100" dir="2700000" algn="tl">
                  <a:srgbClr val="000000">
                    <a:alpha val="43137"/>
                  </a:srgbClr>
                </a:outerShdw>
              </a:effectLst>
            </a:endParaRPr>
          </a:p>
          <a:p>
            <a:pPr>
              <a:defRPr/>
            </a:pPr>
            <a:endParaRPr lang="ru-RU" sz="2400" dirty="0">
              <a:solidFill>
                <a:srgbClr val="00CC99">
                  <a:lumMod val="40000"/>
                  <a:lumOff val="60000"/>
                </a:srgbClr>
              </a:solidFill>
              <a:effectLst>
                <a:outerShdw blurRad="38100" dist="38100" dir="2700000" algn="tl">
                  <a:srgbClr val="000000">
                    <a:alpha val="43137"/>
                  </a:srgbClr>
                </a:outerShdw>
              </a:effectLst>
            </a:endParaRPr>
          </a:p>
          <a:p>
            <a:pPr lvl="2">
              <a:defRPr/>
            </a:pPr>
            <a:r>
              <a:rPr lang="ru-RU" sz="3200" b="1" dirty="0">
                <a:solidFill>
                  <a:srgbClr val="00CC99">
                    <a:lumMod val="40000"/>
                    <a:lumOff val="60000"/>
                  </a:srgbClr>
                </a:solidFill>
                <a:effectLst>
                  <a:outerShdw blurRad="38100" dist="38100" dir="2700000" algn="tl">
                    <a:srgbClr val="000000"/>
                  </a:outerShdw>
                </a:effectLst>
              </a:rPr>
              <a:t>Омар </a:t>
            </a:r>
            <a:r>
              <a:rPr lang="ru-RU" sz="3200" b="1" dirty="0" err="1">
                <a:solidFill>
                  <a:srgbClr val="00CC99">
                    <a:lumMod val="40000"/>
                    <a:lumOff val="60000"/>
                  </a:srgbClr>
                </a:solidFill>
                <a:effectLst>
                  <a:outerShdw blurRad="38100" dist="38100" dir="2700000" algn="tl">
                    <a:srgbClr val="000000"/>
                  </a:outerShdw>
                </a:effectLst>
              </a:rPr>
              <a:t>Хайам</a:t>
            </a:r>
            <a:endParaRPr lang="en-US" sz="3200" b="1" dirty="0">
              <a:solidFill>
                <a:srgbClr val="00CC99">
                  <a:lumMod val="40000"/>
                  <a:lumOff val="60000"/>
                </a:srgbClr>
              </a:solidFill>
              <a:effectLst>
                <a:outerShdw blurRad="38100" dist="38100" dir="2700000" algn="tl">
                  <a:srgbClr val="000000"/>
                </a:outerShdw>
              </a:effectLst>
            </a:endParaRPr>
          </a:p>
          <a:p>
            <a:pPr>
              <a:defRPr/>
            </a:pPr>
            <a:endParaRPr lang="ru-RU" sz="2400" dirty="0">
              <a:solidFill>
                <a:srgbClr val="00CC99">
                  <a:lumMod val="40000"/>
                  <a:lumOff val="60000"/>
                </a:srgbClr>
              </a:solidFill>
              <a:effectLst>
                <a:outerShdw blurRad="38100" dist="38100" dir="2700000" algn="tl">
                  <a:srgbClr val="000000">
                    <a:alpha val="43137"/>
                  </a:srgbClr>
                </a:outerShdw>
              </a:effectLst>
            </a:endParaRPr>
          </a:p>
          <a:p>
            <a:pPr>
              <a:defRPr/>
            </a:pPr>
            <a:endParaRPr lang="ru-RU" sz="2400" dirty="0">
              <a:solidFill>
                <a:srgbClr val="00CC99">
                  <a:lumMod val="40000"/>
                  <a:lumOff val="60000"/>
                </a:srgbClr>
              </a:solidFill>
              <a:effectLst>
                <a:outerShdw blurRad="38100" dist="38100" dir="2700000" algn="tl">
                  <a:srgbClr val="000000">
                    <a:alpha val="43137"/>
                  </a:srgbClr>
                </a:outerShdw>
              </a:effectLst>
            </a:endParaRPr>
          </a:p>
          <a:p>
            <a:pPr>
              <a:defRPr/>
            </a:pPr>
            <a:endParaRPr lang="ru-RU" sz="2400" dirty="0">
              <a:solidFill>
                <a:srgbClr val="00CC99">
                  <a:lumMod val="40000"/>
                  <a:lumOff val="60000"/>
                </a:srgbClr>
              </a:solidFill>
              <a:effectLst>
                <a:outerShdw blurRad="38100" dist="38100" dir="2700000" algn="tl">
                  <a:srgbClr val="000000">
                    <a:alpha val="43137"/>
                  </a:srgbClr>
                </a:outerShdw>
              </a:effectLst>
            </a:endParaRPr>
          </a:p>
          <a:p>
            <a:pPr>
              <a:defRPr/>
            </a:pPr>
            <a:endParaRPr lang="ru-RU" sz="2400" dirty="0">
              <a:solidFill>
                <a:srgbClr val="00CC99">
                  <a:lumMod val="40000"/>
                  <a:lumOff val="60000"/>
                </a:srgbClr>
              </a:solidFill>
              <a:effectLst>
                <a:outerShdw blurRad="38100" dist="38100" dir="2700000" algn="tl">
                  <a:srgbClr val="000000">
                    <a:alpha val="43137"/>
                  </a:srgbClr>
                </a:outerShdw>
              </a:effectLst>
            </a:endParaRPr>
          </a:p>
          <a:p>
            <a:pPr>
              <a:defRPr/>
            </a:pPr>
            <a:endParaRPr lang="ru-RU" sz="2400" dirty="0">
              <a:solidFill>
                <a:srgbClr val="00CC99">
                  <a:lumMod val="40000"/>
                  <a:lumOff val="60000"/>
                </a:srgbClr>
              </a:solidFill>
              <a:effectLst>
                <a:outerShdw blurRad="38100" dist="38100" dir="2700000" algn="tl">
                  <a:srgbClr val="000000">
                    <a:alpha val="43137"/>
                  </a:srgbClr>
                </a:outerShdw>
              </a:effectLst>
            </a:endParaRPr>
          </a:p>
          <a:p>
            <a:pPr>
              <a:defRPr/>
            </a:pPr>
            <a:r>
              <a:rPr lang="ru-RU" sz="2400" dirty="0">
                <a:solidFill>
                  <a:srgbClr val="00CC99">
                    <a:lumMod val="40000"/>
                    <a:lumOff val="60000"/>
                  </a:srgbClr>
                </a:solidFill>
                <a:effectLst>
                  <a:outerShdw blurRad="38100" dist="38100" dir="2700000" algn="tl">
                    <a:srgbClr val="000000">
                      <a:alpha val="43137"/>
                    </a:srgbClr>
                  </a:outerShdw>
                </a:effectLst>
              </a:rPr>
              <a:t>			</a:t>
            </a:r>
            <a:endParaRPr lang="en-US" sz="6600" b="1" dirty="0">
              <a:solidFill>
                <a:schemeClr val="bg1"/>
              </a:solidFill>
              <a:effectLst>
                <a:outerShdw blurRad="38100" dist="38100" dir="2700000" algn="tl">
                  <a:srgbClr val="000000"/>
                </a:outerShdw>
              </a:effectLst>
            </a:endParaRPr>
          </a:p>
        </p:txBody>
      </p:sp>
      <p:sp>
        <p:nvSpPr>
          <p:cNvPr id="32771" name="Rectangle 3"/>
          <p:cNvSpPr>
            <a:spLocks noChangeAspect="1" noChangeArrowheads="1"/>
          </p:cNvSpPr>
          <p:nvPr/>
        </p:nvSpPr>
        <p:spPr bwMode="auto">
          <a:xfrm>
            <a:off x="0" y="3817938"/>
            <a:ext cx="9144000" cy="276225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defRPr/>
            </a:pPr>
            <a:r>
              <a:rPr lang="ru-RU" sz="6600" b="1" dirty="0">
                <a:solidFill>
                  <a:schemeClr val="bg1"/>
                </a:solidFill>
                <a:effectLst>
                  <a:outerShdw blurRad="38100" dist="38100" dir="2700000" algn="tl">
                    <a:srgbClr val="000000"/>
                  </a:outerShdw>
                </a:effectLst>
              </a:rPr>
              <a:t>	Ответ</a:t>
            </a:r>
          </a:p>
          <a:p>
            <a:pPr>
              <a:defRPr/>
            </a:pPr>
            <a:r>
              <a:rPr lang="ru-RU" sz="2800" b="1" dirty="0">
                <a:solidFill>
                  <a:schemeClr val="accent1">
                    <a:lumMod val="40000"/>
                    <a:lumOff val="60000"/>
                  </a:schemeClr>
                </a:solidFill>
                <a:effectLst>
                  <a:outerShdw blurRad="38100" dist="38100" dir="2700000" algn="tl">
                    <a:srgbClr val="000000"/>
                  </a:outerShdw>
                </a:effectLst>
              </a:rPr>
              <a:t>		</a:t>
            </a:r>
            <a:endParaRPr lang="en-US" sz="3200" b="1" dirty="0">
              <a:solidFill>
                <a:schemeClr val="accent1">
                  <a:lumMod val="40000"/>
                  <a:lumOff val="60000"/>
                </a:schemeClr>
              </a:solidFill>
              <a:effectLst>
                <a:outerShdw blurRad="38100" dist="38100" dir="2700000" algn="tl">
                  <a:srgbClr val="000000"/>
                </a:outerShdw>
              </a:effectLst>
            </a:endParaRPr>
          </a:p>
        </p:txBody>
      </p:sp>
      <p:sp>
        <p:nvSpPr>
          <p:cNvPr id="32772" name="Rectangle 4"/>
          <p:cNvSpPr>
            <a:spLocks noChangeArrowheads="1"/>
          </p:cNvSpPr>
          <p:nvPr/>
        </p:nvSpPr>
        <p:spPr bwMode="auto">
          <a:xfrm>
            <a:off x="0" y="2235200"/>
            <a:ext cx="6297613" cy="1187450"/>
          </a:xfrm>
          <a:prstGeom prst="rect">
            <a:avLst/>
          </a:prstGeom>
          <a:noFill/>
          <a:ln w="9525">
            <a:noFill/>
            <a:miter lim="800000"/>
            <a:headEnd/>
            <a:tailEnd/>
          </a:ln>
          <a:effectLst/>
        </p:spPr>
        <p:txBody>
          <a:bodyPr wrap="none" anchor="ctr"/>
          <a:lstStyle/>
          <a:p>
            <a:pPr>
              <a:defRPr/>
            </a:pPr>
            <a:endParaRPr lang="en-US" sz="2000" dirty="0">
              <a:solidFill>
                <a:schemeClr val="accent1">
                  <a:lumMod val="40000"/>
                  <a:lumOff val="60000"/>
                </a:schemeClr>
              </a:solidFill>
              <a:effectLst>
                <a:outerShdw blurRad="38100" dist="38100" dir="2700000" algn="tl">
                  <a:srgbClr val="000000">
                    <a:alpha val="43137"/>
                  </a:srgbClr>
                </a:outerShdw>
              </a:effectLst>
              <a:latin typeface="Impact" pitchFamily="34" charset="0"/>
            </a:endParaRPr>
          </a:p>
        </p:txBody>
      </p:sp>
      <p:pic>
        <p:nvPicPr>
          <p:cNvPr id="6" name="Рисунок 5" descr="11330.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825" y="225425"/>
            <a:ext cx="3817938" cy="503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3" name="AutoShape 5">
            <a:hlinkClick r:id="rId4"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32770">
                                            <p:txEl>
                                              <p:pRg st="3" end="3"/>
                                            </p:txEl>
                                          </p:spTgt>
                                        </p:tgtEl>
                                        <p:attrNameLst>
                                          <p:attrName>style.visibility</p:attrName>
                                        </p:attrNameLst>
                                      </p:cBhvr>
                                      <p:to>
                                        <p:strVal val="visible"/>
                                      </p:to>
                                    </p:set>
                                    <p:animEffect transition="in" filter="wipe(down)">
                                      <p:cBhvr>
                                        <p:cTn id="14" dur="500"/>
                                        <p:tgtEl>
                                          <p:spTgt spid="327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28675"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6600" b="1" dirty="0">
              <a:solidFill>
                <a:schemeClr val="bg1"/>
              </a:solidFill>
              <a:effectLst>
                <a:outerShdw blurRad="38100" dist="38100" dir="2700000" algn="tl">
                  <a:srgbClr val="000000"/>
                </a:outerShdw>
              </a:effectLst>
            </a:endParaRPr>
          </a:p>
          <a:p>
            <a:pPr algn="ctr">
              <a:defRPr/>
            </a:pPr>
            <a:r>
              <a:rPr lang="ru-RU" sz="6600" b="1" dirty="0">
                <a:solidFill>
                  <a:schemeClr val="bg1"/>
                </a:solidFill>
                <a:effectLst>
                  <a:outerShdw blurRad="38100" dist="38100" dir="2700000" algn="tl">
                    <a:srgbClr val="000000"/>
                  </a:outerShdw>
                </a:effectLst>
              </a:rPr>
              <a:t>Ответ</a:t>
            </a:r>
            <a:endParaRPr lang="en-US" sz="6600" b="1" dirty="0">
              <a:solidFill>
                <a:schemeClr val="bg1"/>
              </a:solidFill>
              <a:effectLst>
                <a:outerShdw blurRad="38100" dist="38100" dir="2700000" algn="tl">
                  <a:srgbClr val="000000"/>
                </a:outerShdw>
              </a:effectLst>
            </a:endParaRPr>
          </a:p>
          <a:p>
            <a:pPr algn="ctr">
              <a:defRPr/>
            </a:pPr>
            <a:r>
              <a:rPr lang="en-US" sz="3200" b="1" dirty="0">
                <a:solidFill>
                  <a:schemeClr val="accent1">
                    <a:lumMod val="40000"/>
                    <a:lumOff val="60000"/>
                  </a:schemeClr>
                </a:solidFill>
                <a:effectLst>
                  <a:outerShdw blurRad="38100" dist="38100" dir="2700000" algn="tl">
                    <a:srgbClr val="000000"/>
                  </a:outerShdw>
                </a:effectLst>
              </a:rPr>
              <a:t>392</a:t>
            </a:r>
          </a:p>
        </p:txBody>
      </p:sp>
      <p:sp>
        <p:nvSpPr>
          <p:cNvPr id="28676" name="Rectangle 4"/>
          <p:cNvSpPr>
            <a:spLocks noChangeArrowheads="1"/>
          </p:cNvSpPr>
          <p:nvPr/>
        </p:nvSpPr>
        <p:spPr bwMode="auto">
          <a:xfrm>
            <a:off x="2714625" y="2438400"/>
            <a:ext cx="3582988" cy="984250"/>
          </a:xfrm>
          <a:prstGeom prst="rect">
            <a:avLst/>
          </a:prstGeom>
          <a:noFill/>
          <a:ln w="9525">
            <a:noFill/>
            <a:miter lim="800000"/>
            <a:headEnd/>
            <a:tailEnd/>
          </a:ln>
          <a:effectLst/>
        </p:spPr>
        <p:txBody>
          <a:bodyPr wrap="none" anchor="ctr"/>
          <a:lstStyle/>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Прекрасный юноша с горящими глазами,</a:t>
            </a:r>
            <a:r>
              <a:rPr lang="en-US" sz="2800" b="1" dirty="0">
                <a:solidFill>
                  <a:schemeClr val="accent1">
                    <a:lumMod val="40000"/>
                    <a:lumOff val="60000"/>
                  </a:schemeClr>
                </a:solidFill>
                <a:effectLst>
                  <a:outerShdw blurRad="38100" dist="38100" dir="2700000" algn="tl">
                    <a:srgbClr val="000000">
                      <a:alpha val="43137"/>
                    </a:srgbClr>
                  </a:outerShdw>
                </a:effectLst>
              </a:rPr>
              <a:t> </a:t>
            </a:r>
            <a:endParaRPr lang="ru-RU" sz="2800" b="1" dirty="0">
              <a:solidFill>
                <a:schemeClr val="accent1">
                  <a:lumMod val="40000"/>
                  <a:lumOff val="60000"/>
                </a:schemeClr>
              </a:solidFill>
              <a:effectLst>
                <a:outerShdw blurRad="38100" dist="38100" dir="2700000" algn="tl">
                  <a:srgbClr val="000000">
                    <a:alpha val="43137"/>
                  </a:srgbClr>
                </a:outerShdw>
              </a:effectLst>
            </a:endParaRP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скажи мне, ты, который умеешь правильно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считать, как велико число, которое будучи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умноженное на  3, затем увеличено на  ¾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этого произведения,</a:t>
            </a: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разделенное на  7,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уменьшенное на  1/3 частного, умножено на  1,</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уменьшено на  52, разделено на  12,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после прибавления  8  и деления на  2,  </a:t>
            </a:r>
            <a:endParaRPr lang="en-US" sz="2800" b="1" dirty="0">
              <a:solidFill>
                <a:schemeClr val="accent1">
                  <a:lumMod val="40000"/>
                  <a:lumOff val="60000"/>
                </a:schemeClr>
              </a:solidFill>
              <a:effectLst>
                <a:outerShdw blurRad="38100" dist="38100" dir="2700000" algn="tl">
                  <a:srgbClr val="000000">
                    <a:alpha val="43137"/>
                  </a:srgbClr>
                </a:outerShdw>
              </a:effectLst>
            </a:endParaRP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дает число 10. </a:t>
            </a:r>
            <a:endParaRPr lang="en-US" sz="2800" b="1" dirty="0">
              <a:solidFill>
                <a:schemeClr val="accent1">
                  <a:lumMod val="40000"/>
                  <a:lumOff val="60000"/>
                </a:schemeClr>
              </a:solidFill>
              <a:effectLst>
                <a:outerShdw blurRad="38100" dist="38100" dir="2700000" algn="tl">
                  <a:srgbClr val="000000">
                    <a:alpha val="43137"/>
                  </a:srgbClr>
                </a:outerShdw>
              </a:effectLst>
              <a:latin typeface="Impact" pitchFamily="34" charset="0"/>
            </a:endParaRPr>
          </a:p>
        </p:txBody>
      </p:sp>
      <p:sp>
        <p:nvSpPr>
          <p:cNvPr id="28677"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29699"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3200" b="1" i="1" dirty="0">
              <a:solidFill>
                <a:schemeClr val="accent1">
                  <a:lumMod val="40000"/>
                  <a:lumOff val="60000"/>
                </a:schemeClr>
              </a:solidFill>
              <a:effectLst>
                <a:outerShdw blurRad="38100" dist="38100" dir="2700000" algn="tl">
                  <a:srgbClr val="000000"/>
                </a:outerShdw>
              </a:effectLst>
            </a:endParaRPr>
          </a:p>
        </p:txBody>
      </p:sp>
      <p:sp>
        <p:nvSpPr>
          <p:cNvPr id="29700" name="Rectangle 4"/>
          <p:cNvSpPr>
            <a:spLocks noChangeArrowheads="1"/>
          </p:cNvSpPr>
          <p:nvPr/>
        </p:nvSpPr>
        <p:spPr bwMode="auto">
          <a:xfrm>
            <a:off x="2916238" y="2598738"/>
            <a:ext cx="3381375" cy="1914525"/>
          </a:xfrm>
          <a:prstGeom prst="rect">
            <a:avLst/>
          </a:prstGeom>
          <a:noFill/>
          <a:ln w="9525">
            <a:noFill/>
            <a:miter lim="800000"/>
            <a:headEnd/>
            <a:tailEnd/>
          </a:ln>
          <a:effectLst/>
        </p:spPr>
        <p:txBody>
          <a:bodyPr wrap="none" anchor="ctr"/>
          <a:lstStyle/>
          <a:p>
            <a:pPr algn="ctr">
              <a:defRPr/>
            </a:pPr>
            <a:endParaRPr lang="ru-RU" sz="2800" b="1" dirty="0">
              <a:solidFill>
                <a:schemeClr val="accent1">
                  <a:lumMod val="40000"/>
                  <a:lumOff val="60000"/>
                </a:schemeClr>
              </a:solidFill>
              <a:effectLst>
                <a:outerShdw blurRad="38100" dist="38100" dir="2700000" algn="tl">
                  <a:srgbClr val="000000">
                    <a:alpha val="43137"/>
                  </a:srgbClr>
                </a:outerShdw>
              </a:effectLst>
            </a:endParaRP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Родился в Тверской губернии. </a:t>
            </a:r>
            <a:endParaRPr lang="en-US" sz="2800" b="1" dirty="0">
              <a:solidFill>
                <a:schemeClr val="accent1">
                  <a:lumMod val="40000"/>
                  <a:lumOff val="60000"/>
                </a:schemeClr>
              </a:solidFill>
              <a:effectLst>
                <a:outerShdw blurRad="38100" dist="38100" dir="2700000" algn="tl">
                  <a:srgbClr val="000000">
                    <a:alpha val="43137"/>
                  </a:srgbClr>
                </a:outerShdw>
              </a:effectLst>
            </a:endParaRP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Его учебник – первая  в России энциклопедия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математических знаний. По этому учебнику учился </a:t>
            </a:r>
          </a:p>
          <a:p>
            <a:pPr algn="ctr">
              <a:defRPr/>
            </a:pPr>
            <a:r>
              <a:rPr lang="ru-RU" sz="2800" b="1" dirty="0" err="1">
                <a:solidFill>
                  <a:schemeClr val="accent1">
                    <a:lumMod val="40000"/>
                    <a:lumOff val="60000"/>
                  </a:schemeClr>
                </a:solidFill>
                <a:effectLst>
                  <a:outerShdw blurRad="38100" dist="38100" dir="2700000" algn="tl">
                    <a:srgbClr val="000000">
                      <a:alpha val="43137"/>
                    </a:srgbClr>
                  </a:outerShdw>
                </a:effectLst>
              </a:rPr>
              <a:t>М.В.Ломоносов</a:t>
            </a:r>
            <a:r>
              <a:rPr lang="ru-RU" sz="2800" b="1" dirty="0">
                <a:solidFill>
                  <a:schemeClr val="accent1">
                    <a:lumMod val="40000"/>
                    <a:lumOff val="60000"/>
                  </a:schemeClr>
                </a:solidFill>
                <a:effectLst>
                  <a:outerShdw blurRad="38100" dist="38100" dir="2700000" algn="tl">
                    <a:srgbClr val="000000">
                      <a:alpha val="43137"/>
                    </a:srgbClr>
                  </a:outerShdw>
                </a:effectLst>
              </a:rPr>
              <a:t> и назвал его «вратами учености».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В нем впервые</a:t>
            </a:r>
            <a:r>
              <a:rPr lang="en-US" sz="2800" b="1" dirty="0">
                <a:solidFill>
                  <a:schemeClr val="accent1">
                    <a:lumMod val="40000"/>
                    <a:lumOff val="60000"/>
                  </a:schemeClr>
                </a:solidFill>
                <a:effectLst>
                  <a:outerShdw blurRad="38100" dist="38100" dir="2700000" algn="tl">
                    <a:srgbClr val="000000">
                      <a:alpha val="43137"/>
                    </a:srgbClr>
                  </a:outerShdw>
                </a:effectLst>
              </a:rPr>
              <a:t> </a:t>
            </a:r>
            <a:r>
              <a:rPr lang="ru-RU" sz="2800" b="1" dirty="0">
                <a:solidFill>
                  <a:schemeClr val="accent1">
                    <a:lumMod val="40000"/>
                    <a:lumOff val="60000"/>
                  </a:schemeClr>
                </a:solidFill>
                <a:effectLst>
                  <a:outerShdw blurRad="38100" dist="38100" dir="2700000" algn="tl">
                    <a:srgbClr val="000000">
                      <a:alpha val="43137"/>
                    </a:srgbClr>
                  </a:outerShdw>
                </a:effectLst>
              </a:rPr>
              <a:t>на русском языке введены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понятия «частное», «делитель», «произведение».</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Этот человек изложил в России учение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о десятичных дробях. В знак признания его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достоинств  Петр 1 пожаловал ему другую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 фамилию, чем хотел подчеркнуть, что ум и знания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привлекают к человеку других людей с такой же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силой, с какой магнит притягивает к себе железо. </a:t>
            </a:r>
            <a:endParaRPr lang="en-US" sz="2800" b="1" dirty="0">
              <a:solidFill>
                <a:schemeClr val="accent1">
                  <a:lumMod val="40000"/>
                  <a:lumOff val="60000"/>
                </a:schemeClr>
              </a:solidFill>
              <a:effectLst>
                <a:outerShdw blurRad="38100" dist="38100" dir="2700000" algn="tl">
                  <a:srgbClr val="000000">
                    <a:alpha val="43137"/>
                  </a:srgbClr>
                </a:outerShdw>
              </a:effectLst>
              <a:latin typeface="Impact" pitchFamily="34" charset="0"/>
            </a:endParaRPr>
          </a:p>
        </p:txBody>
      </p:sp>
      <p:sp>
        <p:nvSpPr>
          <p:cNvPr id="29701"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endParaRPr lang="en-US" sz="6600" b="1" dirty="0">
              <a:solidFill>
                <a:schemeClr val="bg1"/>
              </a:solidFill>
              <a:effectLst>
                <a:outerShdw blurRad="38100" dist="38100" dir="2700000" algn="tl">
                  <a:srgbClr val="000000"/>
                </a:outerShdw>
              </a:effectLst>
            </a:endParaRPr>
          </a:p>
        </p:txBody>
      </p:sp>
      <p:sp>
        <p:nvSpPr>
          <p:cNvPr id="29699"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6600" b="1" dirty="0">
                <a:solidFill>
                  <a:schemeClr val="bg1"/>
                </a:solidFill>
                <a:effectLst>
                  <a:outerShdw blurRad="38100" dist="38100" dir="2700000" algn="tl">
                    <a:srgbClr val="000000"/>
                  </a:outerShdw>
                </a:effectLst>
              </a:rPr>
              <a:t>Ответ</a:t>
            </a:r>
          </a:p>
          <a:p>
            <a:pPr algn="ctr">
              <a:defRPr/>
            </a:pPr>
            <a:r>
              <a:rPr lang="ru-RU" sz="3200" b="1" i="1" dirty="0">
                <a:solidFill>
                  <a:schemeClr val="accent1">
                    <a:lumMod val="40000"/>
                    <a:lumOff val="60000"/>
                  </a:schemeClr>
                </a:solidFill>
                <a:effectLst>
                  <a:outerShdw blurRad="38100" dist="38100" dir="2700000" algn="tl">
                    <a:srgbClr val="000000"/>
                  </a:outerShdw>
                </a:effectLst>
              </a:rPr>
              <a:t>Леонтий Магницкий</a:t>
            </a:r>
            <a:endParaRPr lang="en-US" sz="3200" b="1" i="1" dirty="0">
              <a:solidFill>
                <a:schemeClr val="accent1">
                  <a:lumMod val="40000"/>
                  <a:lumOff val="60000"/>
                </a:schemeClr>
              </a:solidFill>
              <a:effectLst>
                <a:outerShdw blurRad="38100" dist="38100" dir="2700000" algn="tl">
                  <a:srgbClr val="000000"/>
                </a:outerShdw>
              </a:effectLst>
            </a:endParaRPr>
          </a:p>
        </p:txBody>
      </p:sp>
      <p:sp>
        <p:nvSpPr>
          <p:cNvPr id="29700" name="Rectangle 4"/>
          <p:cNvSpPr>
            <a:spLocks noChangeArrowheads="1"/>
          </p:cNvSpPr>
          <p:nvPr/>
        </p:nvSpPr>
        <p:spPr bwMode="auto">
          <a:xfrm>
            <a:off x="2916238" y="2278063"/>
            <a:ext cx="3381375" cy="1144587"/>
          </a:xfrm>
          <a:prstGeom prst="rect">
            <a:avLst/>
          </a:prstGeom>
          <a:noFill/>
          <a:ln w="9525">
            <a:noFill/>
            <a:miter lim="800000"/>
            <a:headEnd/>
            <a:tailEnd/>
          </a:ln>
          <a:effectLst/>
        </p:spPr>
        <p:txBody>
          <a:bodyPr wrap="none" anchor="ctr"/>
          <a:lstStyle/>
          <a:p>
            <a:pPr algn="ctr">
              <a:defRPr/>
            </a:pPr>
            <a:endParaRPr lang="en-US" sz="2400" dirty="0">
              <a:solidFill>
                <a:schemeClr val="accent1">
                  <a:lumMod val="40000"/>
                  <a:lumOff val="60000"/>
                </a:schemeClr>
              </a:solidFill>
              <a:effectLst>
                <a:outerShdw blurRad="38100" dist="38100" dir="2700000" algn="tl">
                  <a:srgbClr val="000000">
                    <a:alpha val="43137"/>
                  </a:srgbClr>
                </a:outerShdw>
              </a:effectLst>
              <a:latin typeface="Impact" pitchFamily="34" charset="0"/>
            </a:endParaRPr>
          </a:p>
        </p:txBody>
      </p:sp>
      <p:sp>
        <p:nvSpPr>
          <p:cNvPr id="29701"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pic>
        <p:nvPicPr>
          <p:cNvPr id="6" name="Рисунок 5" descr="0619pasc.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4738" y="314325"/>
            <a:ext cx="2740025" cy="325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1" name="Picture 3" descr="C:\Users\Ninik\Pictures\page3-250px-Magnitsky_djvu.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3375" y="236538"/>
            <a:ext cx="2830513"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1"/>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36871"/>
                                        </p:tgtEl>
                                        <p:attrNameLst>
                                          <p:attrName>style.visibility</p:attrName>
                                        </p:attrNameLst>
                                      </p:cBhvr>
                                      <p:to>
                                        <p:strVal val="visible"/>
                                      </p:to>
                                    </p:set>
                                    <p:animEffect transition="in" filter="wipe(down)">
                                      <p:cBhvr>
                                        <p:cTn id="14"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30723" name="Rectangle 3"/>
          <p:cNvSpPr>
            <a:spLocks noChangeAspect="1" noChangeArrowheads="1"/>
          </p:cNvSpPr>
          <p:nvPr/>
        </p:nvSpPr>
        <p:spPr bwMode="auto">
          <a:xfrm>
            <a:off x="0" y="4964113"/>
            <a:ext cx="9144000" cy="18923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2800" b="1" dirty="0">
              <a:solidFill>
                <a:schemeClr val="accent1">
                  <a:lumMod val="40000"/>
                  <a:lumOff val="60000"/>
                </a:schemeClr>
              </a:solidFill>
              <a:effectLst>
                <a:outerShdw blurRad="38100" dist="38100" dir="2700000" algn="tl">
                  <a:srgbClr val="000000"/>
                </a:outerShdw>
              </a:effectLst>
            </a:endParaRPr>
          </a:p>
        </p:txBody>
      </p:sp>
      <p:sp>
        <p:nvSpPr>
          <p:cNvPr id="30724" name="Rectangle 4"/>
          <p:cNvSpPr>
            <a:spLocks noChangeArrowheads="1"/>
          </p:cNvSpPr>
          <p:nvPr/>
        </p:nvSpPr>
        <p:spPr bwMode="auto">
          <a:xfrm>
            <a:off x="2916238" y="2308225"/>
            <a:ext cx="3381375" cy="2365375"/>
          </a:xfrm>
          <a:prstGeom prst="rect">
            <a:avLst/>
          </a:prstGeom>
          <a:noFill/>
          <a:ln w="9525">
            <a:noFill/>
            <a:miter lim="800000"/>
            <a:headEnd/>
            <a:tailEnd/>
          </a:ln>
          <a:effectLst/>
        </p:spPr>
        <p:txBody>
          <a:bodyPr wrap="none" anchor="ctr"/>
          <a:lstStyle/>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Её знакомство с математикой произошло в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восьмилетнем возрасте, так как стены ее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комнаты были оклеены записями лекций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по математике профессора Островского.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За свою недолгую жизнь она успешно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занималась проблемами теоретической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физики, математической механики,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ею разработана теория решения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дифференциальных уравнений. </a:t>
            </a:r>
          </a:p>
        </p:txBody>
      </p:sp>
      <p:sp>
        <p:nvSpPr>
          <p:cNvPr id="30725"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endParaRPr lang="en-US" sz="6600" b="1" dirty="0">
              <a:solidFill>
                <a:schemeClr val="bg1"/>
              </a:solidFill>
              <a:effectLst>
                <a:outerShdw blurRad="38100" dist="38100" dir="2700000" algn="tl">
                  <a:srgbClr val="000000"/>
                </a:outerShdw>
              </a:effectLst>
            </a:endParaRPr>
          </a:p>
        </p:txBody>
      </p:sp>
      <p:sp>
        <p:nvSpPr>
          <p:cNvPr id="30723"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6600" b="1" dirty="0">
                <a:solidFill>
                  <a:schemeClr val="bg1"/>
                </a:solidFill>
                <a:effectLst>
                  <a:outerShdw blurRad="38100" dist="38100" dir="2700000" algn="tl">
                    <a:srgbClr val="000000"/>
                  </a:outerShdw>
                </a:effectLst>
              </a:rPr>
              <a:t>Ответ</a:t>
            </a:r>
          </a:p>
        </p:txBody>
      </p:sp>
      <p:sp>
        <p:nvSpPr>
          <p:cNvPr id="30724" name="Rectangle 4"/>
          <p:cNvSpPr>
            <a:spLocks noChangeArrowheads="1"/>
          </p:cNvSpPr>
          <p:nvPr/>
        </p:nvSpPr>
        <p:spPr bwMode="auto">
          <a:xfrm>
            <a:off x="2881313" y="2338388"/>
            <a:ext cx="5426075" cy="1114425"/>
          </a:xfrm>
          <a:prstGeom prst="rect">
            <a:avLst/>
          </a:prstGeom>
          <a:noFill/>
          <a:ln w="9525">
            <a:noFill/>
            <a:miter lim="800000"/>
            <a:headEnd/>
            <a:tailEnd/>
          </a:ln>
          <a:effectLst/>
        </p:spPr>
        <p:txBody>
          <a:bodyPr wrap="none" anchor="ctr"/>
          <a:lstStyle/>
          <a:p>
            <a:pPr algn="ctr">
              <a:defRPr/>
            </a:pPr>
            <a:r>
              <a:rPr lang="ru-RU" sz="2800" b="1" dirty="0">
                <a:solidFill>
                  <a:srgbClr val="00CC99">
                    <a:lumMod val="40000"/>
                    <a:lumOff val="60000"/>
                  </a:srgbClr>
                </a:solidFill>
                <a:effectLst>
                  <a:outerShdw blurRad="38100" dist="38100" dir="2700000" algn="tl">
                    <a:srgbClr val="000000"/>
                  </a:outerShdw>
                </a:effectLst>
              </a:rPr>
              <a:t>Софья Ковалевская</a:t>
            </a:r>
            <a:endParaRPr lang="en-US" sz="2800" b="1" dirty="0">
              <a:solidFill>
                <a:srgbClr val="00CC99">
                  <a:lumMod val="40000"/>
                  <a:lumOff val="60000"/>
                </a:srgbClr>
              </a:solidFill>
              <a:effectLst>
                <a:outerShdw blurRad="38100" dist="38100" dir="2700000" algn="tl">
                  <a:srgbClr val="000000"/>
                </a:outerShdw>
              </a:effectLst>
            </a:endParaRPr>
          </a:p>
          <a:p>
            <a:pPr algn="ctr">
              <a:defRPr/>
            </a:pPr>
            <a:r>
              <a:rPr lang="ru-RU" sz="2800" dirty="0">
                <a:solidFill>
                  <a:schemeClr val="accent1">
                    <a:lumMod val="40000"/>
                    <a:lumOff val="60000"/>
                  </a:schemeClr>
                </a:solidFill>
                <a:effectLst>
                  <a:outerShdw blurRad="38100" dist="38100" dir="2700000" algn="tl">
                    <a:srgbClr val="000000">
                      <a:alpha val="43137"/>
                    </a:srgbClr>
                  </a:outerShdw>
                </a:effectLst>
              </a:rPr>
              <a:t> </a:t>
            </a:r>
            <a:endParaRPr lang="en-US" sz="2800" dirty="0">
              <a:solidFill>
                <a:schemeClr val="accent1">
                  <a:lumMod val="40000"/>
                  <a:lumOff val="60000"/>
                </a:schemeClr>
              </a:solidFill>
              <a:effectLst>
                <a:outerShdw blurRad="38100" dist="38100" dir="2700000" algn="tl">
                  <a:srgbClr val="000000">
                    <a:alpha val="43137"/>
                  </a:srgbClr>
                </a:outerShdw>
              </a:effectLst>
              <a:latin typeface="Impact" pitchFamily="34" charset="0"/>
            </a:endParaRPr>
          </a:p>
        </p:txBody>
      </p:sp>
      <p:sp>
        <p:nvSpPr>
          <p:cNvPr id="30725"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pic>
        <p:nvPicPr>
          <p:cNvPr id="6" name="Рисунок 5" descr="kovalevskaya_392518894_tonnel_gif.jp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77825" y="366713"/>
            <a:ext cx="2844800" cy="426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5"/>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30724">
                                            <p:txEl>
                                              <p:pRg st="0" end="0"/>
                                            </p:txEl>
                                          </p:spTgt>
                                        </p:tgtEl>
                                        <p:attrNameLst>
                                          <p:attrName>style.visibility</p:attrName>
                                        </p:attrNameLst>
                                      </p:cBhvr>
                                      <p:to>
                                        <p:strVal val="visible"/>
                                      </p:to>
                                    </p:set>
                                    <p:animEffect transition="in" filter="wipe(down)">
                                      <p:cBhvr>
                                        <p:cTn id="14" dur="500"/>
                                        <p:tgtEl>
                                          <p:spTgt spid="3072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30724">
                                            <p:txEl>
                                              <p:pRg st="1" end="1"/>
                                            </p:txEl>
                                          </p:spTgt>
                                        </p:tgtEl>
                                        <p:attrNameLst>
                                          <p:attrName>style.visibility</p:attrName>
                                        </p:attrNameLst>
                                      </p:cBhvr>
                                      <p:to>
                                        <p:strVal val="visible"/>
                                      </p:to>
                                    </p:set>
                                    <p:animEffect transition="in" filter="wipe(down)">
                                      <p:cBhvr>
                                        <p:cTn id="19" dur="500"/>
                                        <p:tgtEl>
                                          <p:spTgt spid="307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31747" name="Rectangle 3"/>
          <p:cNvSpPr>
            <a:spLocks noChangeAspect="1" noChangeArrowheads="1"/>
          </p:cNvSpPr>
          <p:nvPr/>
        </p:nvSpPr>
        <p:spPr bwMode="auto">
          <a:xfrm>
            <a:off x="0" y="6226175"/>
            <a:ext cx="9144000" cy="631825"/>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ru-RU" sz="7200" b="1" dirty="0">
              <a:solidFill>
                <a:schemeClr val="bg1"/>
              </a:solidFill>
              <a:effectLst>
                <a:outerShdw blurRad="38100" dist="38100" dir="2700000" algn="tl">
                  <a:srgbClr val="000000"/>
                </a:outerShdw>
              </a:effectLst>
            </a:endParaRPr>
          </a:p>
          <a:p>
            <a:pPr algn="ctr">
              <a:defRPr/>
            </a:pPr>
            <a:endParaRPr lang="ru-RU" sz="6600" b="1" dirty="0">
              <a:solidFill>
                <a:schemeClr val="bg1"/>
              </a:solidFill>
              <a:effectLst>
                <a:outerShdw blurRad="38100" dist="38100" dir="2700000" algn="tl">
                  <a:srgbClr val="000000"/>
                </a:outerShdw>
              </a:effectLst>
            </a:endParaRPr>
          </a:p>
        </p:txBody>
      </p:sp>
      <p:sp>
        <p:nvSpPr>
          <p:cNvPr id="31748" name="Rectangle 4"/>
          <p:cNvSpPr>
            <a:spLocks noChangeArrowheads="1"/>
          </p:cNvSpPr>
          <p:nvPr/>
        </p:nvSpPr>
        <p:spPr bwMode="auto">
          <a:xfrm>
            <a:off x="0" y="2525713"/>
            <a:ext cx="9144000" cy="2438400"/>
          </a:xfrm>
          <a:prstGeom prst="rect">
            <a:avLst/>
          </a:prstGeom>
          <a:noFill/>
          <a:ln w="9525">
            <a:noFill/>
            <a:miter lim="800000"/>
            <a:headEnd/>
            <a:tailEnd/>
          </a:ln>
          <a:effectLst/>
        </p:spPr>
        <p:txBody>
          <a:bodyPr wrap="none" anchor="ctr"/>
          <a:lstStyle/>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Знаменитый математик Франции (1540-1603),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выработавший основы алгебраического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исчисления. Он первый обозначил буквами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не только неизвестные, но и коэффициенты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уравнений; разработал единообразный  прием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решения уравнений 2-й, 3-й и 4-й степени;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установил зависимость между корнями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и коэффициентами уравнений; ввел десятичные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дроби во Франции их современную запись;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разработал теорию решения задачи по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определению всех элементов плоского </a:t>
            </a:r>
          </a:p>
          <a:p>
            <a:pPr algn="ctr">
              <a:defRPr/>
            </a:pPr>
            <a:r>
              <a:rPr lang="ru-RU" sz="2800" b="1" dirty="0">
                <a:solidFill>
                  <a:schemeClr val="accent1">
                    <a:lumMod val="40000"/>
                    <a:lumOff val="60000"/>
                  </a:schemeClr>
                </a:solidFill>
                <a:effectLst>
                  <a:outerShdw blurRad="38100" dist="38100" dir="2700000" algn="tl">
                    <a:srgbClr val="000000">
                      <a:alpha val="43137"/>
                    </a:srgbClr>
                  </a:outerShdw>
                </a:effectLst>
              </a:rPr>
              <a:t>и сферического треугольников.</a:t>
            </a:r>
            <a:endParaRPr lang="en-US" sz="2800" b="1" dirty="0">
              <a:solidFill>
                <a:schemeClr val="accent1">
                  <a:lumMod val="40000"/>
                  <a:lumOff val="60000"/>
                </a:schemeClr>
              </a:solidFill>
              <a:effectLst>
                <a:outerShdw blurRad="38100" dist="38100" dir="2700000" algn="tl">
                  <a:srgbClr val="000000">
                    <a:alpha val="43137"/>
                  </a:srgbClr>
                </a:outerShdw>
              </a:effectLst>
              <a:latin typeface="Impact" pitchFamily="34" charset="0"/>
            </a:endParaRPr>
          </a:p>
        </p:txBody>
      </p:sp>
      <p:sp>
        <p:nvSpPr>
          <p:cNvPr id="3174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			Вопрос</a:t>
            </a:r>
            <a:endParaRPr lang="en-US" sz="6600" b="1" dirty="0">
              <a:solidFill>
                <a:schemeClr val="bg1"/>
              </a:solidFill>
              <a:effectLst>
                <a:outerShdw blurRad="38100" dist="38100" dir="2700000" algn="tl">
                  <a:srgbClr val="000000"/>
                </a:outerShdw>
              </a:effectLst>
            </a:endParaRPr>
          </a:p>
        </p:txBody>
      </p:sp>
      <p:sp>
        <p:nvSpPr>
          <p:cNvPr id="20483" name="Rectangle 3"/>
          <p:cNvSpPr>
            <a:spLocks noChangeAspect="1" noChangeArrowheads="1"/>
          </p:cNvSpPr>
          <p:nvPr/>
        </p:nvSpPr>
        <p:spPr bwMode="auto">
          <a:xfrm>
            <a:off x="0" y="3430588"/>
            <a:ext cx="9144000" cy="3427412"/>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ru-RU" sz="6600" b="1" dirty="0">
              <a:solidFill>
                <a:schemeClr val="bg1"/>
              </a:solidFill>
              <a:effectLst>
                <a:outerShdw blurRad="38100" dist="38100" dir="2700000" algn="tl">
                  <a:srgbClr val="000000"/>
                </a:outerShdw>
              </a:effectLst>
            </a:endParaRPr>
          </a:p>
          <a:p>
            <a:pPr algn="ctr">
              <a:defRPr/>
            </a:pPr>
            <a:endParaRPr lang="ru-RU" sz="6600" b="1" dirty="0">
              <a:solidFill>
                <a:schemeClr val="bg1"/>
              </a:solidFill>
              <a:effectLst>
                <a:outerShdw blurRad="38100" dist="38100" dir="2700000" algn="tl">
                  <a:srgbClr val="000000"/>
                </a:outerShdw>
              </a:effectLst>
            </a:endParaRPr>
          </a:p>
          <a:p>
            <a:pPr algn="ctr">
              <a:defRPr/>
            </a:pPr>
            <a:r>
              <a:rPr lang="ru-RU" sz="6600" b="1" dirty="0">
                <a:solidFill>
                  <a:schemeClr val="bg1"/>
                </a:solidFill>
                <a:effectLst>
                  <a:outerShdw blurRad="38100" dist="38100" dir="2700000" algn="tl">
                    <a:srgbClr val="000000"/>
                  </a:outerShdw>
                </a:effectLst>
              </a:rPr>
              <a:t>Ответ</a:t>
            </a:r>
          </a:p>
          <a:p>
            <a:pPr algn="ctr">
              <a:defRPr/>
            </a:pPr>
            <a:r>
              <a:rPr lang="ru-RU" sz="3200" b="1" dirty="0">
                <a:solidFill>
                  <a:schemeClr val="accent1">
                    <a:lumMod val="40000"/>
                    <a:lumOff val="60000"/>
                  </a:schemeClr>
                </a:solidFill>
                <a:effectLst>
                  <a:outerShdw blurRad="38100" dist="38100" dir="2700000" algn="tl">
                    <a:srgbClr val="000000"/>
                  </a:outerShdw>
                </a:effectLst>
              </a:rPr>
              <a:t>0,5 пиастра</a:t>
            </a:r>
          </a:p>
          <a:p>
            <a:pPr algn="ctr">
              <a:defRPr/>
            </a:pPr>
            <a:endParaRPr lang="en-US" sz="6600" b="1" dirty="0">
              <a:solidFill>
                <a:schemeClr val="accent1">
                  <a:lumMod val="40000"/>
                  <a:lumOff val="60000"/>
                </a:schemeClr>
              </a:solidFill>
              <a:effectLst>
                <a:outerShdw blurRad="38100" dist="38100" dir="2700000" algn="tl">
                  <a:srgbClr val="000000"/>
                </a:outerShdw>
              </a:effectLst>
            </a:endParaRPr>
          </a:p>
        </p:txBody>
      </p:sp>
      <p:sp>
        <p:nvSpPr>
          <p:cNvPr id="20484" name="Rectangle 4"/>
          <p:cNvSpPr>
            <a:spLocks noChangeArrowheads="1"/>
          </p:cNvSpPr>
          <p:nvPr/>
        </p:nvSpPr>
        <p:spPr bwMode="auto">
          <a:xfrm>
            <a:off x="3236913" y="1712913"/>
            <a:ext cx="4629150" cy="2466975"/>
          </a:xfrm>
          <a:prstGeom prst="rect">
            <a:avLst/>
          </a:prstGeom>
          <a:noFill/>
          <a:ln w="9525">
            <a:noFill/>
            <a:miter lim="800000"/>
            <a:headEnd/>
            <a:tailEnd/>
          </a:ln>
          <a:effectLst/>
        </p:spPr>
        <p:txBody>
          <a:bodyPr wrap="none" anchor="ctr"/>
          <a:lstStyle/>
          <a:p>
            <a:pP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На пиратском рынке бочка </a:t>
            </a:r>
          </a:p>
          <a:p>
            <a:pP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рома стоит 800 дублонов </a:t>
            </a:r>
          </a:p>
          <a:p>
            <a:pP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или 10 пиастров. Пистолет </a:t>
            </a:r>
          </a:p>
          <a:p>
            <a:pP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стоит 100 дублонов или 250 </a:t>
            </a:r>
          </a:p>
          <a:p>
            <a:pP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дукатов. Сколько пиастров </a:t>
            </a:r>
          </a:p>
          <a:p>
            <a:pP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нужно заплатить за попугая, </a:t>
            </a:r>
          </a:p>
          <a:p>
            <a:pP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за которого просят </a:t>
            </a:r>
          </a:p>
          <a:p>
            <a:pPr>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100 дукатов?</a:t>
            </a:r>
            <a:endParaRPr lang="en-US"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485"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pic>
        <p:nvPicPr>
          <p:cNvPr id="6" name="Рисунок 5" descr="67_252_8bcb52768b.gif"/>
          <p:cNvPicPr>
            <a:picLocks noChangeAspect="1"/>
          </p:cNvPicPr>
          <p:nvPr/>
        </p:nvPicPr>
        <p:blipFill>
          <a:blip r:embed="rId4" cstate="print"/>
          <a:stretch>
            <a:fillRect/>
          </a:stretch>
        </p:blipFill>
        <p:spPr>
          <a:xfrm>
            <a:off x="174171" y="182788"/>
            <a:ext cx="3011312" cy="3387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xit" presetSubtype="10" repeatCount="indefinite" fill="hold" nodeType="withEffect">
                                  <p:stCondLst>
                                    <p:cond delay="5000"/>
                                  </p:stCondLst>
                                  <p:endCondLst>
                                    <p:cond evt="onNext" delay="0">
                                      <p:tgtEl>
                                        <p:sldTgt/>
                                      </p:tgtEl>
                                    </p:cond>
                                  </p:endCondLst>
                                  <p:childTnLst>
                                    <p:anim calcmode="lin" valueType="num">
                                      <p:cBhvr>
                                        <p:cTn id="6" dur="8000"/>
                                        <p:tgtEl>
                                          <p:spTgt spid="6"/>
                                        </p:tgtEl>
                                        <p:attrNameLst>
                                          <p:attrName>ppt_h</p:attrName>
                                        </p:attrNameLst>
                                      </p:cBhvr>
                                      <p:tavLst>
                                        <p:tav tm="0">
                                          <p:val>
                                            <p:strVal val="ppt_h"/>
                                          </p:val>
                                        </p:tav>
                                        <p:tav tm="100000">
                                          <p:val>
                                            <p:strVal val="ppt_h"/>
                                          </p:val>
                                        </p:tav>
                                      </p:tavLst>
                                    </p:anim>
                                    <p:anim calcmode="lin" valueType="num">
                                      <p:cBhvr>
                                        <p:cTn id="7" dur="8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7999"/>
                                          </p:stCondLst>
                                        </p:cTn>
                                        <p:tgtEl>
                                          <p:spTgt spid="6"/>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3"/>
                                        </p:tgtEl>
                                        <p:attrNameLst>
                                          <p:attrName>style.visibility</p:attrName>
                                        </p:attrNameLst>
                                      </p:cBhvr>
                                      <p:to>
                                        <p:strVal val="visible"/>
                                      </p:to>
                                    </p:set>
                                  </p:childTnLst>
                                </p:cTn>
                              </p:par>
                              <p:par>
                                <p:cTn id="13" presetID="6" presetClass="entr" presetSubtype="16" fill="hold" grpId="0" nodeType="withEffect">
                                  <p:stCondLst>
                                    <p:cond delay="0"/>
                                  </p:stCondLst>
                                  <p:childTnLst>
                                    <p:set>
                                      <p:cBhvr>
                                        <p:cTn id="14" dur="1" fill="hold">
                                          <p:stCondLst>
                                            <p:cond delay="0"/>
                                          </p:stCondLst>
                                        </p:cTn>
                                        <p:tgtEl>
                                          <p:spTgt spid="20485"/>
                                        </p:tgtEl>
                                        <p:attrNameLst>
                                          <p:attrName>style.visibility</p:attrName>
                                        </p:attrNameLst>
                                      </p:cBhvr>
                                      <p:to>
                                        <p:strVal val="visible"/>
                                      </p:to>
                                    </p:set>
                                    <p:animEffect transition="in" filter="circle(in)">
                                      <p:cBhvr>
                                        <p:cTn id="15" dur="2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3600" b="1" dirty="0">
                <a:solidFill>
                  <a:srgbClr val="00CC99">
                    <a:lumMod val="40000"/>
                    <a:lumOff val="60000"/>
                  </a:srgbClr>
                </a:solidFill>
                <a:effectLst>
                  <a:outerShdw blurRad="38100" dist="38100" dir="2700000" algn="tl">
                    <a:srgbClr val="000000"/>
                  </a:outerShdw>
                </a:effectLst>
              </a:rPr>
              <a:t>		</a:t>
            </a:r>
          </a:p>
          <a:p>
            <a:pPr algn="ctr">
              <a:defRPr/>
            </a:pPr>
            <a:endParaRPr lang="ru-RU" sz="3600" b="1" dirty="0">
              <a:solidFill>
                <a:srgbClr val="00CC99">
                  <a:lumMod val="40000"/>
                  <a:lumOff val="60000"/>
                </a:srgbClr>
              </a:solidFill>
              <a:effectLst>
                <a:outerShdw blurRad="38100" dist="38100" dir="2700000" algn="tl">
                  <a:srgbClr val="000000"/>
                </a:outerShdw>
              </a:effectLst>
            </a:endParaRPr>
          </a:p>
          <a:p>
            <a:pPr algn="ctr">
              <a:defRPr/>
            </a:pPr>
            <a:endParaRPr lang="ru-RU" sz="3600" b="1" dirty="0">
              <a:solidFill>
                <a:srgbClr val="00CC99">
                  <a:lumMod val="40000"/>
                  <a:lumOff val="60000"/>
                </a:srgbClr>
              </a:solidFill>
              <a:effectLst>
                <a:outerShdw blurRad="38100" dist="38100" dir="2700000" algn="tl">
                  <a:srgbClr val="000000"/>
                </a:outerShdw>
              </a:effectLst>
            </a:endParaRPr>
          </a:p>
          <a:p>
            <a:pPr algn="ctr">
              <a:defRPr/>
            </a:pPr>
            <a:r>
              <a:rPr lang="ru-RU" sz="3600" b="1" dirty="0">
                <a:solidFill>
                  <a:srgbClr val="00CC99">
                    <a:lumMod val="40000"/>
                    <a:lumOff val="60000"/>
                  </a:srgbClr>
                </a:solidFill>
                <a:effectLst>
                  <a:outerShdw blurRad="38100" dist="38100" dir="2700000" algn="tl">
                    <a:srgbClr val="000000"/>
                  </a:outerShdw>
                </a:effectLst>
              </a:rPr>
              <a:t>				Франсуа Виет</a:t>
            </a:r>
            <a:endParaRPr lang="en-US" sz="6600" b="1" dirty="0">
              <a:solidFill>
                <a:schemeClr val="bg1"/>
              </a:solidFill>
              <a:effectLst>
                <a:outerShdw blurRad="38100" dist="38100" dir="2700000" algn="tl">
                  <a:srgbClr val="000000"/>
                </a:outerShdw>
              </a:effectLst>
            </a:endParaRPr>
          </a:p>
        </p:txBody>
      </p:sp>
      <p:sp>
        <p:nvSpPr>
          <p:cNvPr id="31747" name="Rectangle 3"/>
          <p:cNvSpPr>
            <a:spLocks noChangeAspect="1" noChangeArrowheads="1"/>
          </p:cNvSpPr>
          <p:nvPr/>
        </p:nvSpPr>
        <p:spPr bwMode="auto">
          <a:xfrm>
            <a:off x="0" y="3643313"/>
            <a:ext cx="9144000" cy="268605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ru-RU" sz="7200" b="1" dirty="0">
              <a:solidFill>
                <a:schemeClr val="bg1"/>
              </a:solidFill>
              <a:effectLst>
                <a:outerShdw blurRad="38100" dist="38100" dir="2700000" algn="tl">
                  <a:srgbClr val="000000"/>
                </a:outerShdw>
              </a:effectLst>
            </a:endParaRPr>
          </a:p>
          <a:p>
            <a:pPr algn="ctr">
              <a:defRPr/>
            </a:pPr>
            <a:endParaRPr lang="ru-RU" sz="6600" b="1" dirty="0">
              <a:solidFill>
                <a:schemeClr val="bg1"/>
              </a:solidFill>
              <a:effectLst>
                <a:outerShdw blurRad="38100" dist="38100" dir="2700000" algn="tl">
                  <a:srgbClr val="000000"/>
                </a:outerShdw>
              </a:effectLst>
            </a:endParaRPr>
          </a:p>
          <a:p>
            <a:pPr algn="ctr">
              <a:defRPr/>
            </a:pPr>
            <a:r>
              <a:rPr lang="ru-RU" sz="6600" b="1" dirty="0">
                <a:solidFill>
                  <a:schemeClr val="bg1"/>
                </a:solidFill>
                <a:effectLst>
                  <a:outerShdw blurRad="38100" dist="38100" dir="2700000" algn="tl">
                    <a:srgbClr val="000000"/>
                  </a:outerShdw>
                </a:effectLst>
              </a:rPr>
              <a:t>Ответ</a:t>
            </a:r>
            <a:endParaRPr lang="en-US" sz="3600" b="1" dirty="0">
              <a:solidFill>
                <a:schemeClr val="accent1">
                  <a:lumMod val="40000"/>
                  <a:lumOff val="60000"/>
                </a:schemeClr>
              </a:solidFill>
              <a:effectLst>
                <a:outerShdw blurRad="38100" dist="38100" dir="2700000" algn="tl">
                  <a:srgbClr val="000000"/>
                </a:outerShdw>
              </a:effectLst>
            </a:endParaRPr>
          </a:p>
        </p:txBody>
      </p:sp>
      <p:sp>
        <p:nvSpPr>
          <p:cNvPr id="31748" name="Rectangle 4"/>
          <p:cNvSpPr>
            <a:spLocks noChangeArrowheads="1"/>
          </p:cNvSpPr>
          <p:nvPr/>
        </p:nvSpPr>
        <p:spPr bwMode="auto">
          <a:xfrm>
            <a:off x="2786063" y="493713"/>
            <a:ext cx="6357937" cy="3657600"/>
          </a:xfrm>
          <a:prstGeom prst="rect">
            <a:avLst/>
          </a:prstGeom>
          <a:noFill/>
          <a:ln w="9525">
            <a:noFill/>
            <a:miter lim="800000"/>
            <a:headEnd/>
            <a:tailEnd/>
          </a:ln>
          <a:effectLst/>
        </p:spPr>
        <p:txBody>
          <a:bodyPr wrap="none" anchor="ctr"/>
          <a:lstStyle/>
          <a:p>
            <a:pPr algn="ctr">
              <a:defRPr/>
            </a:pPr>
            <a:endParaRPr lang="ru-RU" sz="2800" dirty="0">
              <a:solidFill>
                <a:schemeClr val="accent1">
                  <a:lumMod val="40000"/>
                  <a:lumOff val="60000"/>
                </a:schemeClr>
              </a:solidFill>
              <a:effectLst>
                <a:outerShdw blurRad="38100" dist="38100" dir="2700000" algn="tl">
                  <a:srgbClr val="000000">
                    <a:alpha val="43137"/>
                  </a:srgbClr>
                </a:outerShdw>
              </a:effectLst>
            </a:endParaRPr>
          </a:p>
        </p:txBody>
      </p:sp>
      <p:sp>
        <p:nvSpPr>
          <p:cNvPr id="3174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pic>
        <p:nvPicPr>
          <p:cNvPr id="6" name="Рисунок 5" descr="franc.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3200" y="269875"/>
            <a:ext cx="3590925" cy="512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31746">
                                            <p:txEl>
                                              <p:pRg st="3" end="3"/>
                                            </p:txEl>
                                          </p:spTgt>
                                        </p:tgtEl>
                                        <p:attrNameLst>
                                          <p:attrName>style.visibility</p:attrName>
                                        </p:attrNameLst>
                                      </p:cBhvr>
                                      <p:to>
                                        <p:strVal val="visible"/>
                                      </p:to>
                                    </p:set>
                                    <p:animEffect transition="in" filter="wipe(down)">
                                      <p:cBhvr>
                                        <p:cTn id="14" dur="500"/>
                                        <p:tgtEl>
                                          <p:spTgt spid="31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33795"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ru-RU" sz="6600" b="1" dirty="0">
              <a:solidFill>
                <a:schemeClr val="bg1"/>
              </a:solidFill>
              <a:effectLst>
                <a:outerShdw blurRad="38100" dist="38100" dir="2700000" algn="tl">
                  <a:srgbClr val="000000"/>
                </a:outerShdw>
              </a:effectLst>
            </a:endParaRPr>
          </a:p>
          <a:p>
            <a:pPr algn="ctr">
              <a:defRPr/>
            </a:pPr>
            <a:endParaRPr lang="ru-RU" sz="6600" b="1" dirty="0">
              <a:solidFill>
                <a:schemeClr val="bg1"/>
              </a:solidFill>
              <a:effectLst>
                <a:outerShdw blurRad="38100" dist="38100" dir="2700000" algn="tl">
                  <a:srgbClr val="000000"/>
                </a:outerShdw>
              </a:effectLst>
            </a:endParaRPr>
          </a:p>
        </p:txBody>
      </p:sp>
      <p:sp>
        <p:nvSpPr>
          <p:cNvPr id="33796" name="Rectangle 4"/>
          <p:cNvSpPr>
            <a:spLocks noChangeArrowheads="1"/>
          </p:cNvSpPr>
          <p:nvPr/>
        </p:nvSpPr>
        <p:spPr bwMode="auto">
          <a:xfrm>
            <a:off x="0" y="2790825"/>
            <a:ext cx="6297613" cy="2201863"/>
          </a:xfrm>
          <a:prstGeom prst="rect">
            <a:avLst/>
          </a:prstGeom>
          <a:noFill/>
          <a:ln w="9525">
            <a:noFill/>
            <a:miter lim="800000"/>
            <a:headEnd/>
            <a:tailEnd/>
          </a:ln>
          <a:effectLst/>
        </p:spPr>
        <p:txBody>
          <a:bodyPr wrap="none" anchor="ctr"/>
          <a:lstStyle/>
          <a:p>
            <a:pPr>
              <a:defRPr/>
            </a:pPr>
            <a:r>
              <a:rPr lang="ru-RU" sz="2800" dirty="0">
                <a:solidFill>
                  <a:schemeClr val="accent1">
                    <a:lumMod val="40000"/>
                    <a:lumOff val="60000"/>
                  </a:schemeClr>
                </a:solidFill>
                <a:effectLst>
                  <a:outerShdw blurRad="38100" dist="38100" dir="2700000" algn="tl">
                    <a:srgbClr val="000000">
                      <a:alpha val="43137"/>
                    </a:srgbClr>
                  </a:outerShdw>
                </a:effectLst>
              </a:rPr>
              <a:t>«Самое трудное – познать самого себя», сказал</a:t>
            </a:r>
          </a:p>
          <a:p>
            <a:pPr>
              <a:defRPr/>
            </a:pPr>
            <a:r>
              <a:rPr lang="ru-RU" sz="2800" dirty="0">
                <a:solidFill>
                  <a:schemeClr val="accent1">
                    <a:lumMod val="40000"/>
                    <a:lumOff val="60000"/>
                  </a:schemeClr>
                </a:solidFill>
                <a:effectLst>
                  <a:outerShdw blurRad="38100" dist="38100" dir="2700000" algn="tl">
                    <a:srgbClr val="000000">
                      <a:alpha val="43137"/>
                    </a:srgbClr>
                  </a:outerShdw>
                </a:effectLst>
              </a:rPr>
              <a:t>греческий ученый, родоначальник греческой </a:t>
            </a:r>
          </a:p>
          <a:p>
            <a:pPr>
              <a:defRPr/>
            </a:pPr>
            <a:r>
              <a:rPr lang="ru-RU" sz="2800" dirty="0">
                <a:solidFill>
                  <a:schemeClr val="accent1">
                    <a:lumMod val="40000"/>
                    <a:lumOff val="60000"/>
                  </a:schemeClr>
                </a:solidFill>
                <a:effectLst>
                  <a:outerShdw blurRad="38100" dist="38100" dir="2700000" algn="tl">
                    <a:srgbClr val="000000">
                      <a:alpha val="43137"/>
                    </a:srgbClr>
                  </a:outerShdw>
                </a:effectLst>
              </a:rPr>
              <a:t>философии и науки. Среди его открытий можно </a:t>
            </a:r>
          </a:p>
          <a:p>
            <a:pPr>
              <a:defRPr/>
            </a:pPr>
            <a:r>
              <a:rPr lang="ru-RU" sz="2800" dirty="0">
                <a:solidFill>
                  <a:schemeClr val="accent1">
                    <a:lumMod val="40000"/>
                    <a:lumOff val="60000"/>
                  </a:schemeClr>
                </a:solidFill>
                <a:effectLst>
                  <a:outerShdw blurRad="38100" dist="38100" dir="2700000" algn="tl">
                    <a:srgbClr val="000000">
                      <a:alpha val="43137"/>
                    </a:srgbClr>
                  </a:outerShdw>
                </a:effectLst>
              </a:rPr>
              <a:t>выделить следующие:</a:t>
            </a:r>
          </a:p>
          <a:p>
            <a:pPr>
              <a:defRPr/>
            </a:pPr>
            <a:r>
              <a:rPr lang="ru-RU" sz="2800" dirty="0">
                <a:solidFill>
                  <a:schemeClr val="accent1">
                    <a:lumMod val="40000"/>
                    <a:lumOff val="60000"/>
                  </a:schemeClr>
                </a:solidFill>
                <a:effectLst>
                  <a:outerShdw blurRad="38100" dist="38100" dir="2700000" algn="tl">
                    <a:srgbClr val="000000">
                      <a:alpha val="43137"/>
                    </a:srgbClr>
                  </a:outerShdw>
                </a:effectLst>
              </a:rPr>
              <a:t>- диаметр делит круг пополам;</a:t>
            </a:r>
          </a:p>
          <a:p>
            <a:pPr>
              <a:defRPr/>
            </a:pPr>
            <a:r>
              <a:rPr lang="ru-RU" sz="2800" dirty="0">
                <a:solidFill>
                  <a:schemeClr val="accent1">
                    <a:lumMod val="40000"/>
                    <a:lumOff val="60000"/>
                  </a:schemeClr>
                </a:solidFill>
                <a:effectLst>
                  <a:outerShdw blurRad="38100" dist="38100" dir="2700000" algn="tl">
                    <a:srgbClr val="000000">
                      <a:alpha val="43137"/>
                    </a:srgbClr>
                  </a:outerShdw>
                </a:effectLst>
              </a:rPr>
              <a:t>- равенство вертикальных углов;</a:t>
            </a:r>
          </a:p>
          <a:p>
            <a:pPr>
              <a:buFontTx/>
              <a:buChar char="-"/>
              <a:defRPr/>
            </a:pPr>
            <a:r>
              <a:rPr lang="ru-RU" sz="2800" dirty="0">
                <a:solidFill>
                  <a:schemeClr val="accent1">
                    <a:lumMod val="40000"/>
                    <a:lumOff val="60000"/>
                  </a:schemeClr>
                </a:solidFill>
                <a:effectLst>
                  <a:outerShdw blurRad="38100" dist="38100" dir="2700000" algn="tl">
                    <a:srgbClr val="000000">
                      <a:alpha val="43137"/>
                    </a:srgbClr>
                  </a:outerShdw>
                </a:effectLst>
              </a:rPr>
              <a:t>равенство углов при основании равнобедренного </a:t>
            </a:r>
          </a:p>
          <a:p>
            <a:pPr>
              <a:defRPr/>
            </a:pPr>
            <a:r>
              <a:rPr lang="ru-RU" sz="2800" dirty="0">
                <a:solidFill>
                  <a:schemeClr val="accent1">
                    <a:lumMod val="40000"/>
                    <a:lumOff val="60000"/>
                  </a:schemeClr>
                </a:solidFill>
                <a:effectLst>
                  <a:outerShdw blurRad="38100" dist="38100" dir="2700000" algn="tl">
                    <a:srgbClr val="000000">
                      <a:alpha val="43137"/>
                    </a:srgbClr>
                  </a:outerShdw>
                </a:effectLst>
              </a:rPr>
              <a:t>треугольника;</a:t>
            </a:r>
          </a:p>
          <a:p>
            <a:pPr>
              <a:buFontTx/>
              <a:buChar char="-"/>
              <a:defRPr/>
            </a:pPr>
            <a:r>
              <a:rPr lang="ru-RU" sz="2800" dirty="0">
                <a:solidFill>
                  <a:schemeClr val="accent1">
                    <a:lumMod val="40000"/>
                    <a:lumOff val="60000"/>
                  </a:schemeClr>
                </a:solidFill>
                <a:effectLst>
                  <a:outerShdw blurRad="38100" dist="38100" dir="2700000" algn="tl">
                    <a:srgbClr val="000000">
                      <a:alpha val="43137"/>
                    </a:srgbClr>
                  </a:outerShdw>
                </a:effectLst>
              </a:rPr>
              <a:t>пропорциональность отрезков, полученных при </a:t>
            </a:r>
          </a:p>
          <a:p>
            <a:pPr>
              <a:defRPr/>
            </a:pPr>
            <a:r>
              <a:rPr lang="ru-RU" sz="2800" dirty="0">
                <a:solidFill>
                  <a:schemeClr val="accent1">
                    <a:lumMod val="40000"/>
                    <a:lumOff val="60000"/>
                  </a:schemeClr>
                </a:solidFill>
                <a:effectLst>
                  <a:outerShdw blurRad="38100" dist="38100" dir="2700000" algn="tl">
                    <a:srgbClr val="000000">
                      <a:alpha val="43137"/>
                    </a:srgbClr>
                  </a:outerShdw>
                </a:effectLst>
              </a:rPr>
              <a:t>пересечении сторон  угла параллельными прямыми;</a:t>
            </a:r>
          </a:p>
          <a:p>
            <a:pPr>
              <a:buFontTx/>
              <a:buChar char="-"/>
              <a:defRPr/>
            </a:pPr>
            <a:r>
              <a:rPr lang="ru-RU" sz="2800" dirty="0">
                <a:solidFill>
                  <a:schemeClr val="accent1">
                    <a:lumMod val="40000"/>
                    <a:lumOff val="60000"/>
                  </a:schemeClr>
                </a:solidFill>
                <a:effectLst>
                  <a:outerShdw blurRad="38100" dist="38100" dir="2700000" algn="tl">
                    <a:srgbClr val="000000">
                      <a:alpha val="43137"/>
                    </a:srgbClr>
                  </a:outerShdw>
                </a:effectLst>
              </a:rPr>
              <a:t>определил продолжительность года и время </a:t>
            </a:r>
          </a:p>
          <a:p>
            <a:pPr>
              <a:defRPr/>
            </a:pPr>
            <a:r>
              <a:rPr lang="ru-RU" sz="2800" dirty="0">
                <a:solidFill>
                  <a:schemeClr val="accent1">
                    <a:lumMod val="40000"/>
                    <a:lumOff val="60000"/>
                  </a:schemeClr>
                </a:solidFill>
                <a:effectLst>
                  <a:outerShdw blurRad="38100" dist="38100" dir="2700000" algn="tl">
                    <a:srgbClr val="000000">
                      <a:alpha val="43137"/>
                    </a:srgbClr>
                  </a:outerShdw>
                </a:effectLst>
              </a:rPr>
              <a:t>равноденствий и солнцестояний; </a:t>
            </a:r>
          </a:p>
          <a:p>
            <a:pPr>
              <a:defRPr/>
            </a:pPr>
            <a:r>
              <a:rPr lang="ru-RU" sz="2800" dirty="0">
                <a:solidFill>
                  <a:schemeClr val="accent1">
                    <a:lumMod val="40000"/>
                    <a:lumOff val="60000"/>
                  </a:schemeClr>
                </a:solidFill>
                <a:effectLst>
                  <a:outerShdw blurRad="38100" dist="38100" dir="2700000" algn="tl">
                    <a:srgbClr val="000000">
                      <a:alpha val="43137"/>
                    </a:srgbClr>
                  </a:outerShdw>
                </a:effectLst>
              </a:rPr>
              <a:t>За величайшие открытия причислен к группе </a:t>
            </a:r>
          </a:p>
          <a:p>
            <a:pPr>
              <a:defRPr/>
            </a:pPr>
            <a:r>
              <a:rPr lang="ru-RU" sz="2800" dirty="0">
                <a:solidFill>
                  <a:schemeClr val="accent1">
                    <a:lumMod val="40000"/>
                    <a:lumOff val="60000"/>
                  </a:schemeClr>
                </a:solidFill>
                <a:effectLst>
                  <a:outerShdw blurRad="38100" dist="38100" dir="2700000" algn="tl">
                    <a:srgbClr val="000000">
                      <a:alpha val="43137"/>
                    </a:srgbClr>
                  </a:outerShdw>
                </a:effectLst>
              </a:rPr>
              <a:t>«семи мудрецов».</a:t>
            </a:r>
          </a:p>
        </p:txBody>
      </p:sp>
      <p:sp>
        <p:nvSpPr>
          <p:cNvPr id="33797"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endParaRPr lang="ru-RU" sz="2400" b="1" dirty="0">
              <a:solidFill>
                <a:srgbClr val="00CC99">
                  <a:lumMod val="40000"/>
                  <a:lumOff val="60000"/>
                </a:srgbClr>
              </a:solidFill>
              <a:effectLst>
                <a:outerShdw blurRad="38100" dist="38100" dir="2700000" algn="tl">
                  <a:srgbClr val="000000"/>
                </a:outerShdw>
              </a:effectLst>
            </a:endParaRPr>
          </a:p>
          <a:p>
            <a:pPr algn="ctr">
              <a:defRPr/>
            </a:pPr>
            <a:endParaRPr lang="ru-RU" sz="2400" b="1" dirty="0">
              <a:solidFill>
                <a:srgbClr val="00CC99">
                  <a:lumMod val="40000"/>
                  <a:lumOff val="60000"/>
                </a:srgbClr>
              </a:solidFill>
              <a:effectLst>
                <a:outerShdw blurRad="38100" dist="38100" dir="2700000" algn="tl">
                  <a:srgbClr val="000000"/>
                </a:outerShdw>
              </a:effectLst>
            </a:endParaRPr>
          </a:p>
          <a:p>
            <a:pPr algn="ctr">
              <a:defRPr/>
            </a:pPr>
            <a:endParaRPr lang="ru-RU" sz="2400" b="1" dirty="0">
              <a:solidFill>
                <a:srgbClr val="00CC99">
                  <a:lumMod val="40000"/>
                  <a:lumOff val="60000"/>
                </a:srgbClr>
              </a:solidFill>
              <a:effectLst>
                <a:outerShdw blurRad="38100" dist="38100" dir="2700000" algn="tl">
                  <a:srgbClr val="000000"/>
                </a:outerShdw>
              </a:effectLst>
            </a:endParaRPr>
          </a:p>
          <a:p>
            <a:pPr algn="ctr">
              <a:defRPr/>
            </a:pPr>
            <a:r>
              <a:rPr lang="ru-RU" sz="2400" b="1" dirty="0">
                <a:solidFill>
                  <a:srgbClr val="00CC99">
                    <a:lumMod val="40000"/>
                    <a:lumOff val="60000"/>
                  </a:srgbClr>
                </a:solidFill>
                <a:effectLst>
                  <a:outerShdw blurRad="38100" dist="38100" dir="2700000" algn="tl">
                    <a:srgbClr val="000000"/>
                  </a:outerShdw>
                </a:effectLst>
              </a:rPr>
              <a:t>		</a:t>
            </a:r>
            <a:r>
              <a:rPr lang="ru-RU" sz="3600" b="1" dirty="0">
                <a:solidFill>
                  <a:srgbClr val="00CC99">
                    <a:lumMod val="40000"/>
                    <a:lumOff val="60000"/>
                  </a:srgbClr>
                </a:solidFill>
                <a:effectLst>
                  <a:outerShdw blurRad="38100" dist="38100" dir="2700000" algn="tl">
                    <a:srgbClr val="000000"/>
                  </a:outerShdw>
                </a:effectLst>
              </a:rPr>
              <a:t>Фалес</a:t>
            </a:r>
            <a:endParaRPr lang="en-US" sz="3600" b="1" dirty="0">
              <a:solidFill>
                <a:srgbClr val="00CC99">
                  <a:lumMod val="40000"/>
                  <a:lumOff val="60000"/>
                </a:srgbClr>
              </a:solidFill>
              <a:effectLst>
                <a:outerShdw blurRad="38100" dist="38100" dir="2700000" algn="tl">
                  <a:srgbClr val="000000"/>
                </a:outerShdw>
              </a:effectLst>
            </a:endParaRPr>
          </a:p>
        </p:txBody>
      </p:sp>
      <p:sp>
        <p:nvSpPr>
          <p:cNvPr id="33795"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ru-RU" sz="6600" b="1" dirty="0">
              <a:solidFill>
                <a:schemeClr val="bg1"/>
              </a:solidFill>
              <a:effectLst>
                <a:outerShdw blurRad="38100" dist="38100" dir="2700000" algn="tl">
                  <a:srgbClr val="000000"/>
                </a:outerShdw>
              </a:effectLst>
            </a:endParaRPr>
          </a:p>
          <a:p>
            <a:pPr algn="ctr">
              <a:defRPr/>
            </a:pPr>
            <a:endParaRPr lang="ru-RU" sz="6600" b="1" dirty="0">
              <a:solidFill>
                <a:schemeClr val="bg1"/>
              </a:solidFill>
              <a:effectLst>
                <a:outerShdw blurRad="38100" dist="38100" dir="2700000" algn="tl">
                  <a:srgbClr val="000000"/>
                </a:outerShdw>
              </a:effectLst>
            </a:endParaRPr>
          </a:p>
          <a:p>
            <a:pPr algn="ctr">
              <a:defRPr/>
            </a:pPr>
            <a:r>
              <a:rPr lang="ru-RU" sz="6600" b="1" dirty="0">
                <a:solidFill>
                  <a:schemeClr val="bg1"/>
                </a:solidFill>
                <a:effectLst>
                  <a:outerShdw blurRad="38100" dist="38100" dir="2700000" algn="tl">
                    <a:srgbClr val="000000"/>
                  </a:outerShdw>
                </a:effectLst>
              </a:rPr>
              <a:t>Ответ</a:t>
            </a:r>
            <a:endParaRPr lang="en-US" sz="2400" b="1" dirty="0">
              <a:solidFill>
                <a:schemeClr val="accent1">
                  <a:lumMod val="40000"/>
                  <a:lumOff val="60000"/>
                </a:schemeClr>
              </a:solidFill>
              <a:effectLst>
                <a:outerShdw blurRad="38100" dist="38100" dir="2700000" algn="tl">
                  <a:srgbClr val="000000"/>
                </a:outerShdw>
              </a:effectLst>
            </a:endParaRPr>
          </a:p>
        </p:txBody>
      </p:sp>
      <p:sp>
        <p:nvSpPr>
          <p:cNvPr id="33796" name="Rectangle 4"/>
          <p:cNvSpPr>
            <a:spLocks noChangeArrowheads="1"/>
          </p:cNvSpPr>
          <p:nvPr/>
        </p:nvSpPr>
        <p:spPr bwMode="auto">
          <a:xfrm>
            <a:off x="0" y="2790825"/>
            <a:ext cx="6297613" cy="631825"/>
          </a:xfrm>
          <a:prstGeom prst="rect">
            <a:avLst/>
          </a:prstGeom>
          <a:noFill/>
          <a:ln w="9525">
            <a:noFill/>
            <a:miter lim="800000"/>
            <a:headEnd/>
            <a:tailEnd/>
          </a:ln>
          <a:effectLst/>
        </p:spPr>
        <p:txBody>
          <a:bodyPr wrap="none" anchor="ctr"/>
          <a:lstStyle/>
          <a:p>
            <a:pPr>
              <a:defRPr/>
            </a:pPr>
            <a:endParaRPr lang="ru-RU" sz="2400" dirty="0">
              <a:solidFill>
                <a:schemeClr val="accent1">
                  <a:lumMod val="40000"/>
                  <a:lumOff val="60000"/>
                </a:schemeClr>
              </a:solidFill>
              <a:effectLst>
                <a:outerShdw blurRad="38100" dist="38100" dir="2700000" algn="tl">
                  <a:srgbClr val="000000">
                    <a:alpha val="43137"/>
                  </a:srgbClr>
                </a:outerShdw>
              </a:effectLst>
            </a:endParaRPr>
          </a:p>
        </p:txBody>
      </p:sp>
      <p:sp>
        <p:nvSpPr>
          <p:cNvPr id="33797"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pic>
        <p:nvPicPr>
          <p:cNvPr id="44038" name="Picture 2" descr="C:\Users\Ninik\Pictures\af_03_thale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9088" y="128588"/>
            <a:ext cx="4022725"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53000">
              <a:srgbClr val="D4DEFF"/>
            </a:gs>
            <a:gs pos="83000">
              <a:srgbClr val="D4DEFF"/>
            </a:gs>
            <a:gs pos="100000">
              <a:srgbClr val="96AB94"/>
            </a:gs>
          </a:gsLst>
          <a:lin ang="0" scaled="0"/>
          <a:tileRect/>
        </a:gradFill>
        <a:effectLst/>
      </p:bgPr>
    </p:bg>
    <p:spTree>
      <p:nvGrpSpPr>
        <p:cNvPr id="1" name=""/>
        <p:cNvGrpSpPr/>
        <p:nvPr/>
      </p:nvGrpSpPr>
      <p:grpSpPr>
        <a:xfrm>
          <a:off x="0" y="0"/>
          <a:ext cx="0" cy="0"/>
          <a:chOff x="0" y="0"/>
          <a:chExt cx="0" cy="0"/>
        </a:xfrm>
      </p:grpSpPr>
      <p:sp>
        <p:nvSpPr>
          <p:cNvPr id="67586" name="WordArt 2" descr="Частый вертикальный">
            <a:hlinkClick r:id="rId3" action="ppaction://hlinksldjump"/>
          </p:cNvPr>
          <p:cNvSpPr>
            <a:spLocks noChangeArrowheads="1" noChangeShapeType="1" noTextEdit="1"/>
          </p:cNvSpPr>
          <p:nvPr/>
        </p:nvSpPr>
        <p:spPr bwMode="auto">
          <a:xfrm>
            <a:off x="1116013" y="765175"/>
            <a:ext cx="6913562" cy="4679950"/>
          </a:xfrm>
          <a:prstGeom prst="rect">
            <a:avLst/>
          </a:prstGeom>
        </p:spPr>
        <p:txBody>
          <a:bodyPr spcFirstLastPara="1" wrap="none" fromWordArt="1">
            <a:prstTxWarp prst="textButton">
              <a:avLst>
                <a:gd name="adj" fmla="val 10800004"/>
              </a:avLst>
            </a:prstTxWarp>
          </a:bodyPr>
          <a:lstStyle/>
          <a:p>
            <a:pPr algn="ctr"/>
            <a:r>
              <a:rPr lang="ru-RU"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Вам достается</a:t>
            </a:r>
          </a:p>
          <a:p>
            <a:pPr algn="ctr"/>
            <a:endParaRPr lang="ru-RU"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endParaRPr>
          </a:p>
          <a:p>
            <a:pPr algn="ctr"/>
            <a:r>
              <a:rPr lang="ru-RU"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"кот в мешке"</a:t>
            </a:r>
          </a:p>
        </p:txBody>
      </p:sp>
      <p:pic>
        <p:nvPicPr>
          <p:cNvPr id="67587" name="Picture 3" descr="j0232174">
            <a:hlinkClick r:id="" action="ppaction://noaction"/>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675" y="1484313"/>
            <a:ext cx="3095625"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AutoShape 5">
            <a:hlinkClick r:id="rId5" action="ppaction://hlinksldjump"/>
          </p:cNvPr>
          <p:cNvSpPr>
            <a:spLocks noChangeArrowheads="1"/>
          </p:cNvSpPr>
          <p:nvPr/>
        </p:nvSpPr>
        <p:spPr bwMode="auto">
          <a:xfrm>
            <a:off x="7602538" y="5965825"/>
            <a:ext cx="1176337" cy="500063"/>
          </a:xfrm>
          <a:prstGeom prst="leftArrow">
            <a:avLst>
              <a:gd name="adj1" fmla="val 50000"/>
              <a:gd name="adj2" fmla="val 58809"/>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ransition spd="slow">
    <p:split orient="vert"/>
    <p:sndAc>
      <p:stSnd>
        <p:snd r:embed="rId2" name="voltag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2000"/>
                                        <p:tgtEl>
                                          <p:spTgt spid="67587"/>
                                        </p:tgtEl>
                                      </p:cBhvr>
                                    </p:animEffect>
                                    <p:anim calcmode="lin" valueType="num">
                                      <p:cBhvr>
                                        <p:cTn id="8" dur="2000" fill="hold"/>
                                        <p:tgtEl>
                                          <p:spTgt spid="67587"/>
                                        </p:tgtEl>
                                        <p:attrNameLst>
                                          <p:attrName>style.rotation</p:attrName>
                                        </p:attrNameLst>
                                      </p:cBhvr>
                                      <p:tavLst>
                                        <p:tav tm="0">
                                          <p:val>
                                            <p:fltVal val="720"/>
                                          </p:val>
                                        </p:tav>
                                        <p:tav tm="100000">
                                          <p:val>
                                            <p:fltVal val="0"/>
                                          </p:val>
                                        </p:tav>
                                      </p:tavLst>
                                    </p:anim>
                                    <p:anim calcmode="lin" valueType="num">
                                      <p:cBhvr>
                                        <p:cTn id="9" dur="2000" fill="hold"/>
                                        <p:tgtEl>
                                          <p:spTgt spid="67587"/>
                                        </p:tgtEl>
                                        <p:attrNameLst>
                                          <p:attrName>ppt_h</p:attrName>
                                        </p:attrNameLst>
                                      </p:cBhvr>
                                      <p:tavLst>
                                        <p:tav tm="0">
                                          <p:val>
                                            <p:fltVal val="0"/>
                                          </p:val>
                                        </p:tav>
                                        <p:tav tm="100000">
                                          <p:val>
                                            <p:strVal val="#ppt_h"/>
                                          </p:val>
                                        </p:tav>
                                      </p:tavLst>
                                    </p:anim>
                                    <p:anim calcmode="lin" valueType="num">
                                      <p:cBhvr>
                                        <p:cTn id="10" dur="2000" fill="hold"/>
                                        <p:tgtEl>
                                          <p:spTgt spid="67587"/>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0" presetClass="entr" presetSubtype="0" fill="hold" grpId="0" nodeType="afterEffect">
                                  <p:stCondLst>
                                    <p:cond delay="0"/>
                                  </p:stCondLst>
                                  <p:childTnLst>
                                    <p:set>
                                      <p:cBhvr>
                                        <p:cTn id="13" dur="1" fill="hold">
                                          <p:stCondLst>
                                            <p:cond delay="0"/>
                                          </p:stCondLst>
                                        </p:cTn>
                                        <p:tgtEl>
                                          <p:spTgt spid="67586"/>
                                        </p:tgtEl>
                                        <p:attrNameLst>
                                          <p:attrName>style.visibility</p:attrName>
                                        </p:attrNameLst>
                                      </p:cBhvr>
                                      <p:to>
                                        <p:strVal val="visible"/>
                                      </p:to>
                                    </p:set>
                                    <p:animEffect transition="in" filter="fade">
                                      <p:cBhvr>
                                        <p:cTn id="14" dur="800" decel="100000"/>
                                        <p:tgtEl>
                                          <p:spTgt spid="67586"/>
                                        </p:tgtEl>
                                      </p:cBhvr>
                                    </p:animEffect>
                                    <p:anim calcmode="lin" valueType="num">
                                      <p:cBhvr>
                                        <p:cTn id="15" dur="800" decel="100000" fill="hold"/>
                                        <p:tgtEl>
                                          <p:spTgt spid="67586"/>
                                        </p:tgtEl>
                                        <p:attrNameLst>
                                          <p:attrName>style.rotation</p:attrName>
                                        </p:attrNameLst>
                                      </p:cBhvr>
                                      <p:tavLst>
                                        <p:tav tm="0">
                                          <p:val>
                                            <p:fltVal val="-90"/>
                                          </p:val>
                                        </p:tav>
                                        <p:tav tm="100000">
                                          <p:val>
                                            <p:fltVal val="0"/>
                                          </p:val>
                                        </p:tav>
                                      </p:tavLst>
                                    </p:anim>
                                    <p:anim calcmode="lin" valueType="num">
                                      <p:cBhvr>
                                        <p:cTn id="16" dur="800" decel="100000" fill="hold"/>
                                        <p:tgtEl>
                                          <p:spTgt spid="67586"/>
                                        </p:tgtEl>
                                        <p:attrNameLst>
                                          <p:attrName>ppt_x</p:attrName>
                                        </p:attrNameLst>
                                      </p:cBhvr>
                                      <p:tavLst>
                                        <p:tav tm="0">
                                          <p:val>
                                            <p:strVal val="#ppt_x+0.4"/>
                                          </p:val>
                                        </p:tav>
                                        <p:tav tm="100000">
                                          <p:val>
                                            <p:strVal val="#ppt_x-0.05"/>
                                          </p:val>
                                        </p:tav>
                                      </p:tavLst>
                                    </p:anim>
                                    <p:anim calcmode="lin" valueType="num">
                                      <p:cBhvr>
                                        <p:cTn id="17" dur="800" decel="100000" fill="hold"/>
                                        <p:tgtEl>
                                          <p:spTgt spid="6758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758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7586"/>
                                        </p:tgtEl>
                                        <p:attrNameLst>
                                          <p:attrName>ppt_y</p:attrName>
                                        </p:attrNameLst>
                                      </p:cBhvr>
                                      <p:tavLst>
                                        <p:tav tm="0">
                                          <p:val>
                                            <p:strVal val="#ppt_y+0.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53000">
              <a:srgbClr val="D4DEFF"/>
            </a:gs>
            <a:gs pos="83000">
              <a:srgbClr val="D4DEFF"/>
            </a:gs>
            <a:gs pos="100000">
              <a:srgbClr val="96AB94"/>
            </a:gs>
          </a:gsLst>
          <a:lin ang="0" scaled="0"/>
          <a:tileRect/>
        </a:gradFill>
        <a:effectLst/>
      </p:bgPr>
    </p:bg>
    <p:spTree>
      <p:nvGrpSpPr>
        <p:cNvPr id="1" name=""/>
        <p:cNvGrpSpPr/>
        <p:nvPr/>
      </p:nvGrpSpPr>
      <p:grpSpPr>
        <a:xfrm>
          <a:off x="0" y="0"/>
          <a:ext cx="0" cy="0"/>
          <a:chOff x="0" y="0"/>
          <a:chExt cx="0" cy="0"/>
        </a:xfrm>
      </p:grpSpPr>
      <p:sp>
        <p:nvSpPr>
          <p:cNvPr id="67586" name="WordArt 2" descr="Частый вертикальный">
            <a:hlinkClick r:id="rId3" action="ppaction://hlinksldjump"/>
          </p:cNvPr>
          <p:cNvSpPr>
            <a:spLocks noChangeArrowheads="1" noChangeShapeType="1" noTextEdit="1"/>
          </p:cNvSpPr>
          <p:nvPr/>
        </p:nvSpPr>
        <p:spPr bwMode="auto">
          <a:xfrm>
            <a:off x="1116013" y="765175"/>
            <a:ext cx="6913562" cy="4679950"/>
          </a:xfrm>
          <a:prstGeom prst="rect">
            <a:avLst/>
          </a:prstGeom>
        </p:spPr>
        <p:txBody>
          <a:bodyPr spcFirstLastPara="1" wrap="none" fromWordArt="1">
            <a:prstTxWarp prst="textButton">
              <a:avLst>
                <a:gd name="adj" fmla="val 10800004"/>
              </a:avLst>
            </a:prstTxWarp>
          </a:bodyPr>
          <a:lstStyle/>
          <a:p>
            <a:pPr algn="ctr"/>
            <a:r>
              <a:rPr lang="ru-RU"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Вам достается</a:t>
            </a:r>
          </a:p>
          <a:p>
            <a:pPr algn="ctr"/>
            <a:endParaRPr lang="ru-RU"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endParaRPr>
          </a:p>
          <a:p>
            <a:pPr algn="ctr"/>
            <a:r>
              <a:rPr lang="ru-RU"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"кот в мешке"</a:t>
            </a:r>
          </a:p>
        </p:txBody>
      </p:sp>
      <p:pic>
        <p:nvPicPr>
          <p:cNvPr id="67587" name="Picture 3" descr="j0232174">
            <a:hlinkClick r:id="" action="ppaction://noaction"/>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675" y="1484313"/>
            <a:ext cx="3095625"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AutoShape 5">
            <a:hlinkClick r:id="rId5" action="ppaction://hlinksldjump"/>
          </p:cNvPr>
          <p:cNvSpPr>
            <a:spLocks noChangeArrowheads="1"/>
          </p:cNvSpPr>
          <p:nvPr/>
        </p:nvSpPr>
        <p:spPr bwMode="auto">
          <a:xfrm>
            <a:off x="7704138" y="6140450"/>
            <a:ext cx="1176337" cy="500063"/>
          </a:xfrm>
          <a:prstGeom prst="leftArrow">
            <a:avLst>
              <a:gd name="adj1" fmla="val 50000"/>
              <a:gd name="adj2" fmla="val 58809"/>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ransition spd="slow">
    <p:split orient="vert"/>
    <p:sndAc>
      <p:stSnd>
        <p:snd r:embed="rId2" name="voltag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2000"/>
                                        <p:tgtEl>
                                          <p:spTgt spid="67587"/>
                                        </p:tgtEl>
                                      </p:cBhvr>
                                    </p:animEffect>
                                    <p:anim calcmode="lin" valueType="num">
                                      <p:cBhvr>
                                        <p:cTn id="8" dur="2000" fill="hold"/>
                                        <p:tgtEl>
                                          <p:spTgt spid="67587"/>
                                        </p:tgtEl>
                                        <p:attrNameLst>
                                          <p:attrName>style.rotation</p:attrName>
                                        </p:attrNameLst>
                                      </p:cBhvr>
                                      <p:tavLst>
                                        <p:tav tm="0">
                                          <p:val>
                                            <p:fltVal val="720"/>
                                          </p:val>
                                        </p:tav>
                                        <p:tav tm="100000">
                                          <p:val>
                                            <p:fltVal val="0"/>
                                          </p:val>
                                        </p:tav>
                                      </p:tavLst>
                                    </p:anim>
                                    <p:anim calcmode="lin" valueType="num">
                                      <p:cBhvr>
                                        <p:cTn id="9" dur="2000" fill="hold"/>
                                        <p:tgtEl>
                                          <p:spTgt spid="67587"/>
                                        </p:tgtEl>
                                        <p:attrNameLst>
                                          <p:attrName>ppt_h</p:attrName>
                                        </p:attrNameLst>
                                      </p:cBhvr>
                                      <p:tavLst>
                                        <p:tav tm="0">
                                          <p:val>
                                            <p:fltVal val="0"/>
                                          </p:val>
                                        </p:tav>
                                        <p:tav tm="100000">
                                          <p:val>
                                            <p:strVal val="#ppt_h"/>
                                          </p:val>
                                        </p:tav>
                                      </p:tavLst>
                                    </p:anim>
                                    <p:anim calcmode="lin" valueType="num">
                                      <p:cBhvr>
                                        <p:cTn id="10" dur="2000" fill="hold"/>
                                        <p:tgtEl>
                                          <p:spTgt spid="67587"/>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0" presetClass="entr" presetSubtype="0" fill="hold" grpId="0" nodeType="afterEffect">
                                  <p:stCondLst>
                                    <p:cond delay="0"/>
                                  </p:stCondLst>
                                  <p:childTnLst>
                                    <p:set>
                                      <p:cBhvr>
                                        <p:cTn id="13" dur="1" fill="hold">
                                          <p:stCondLst>
                                            <p:cond delay="0"/>
                                          </p:stCondLst>
                                        </p:cTn>
                                        <p:tgtEl>
                                          <p:spTgt spid="67586"/>
                                        </p:tgtEl>
                                        <p:attrNameLst>
                                          <p:attrName>style.visibility</p:attrName>
                                        </p:attrNameLst>
                                      </p:cBhvr>
                                      <p:to>
                                        <p:strVal val="visible"/>
                                      </p:to>
                                    </p:set>
                                    <p:animEffect transition="in" filter="fade">
                                      <p:cBhvr>
                                        <p:cTn id="14" dur="800" decel="100000"/>
                                        <p:tgtEl>
                                          <p:spTgt spid="67586"/>
                                        </p:tgtEl>
                                      </p:cBhvr>
                                    </p:animEffect>
                                    <p:anim calcmode="lin" valueType="num">
                                      <p:cBhvr>
                                        <p:cTn id="15" dur="800" decel="100000" fill="hold"/>
                                        <p:tgtEl>
                                          <p:spTgt spid="67586"/>
                                        </p:tgtEl>
                                        <p:attrNameLst>
                                          <p:attrName>style.rotation</p:attrName>
                                        </p:attrNameLst>
                                      </p:cBhvr>
                                      <p:tavLst>
                                        <p:tav tm="0">
                                          <p:val>
                                            <p:fltVal val="-90"/>
                                          </p:val>
                                        </p:tav>
                                        <p:tav tm="100000">
                                          <p:val>
                                            <p:fltVal val="0"/>
                                          </p:val>
                                        </p:tav>
                                      </p:tavLst>
                                    </p:anim>
                                    <p:anim calcmode="lin" valueType="num">
                                      <p:cBhvr>
                                        <p:cTn id="16" dur="800" decel="100000" fill="hold"/>
                                        <p:tgtEl>
                                          <p:spTgt spid="67586"/>
                                        </p:tgtEl>
                                        <p:attrNameLst>
                                          <p:attrName>ppt_x</p:attrName>
                                        </p:attrNameLst>
                                      </p:cBhvr>
                                      <p:tavLst>
                                        <p:tav tm="0">
                                          <p:val>
                                            <p:strVal val="#ppt_x+0.4"/>
                                          </p:val>
                                        </p:tav>
                                        <p:tav tm="100000">
                                          <p:val>
                                            <p:strVal val="#ppt_x-0.05"/>
                                          </p:val>
                                        </p:tav>
                                      </p:tavLst>
                                    </p:anim>
                                    <p:anim calcmode="lin" valueType="num">
                                      <p:cBhvr>
                                        <p:cTn id="17" dur="800" decel="100000" fill="hold"/>
                                        <p:tgtEl>
                                          <p:spTgt spid="6758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758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7586"/>
                                        </p:tgtEl>
                                        <p:attrNameLst>
                                          <p:attrName>ppt_y</p:attrName>
                                        </p:attrNameLst>
                                      </p:cBhvr>
                                      <p:tavLst>
                                        <p:tav tm="0">
                                          <p:val>
                                            <p:strVal val="#ppt_y+0.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endParaRPr lang="ru-RU" sz="2400" b="1" dirty="0">
              <a:solidFill>
                <a:srgbClr val="00CC99">
                  <a:lumMod val="40000"/>
                  <a:lumOff val="60000"/>
                </a:srgbClr>
              </a:solidFill>
              <a:effectLst>
                <a:outerShdw blurRad="38100" dist="38100" dir="2700000" algn="tl">
                  <a:srgbClr val="000000"/>
                </a:outerShdw>
              </a:effectLst>
            </a:endParaRPr>
          </a:p>
          <a:p>
            <a:pPr algn="ctr">
              <a:defRPr/>
            </a:pPr>
            <a:endParaRPr lang="ru-RU" sz="2400" b="1" dirty="0">
              <a:solidFill>
                <a:srgbClr val="00CC99">
                  <a:lumMod val="40000"/>
                  <a:lumOff val="60000"/>
                </a:srgbClr>
              </a:solidFill>
              <a:effectLst>
                <a:outerShdw blurRad="38100" dist="38100" dir="2700000" algn="tl">
                  <a:srgbClr val="000000"/>
                </a:outerShdw>
              </a:effectLst>
            </a:endParaRPr>
          </a:p>
          <a:p>
            <a:pPr algn="ctr">
              <a:defRPr/>
            </a:pPr>
            <a:endParaRPr lang="ru-RU" sz="2400" b="1" dirty="0">
              <a:solidFill>
                <a:srgbClr val="00CC99">
                  <a:lumMod val="40000"/>
                  <a:lumOff val="60000"/>
                </a:srgbClr>
              </a:solidFill>
              <a:effectLst>
                <a:outerShdw blurRad="38100" dist="38100" dir="2700000" algn="tl">
                  <a:srgbClr val="000000"/>
                </a:outerShdw>
              </a:effectLst>
            </a:endParaRPr>
          </a:p>
          <a:p>
            <a:pPr algn="ctr">
              <a:defRPr/>
            </a:pPr>
            <a:r>
              <a:rPr lang="ru-RU" sz="2400" b="1" dirty="0">
                <a:solidFill>
                  <a:srgbClr val="00CC99">
                    <a:lumMod val="40000"/>
                    <a:lumOff val="60000"/>
                  </a:srgbClr>
                </a:solidFill>
                <a:effectLst>
                  <a:outerShdw blurRad="38100" dist="38100" dir="2700000" algn="tl">
                    <a:srgbClr val="000000"/>
                  </a:outerShdw>
                </a:effectLst>
              </a:rPr>
              <a:t>		</a:t>
            </a:r>
            <a:endParaRPr lang="en-US" sz="3600" b="1" dirty="0">
              <a:solidFill>
                <a:srgbClr val="00CC99">
                  <a:lumMod val="40000"/>
                  <a:lumOff val="60000"/>
                </a:srgbClr>
              </a:solidFill>
              <a:effectLst>
                <a:outerShdw blurRad="38100" dist="38100" dir="2700000" algn="tl">
                  <a:srgbClr val="000000"/>
                </a:outerShdw>
              </a:effectLst>
            </a:endParaRPr>
          </a:p>
        </p:txBody>
      </p:sp>
      <p:sp>
        <p:nvSpPr>
          <p:cNvPr id="33795" name="Rectangle 3"/>
          <p:cNvSpPr>
            <a:spLocks noChangeAspect="1" noChangeArrowheads="1"/>
          </p:cNvSpPr>
          <p:nvPr/>
        </p:nvSpPr>
        <p:spPr bwMode="auto">
          <a:xfrm>
            <a:off x="0" y="6359525"/>
            <a:ext cx="9144000" cy="496888"/>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6600" b="1" dirty="0">
                <a:solidFill>
                  <a:schemeClr val="bg1"/>
                </a:solidFill>
                <a:effectLst>
                  <a:outerShdw blurRad="38100" dist="38100" dir="2700000" algn="tl">
                    <a:srgbClr val="000000"/>
                  </a:outerShdw>
                </a:effectLst>
              </a:rPr>
              <a:t>Список литературы:</a:t>
            </a:r>
          </a:p>
          <a:p>
            <a:pPr marL="342900" indent="-342900">
              <a:lnSpc>
                <a:spcPct val="115000"/>
              </a:lnSpc>
              <a:spcAft>
                <a:spcPts val="0"/>
              </a:spcAft>
              <a:buFont typeface="Wingdings" panose="05000000000000000000" pitchFamily="2" charset="2"/>
              <a:buChar char="ü"/>
              <a:defRPr/>
            </a:pPr>
            <a:r>
              <a:rPr lang="ru-RU" sz="2400" b="1" dirty="0">
                <a:solidFill>
                  <a:schemeClr val="accent1">
                    <a:lumMod val="20000"/>
                    <a:lumOff val="80000"/>
                  </a:schemeClr>
                </a:solidFill>
                <a:latin typeface="Times New Roman"/>
                <a:ea typeface="Calibri"/>
                <a:cs typeface="Times New Roman"/>
              </a:rPr>
              <a:t>Библиотечка  Математического клуба «Кенгуру». </a:t>
            </a:r>
            <a:endParaRPr lang="ru-RU" sz="1800" b="1" dirty="0">
              <a:solidFill>
                <a:schemeClr val="accent1">
                  <a:lumMod val="20000"/>
                  <a:lumOff val="80000"/>
                </a:schemeClr>
              </a:solidFill>
              <a:latin typeface="Calibri"/>
              <a:ea typeface="Calibri"/>
              <a:cs typeface="Times New Roman"/>
            </a:endParaRPr>
          </a:p>
          <a:p>
            <a:pPr marL="457200">
              <a:lnSpc>
                <a:spcPct val="115000"/>
              </a:lnSpc>
              <a:spcAft>
                <a:spcPts val="0"/>
              </a:spcAft>
              <a:defRPr/>
            </a:pPr>
            <a:r>
              <a:rPr lang="ru-RU" sz="2400" b="1" dirty="0">
                <a:solidFill>
                  <a:schemeClr val="accent1">
                    <a:lumMod val="20000"/>
                    <a:lumOff val="80000"/>
                  </a:schemeClr>
                </a:solidFill>
                <a:latin typeface="Times New Roman"/>
                <a:ea typeface="Calibri"/>
                <a:cs typeface="Times New Roman"/>
              </a:rPr>
              <a:t>Выпуск № 12, Санкт-Петербург, 2005г.</a:t>
            </a:r>
            <a:endParaRPr lang="ru-RU" sz="1800" b="1" dirty="0">
              <a:solidFill>
                <a:schemeClr val="accent1">
                  <a:lumMod val="20000"/>
                  <a:lumOff val="80000"/>
                </a:schemeClr>
              </a:solidFill>
              <a:latin typeface="Calibri"/>
              <a:ea typeface="Calibri"/>
              <a:cs typeface="Times New Roman"/>
            </a:endParaRPr>
          </a:p>
          <a:p>
            <a:pPr marL="342900" indent="-342900">
              <a:lnSpc>
                <a:spcPct val="115000"/>
              </a:lnSpc>
              <a:spcAft>
                <a:spcPts val="0"/>
              </a:spcAft>
              <a:buFont typeface="Wingdings" panose="05000000000000000000" pitchFamily="2" charset="2"/>
              <a:buChar char="ü"/>
              <a:defRPr/>
            </a:pPr>
            <a:r>
              <a:rPr lang="ru-RU" sz="2400" b="1" dirty="0">
                <a:solidFill>
                  <a:schemeClr val="accent1">
                    <a:lumMod val="20000"/>
                    <a:lumOff val="80000"/>
                  </a:schemeClr>
                </a:solidFill>
                <a:latin typeface="Times New Roman"/>
                <a:ea typeface="Calibri"/>
                <a:cs typeface="Times New Roman"/>
              </a:rPr>
              <a:t>Предметные недели в школе. Математика. </a:t>
            </a:r>
          </a:p>
          <a:p>
            <a:pPr>
              <a:lnSpc>
                <a:spcPct val="115000"/>
              </a:lnSpc>
              <a:spcAft>
                <a:spcPts val="0"/>
              </a:spcAft>
              <a:defRPr/>
            </a:pPr>
            <a:r>
              <a:rPr lang="ru-RU" sz="2400" b="1" dirty="0">
                <a:solidFill>
                  <a:schemeClr val="accent1">
                    <a:lumMod val="20000"/>
                    <a:lumOff val="80000"/>
                  </a:schemeClr>
                </a:solidFill>
                <a:latin typeface="Times New Roman"/>
                <a:ea typeface="Calibri"/>
                <a:cs typeface="Times New Roman"/>
              </a:rPr>
              <a:t>     Составитель Гончарова Л.В. Волгоград. Изд. «Учитель», 2004</a:t>
            </a:r>
            <a:endParaRPr lang="ru-RU" sz="1800" b="1" dirty="0">
              <a:solidFill>
                <a:schemeClr val="accent1">
                  <a:lumMod val="20000"/>
                  <a:lumOff val="80000"/>
                </a:schemeClr>
              </a:solidFill>
              <a:latin typeface="Calibri"/>
              <a:ea typeface="Calibri"/>
              <a:cs typeface="Times New Roman"/>
            </a:endParaRPr>
          </a:p>
          <a:p>
            <a:pPr marL="342900" indent="-342900">
              <a:lnSpc>
                <a:spcPct val="115000"/>
              </a:lnSpc>
              <a:spcAft>
                <a:spcPts val="0"/>
              </a:spcAft>
              <a:buFont typeface="Wingdings" panose="05000000000000000000" pitchFamily="2" charset="2"/>
              <a:buChar char="ü"/>
              <a:defRPr/>
            </a:pPr>
            <a:r>
              <a:rPr lang="ru-RU" sz="2400" b="1" dirty="0">
                <a:solidFill>
                  <a:schemeClr val="accent1">
                    <a:lumMod val="20000"/>
                    <a:lumOff val="80000"/>
                  </a:schemeClr>
                </a:solidFill>
                <a:latin typeface="Times New Roman"/>
                <a:ea typeface="Calibri"/>
                <a:cs typeface="Times New Roman"/>
              </a:rPr>
              <a:t>Московские математические олимпиады 1993-2005 г. </a:t>
            </a:r>
            <a:endParaRPr lang="ru-RU" sz="1800" b="1" dirty="0">
              <a:solidFill>
                <a:schemeClr val="accent1">
                  <a:lumMod val="20000"/>
                  <a:lumOff val="80000"/>
                </a:schemeClr>
              </a:solidFill>
              <a:latin typeface="Calibri"/>
              <a:ea typeface="Calibri"/>
              <a:cs typeface="Times New Roman"/>
            </a:endParaRPr>
          </a:p>
          <a:p>
            <a:pPr>
              <a:lnSpc>
                <a:spcPct val="115000"/>
              </a:lnSpc>
              <a:spcAft>
                <a:spcPts val="0"/>
              </a:spcAft>
              <a:defRPr/>
            </a:pPr>
            <a:r>
              <a:rPr lang="ru-RU" sz="1800" b="1" dirty="0">
                <a:solidFill>
                  <a:schemeClr val="accent1">
                    <a:lumMod val="20000"/>
                    <a:lumOff val="80000"/>
                  </a:schemeClr>
                </a:solidFill>
                <a:latin typeface="Calibri"/>
                <a:ea typeface="Calibri"/>
                <a:cs typeface="Times New Roman"/>
              </a:rPr>
              <a:t>       </a:t>
            </a:r>
            <a:r>
              <a:rPr lang="ru-RU" sz="2400" b="1" dirty="0">
                <a:solidFill>
                  <a:schemeClr val="accent1">
                    <a:lumMod val="20000"/>
                    <a:lumOff val="80000"/>
                  </a:schemeClr>
                </a:solidFill>
                <a:latin typeface="Times New Roman"/>
                <a:ea typeface="Calibri"/>
                <a:cs typeface="Times New Roman"/>
              </a:rPr>
              <a:t>Под ред. </a:t>
            </a:r>
            <a:r>
              <a:rPr lang="ru-RU" sz="2400" b="1" dirty="0" err="1">
                <a:solidFill>
                  <a:schemeClr val="accent1">
                    <a:lumMod val="20000"/>
                    <a:lumOff val="80000"/>
                  </a:schemeClr>
                </a:solidFill>
                <a:latin typeface="Times New Roman"/>
                <a:ea typeface="Calibri"/>
                <a:cs typeface="Times New Roman"/>
              </a:rPr>
              <a:t>В.М.Тихомирова</a:t>
            </a:r>
            <a:r>
              <a:rPr lang="ru-RU" sz="2400" b="1" dirty="0">
                <a:solidFill>
                  <a:schemeClr val="accent1">
                    <a:lumMod val="20000"/>
                    <a:lumOff val="80000"/>
                  </a:schemeClr>
                </a:solidFill>
                <a:latin typeface="Times New Roman"/>
                <a:ea typeface="Calibri"/>
                <a:cs typeface="Times New Roman"/>
              </a:rPr>
              <a:t>.  Москва. Изд. МЦНМО, 2006.</a:t>
            </a:r>
            <a:endParaRPr lang="ru-RU" sz="1800" b="1" dirty="0">
              <a:solidFill>
                <a:schemeClr val="accent1">
                  <a:lumMod val="20000"/>
                  <a:lumOff val="80000"/>
                </a:schemeClr>
              </a:solidFill>
              <a:latin typeface="Calibri"/>
              <a:ea typeface="Calibri"/>
              <a:cs typeface="Times New Roman"/>
            </a:endParaRPr>
          </a:p>
          <a:p>
            <a:pPr marL="342900" indent="-342900">
              <a:lnSpc>
                <a:spcPct val="115000"/>
              </a:lnSpc>
              <a:spcAft>
                <a:spcPts val="0"/>
              </a:spcAft>
              <a:buFont typeface="Wingdings" panose="05000000000000000000" pitchFamily="2" charset="2"/>
              <a:buChar char="ü"/>
              <a:defRPr/>
            </a:pPr>
            <a:r>
              <a:rPr lang="ru-RU" sz="2400" b="1" dirty="0" err="1">
                <a:solidFill>
                  <a:schemeClr val="accent1">
                    <a:lumMod val="20000"/>
                    <a:lumOff val="80000"/>
                  </a:schemeClr>
                </a:solidFill>
                <a:latin typeface="Times New Roman"/>
                <a:ea typeface="Calibri"/>
                <a:cs typeface="Times New Roman"/>
              </a:rPr>
              <a:t>И.В.Ященко</a:t>
            </a:r>
            <a:r>
              <a:rPr lang="ru-RU" sz="2400" b="1" dirty="0">
                <a:solidFill>
                  <a:schemeClr val="accent1">
                    <a:lumMod val="20000"/>
                    <a:lumOff val="80000"/>
                  </a:schemeClr>
                </a:solidFill>
                <a:latin typeface="Times New Roman"/>
                <a:ea typeface="Calibri"/>
                <a:cs typeface="Times New Roman"/>
              </a:rPr>
              <a:t>. Приглашение на математический праздник. </a:t>
            </a:r>
            <a:endParaRPr lang="ru-RU" sz="1800" b="1" dirty="0">
              <a:solidFill>
                <a:schemeClr val="accent1">
                  <a:lumMod val="20000"/>
                  <a:lumOff val="80000"/>
                </a:schemeClr>
              </a:solidFill>
              <a:latin typeface="Calibri"/>
              <a:ea typeface="Calibri"/>
              <a:cs typeface="Times New Roman"/>
            </a:endParaRPr>
          </a:p>
          <a:p>
            <a:pPr>
              <a:lnSpc>
                <a:spcPct val="115000"/>
              </a:lnSpc>
              <a:spcAft>
                <a:spcPts val="0"/>
              </a:spcAft>
              <a:defRPr/>
            </a:pPr>
            <a:r>
              <a:rPr lang="ru-RU" sz="2400" b="1" dirty="0">
                <a:solidFill>
                  <a:schemeClr val="accent1">
                    <a:lumMod val="20000"/>
                    <a:lumOff val="80000"/>
                  </a:schemeClr>
                </a:solidFill>
                <a:latin typeface="Times New Roman"/>
                <a:ea typeface="Calibri"/>
                <a:cs typeface="Times New Roman"/>
              </a:rPr>
              <a:t>     Москва. Изд. МЦНМО, 2005.</a:t>
            </a:r>
            <a:endParaRPr lang="ru-RU" sz="1800" b="1" dirty="0">
              <a:solidFill>
                <a:schemeClr val="accent1">
                  <a:lumMod val="20000"/>
                  <a:lumOff val="80000"/>
                </a:schemeClr>
              </a:solidFill>
              <a:latin typeface="Calibri"/>
              <a:ea typeface="Calibri"/>
              <a:cs typeface="Times New Roman"/>
            </a:endParaRPr>
          </a:p>
          <a:p>
            <a:pPr marL="342900" indent="-342900">
              <a:lnSpc>
                <a:spcPct val="115000"/>
              </a:lnSpc>
              <a:spcAft>
                <a:spcPts val="0"/>
              </a:spcAft>
              <a:buFont typeface="Wingdings" panose="05000000000000000000" pitchFamily="2" charset="2"/>
              <a:buChar char="ü"/>
              <a:defRPr/>
            </a:pPr>
            <a:r>
              <a:rPr lang="ru-RU" sz="2400" b="1" dirty="0">
                <a:solidFill>
                  <a:schemeClr val="accent1">
                    <a:lumMod val="20000"/>
                    <a:lumOff val="80000"/>
                  </a:schemeClr>
                </a:solidFill>
                <a:latin typeface="Times New Roman"/>
                <a:ea typeface="Calibri"/>
                <a:cs typeface="Times New Roman"/>
              </a:rPr>
              <a:t>Стивен </a:t>
            </a:r>
            <a:r>
              <a:rPr lang="ru-RU" sz="2400" b="1" dirty="0" err="1">
                <a:solidFill>
                  <a:schemeClr val="accent1">
                    <a:lumMod val="20000"/>
                    <a:lumOff val="80000"/>
                  </a:schemeClr>
                </a:solidFill>
                <a:latin typeface="Times New Roman"/>
                <a:ea typeface="Calibri"/>
                <a:cs typeface="Times New Roman"/>
              </a:rPr>
              <a:t>Барр</a:t>
            </a:r>
            <a:r>
              <a:rPr lang="ru-RU" sz="2400" b="1" dirty="0">
                <a:solidFill>
                  <a:schemeClr val="accent1">
                    <a:lumMod val="20000"/>
                    <a:lumOff val="80000"/>
                  </a:schemeClr>
                </a:solidFill>
                <a:latin typeface="Times New Roman"/>
                <a:ea typeface="Calibri"/>
                <a:cs typeface="Times New Roman"/>
              </a:rPr>
              <a:t>. Россыпи головоломок. Москва. Изд. «Мир» 1987</a:t>
            </a:r>
          </a:p>
          <a:p>
            <a:pPr marL="342900" indent="-342900">
              <a:lnSpc>
                <a:spcPct val="115000"/>
              </a:lnSpc>
              <a:spcAft>
                <a:spcPts val="0"/>
              </a:spcAft>
              <a:buFont typeface="Wingdings" panose="05000000000000000000" pitchFamily="2" charset="2"/>
              <a:buChar char="ü"/>
              <a:defRPr/>
            </a:pPr>
            <a:r>
              <a:rPr lang="ru-RU" sz="2400" b="1" dirty="0">
                <a:solidFill>
                  <a:schemeClr val="accent1">
                    <a:lumMod val="20000"/>
                    <a:lumOff val="80000"/>
                  </a:schemeClr>
                </a:solidFill>
                <a:latin typeface="Times New Roman"/>
                <a:ea typeface="Calibri"/>
                <a:cs typeface="Times New Roman"/>
              </a:rPr>
              <a:t>Материалы сайта http://ru.wikipedia.org/</a:t>
            </a:r>
            <a:endParaRPr lang="ru-RU" sz="1800" b="1" dirty="0">
              <a:solidFill>
                <a:schemeClr val="accent1">
                  <a:lumMod val="20000"/>
                  <a:lumOff val="80000"/>
                </a:schemeClr>
              </a:solidFill>
              <a:latin typeface="Calibri"/>
              <a:ea typeface="Calibri"/>
              <a:cs typeface="Times New Roman"/>
            </a:endParaRPr>
          </a:p>
          <a:p>
            <a:pPr marL="342900" indent="-342900">
              <a:lnSpc>
                <a:spcPct val="115000"/>
              </a:lnSpc>
              <a:spcAft>
                <a:spcPts val="0"/>
              </a:spcAft>
              <a:buFont typeface="Wingdings" panose="05000000000000000000" pitchFamily="2" charset="2"/>
              <a:buChar char="ü"/>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a:lnSpc>
                <a:spcPct val="115000"/>
              </a:lnSpc>
              <a:spcAft>
                <a:spcPts val="0"/>
              </a:spcAft>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2400" dirty="0">
              <a:latin typeface="Times New Roman"/>
              <a:ea typeface="Calibri"/>
              <a:cs typeface="Times New Roman"/>
            </a:endParaRPr>
          </a:p>
          <a:p>
            <a:pPr marL="342900" indent="-342900">
              <a:lnSpc>
                <a:spcPct val="115000"/>
              </a:lnSpc>
              <a:spcAft>
                <a:spcPts val="0"/>
              </a:spcAft>
              <a:buFont typeface="+mj-lt"/>
              <a:buAutoNum type="arabicPeriod"/>
              <a:defRPr/>
            </a:pPr>
            <a:endParaRPr lang="ru-RU" sz="1800" dirty="0">
              <a:latin typeface="Calibri"/>
              <a:ea typeface="Calibri"/>
              <a:cs typeface="Times New Roman"/>
            </a:endParaRPr>
          </a:p>
          <a:p>
            <a:pPr algn="ctr">
              <a:defRPr/>
            </a:pPr>
            <a:endParaRPr lang="ru-RU" sz="2400" b="1" dirty="0">
              <a:solidFill>
                <a:schemeClr val="bg1"/>
              </a:solidFill>
              <a:effectLst>
                <a:outerShdw blurRad="38100" dist="38100" dir="2700000" algn="tl">
                  <a:srgbClr val="000000"/>
                </a:outerShdw>
              </a:effectLst>
            </a:endParaRPr>
          </a:p>
        </p:txBody>
      </p:sp>
      <p:sp>
        <p:nvSpPr>
          <p:cNvPr id="33796" name="Rectangle 4"/>
          <p:cNvSpPr>
            <a:spLocks noChangeArrowheads="1"/>
          </p:cNvSpPr>
          <p:nvPr/>
        </p:nvSpPr>
        <p:spPr bwMode="auto">
          <a:xfrm>
            <a:off x="0" y="2790825"/>
            <a:ext cx="6297613" cy="631825"/>
          </a:xfrm>
          <a:prstGeom prst="rect">
            <a:avLst/>
          </a:prstGeom>
          <a:noFill/>
          <a:ln w="9525">
            <a:noFill/>
            <a:miter lim="800000"/>
            <a:headEnd/>
            <a:tailEnd/>
          </a:ln>
          <a:effectLst/>
        </p:spPr>
        <p:txBody>
          <a:bodyPr wrap="none" anchor="ctr"/>
          <a:lstStyle/>
          <a:p>
            <a:pPr>
              <a:defRPr/>
            </a:pPr>
            <a:endParaRPr lang="ru-RU" sz="2400" dirty="0">
              <a:solidFill>
                <a:schemeClr val="accent1">
                  <a:lumMod val="40000"/>
                  <a:lumOff val="6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4114800" y="2975428"/>
            <a:ext cx="660501" cy="276999"/>
          </a:xfrm>
          <a:prstGeom prst="rect">
            <a:avLst/>
          </a:prstGeom>
          <a:blipFill rotWithShape="1">
            <a:blip r:embed="rId2"/>
            <a:stretch>
              <a:fillRect/>
            </a:stretch>
          </a:blipFill>
        </p:spPr>
        <p:txBody>
          <a:bodyPr/>
          <a:lstStyle/>
          <a:p>
            <a:r>
              <a:rPr lang="ru-RU">
                <a:noFill/>
              </a:rPr>
              <a:t> </a:t>
            </a:r>
          </a:p>
        </p:txBody>
      </p:sp>
      <mc:AlternateContent xmlns:mc="http://schemas.openxmlformats.org/markup-compatibility/2006">
        <mc:Choice xmlns:a14="http://schemas.microsoft.com/office/drawing/2010/main" xmlns="" Requires="a14">
          <p:sp>
            <p:nvSpPr>
              <p:cNvPr id="3" name="TextBox 2"/>
              <p:cNvSpPr txBox="1"/>
              <p:nvPr/>
            </p:nvSpPr>
            <p:spPr>
              <a:xfrm>
                <a:off x="2717018" y="1208969"/>
                <a:ext cx="4743325" cy="17046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pt-BR" i="1" smtClean="0">
                              <a:latin typeface="Cambria Math"/>
                            </a:rPr>
                          </m:ctrlPr>
                        </m:sSupPr>
                        <m:e>
                          <m:d>
                            <m:dPr>
                              <m:ctrlPr>
                                <a:rPr lang="pt-BR" i="1" smtClean="0">
                                  <a:latin typeface="Cambria Math"/>
                                </a:rPr>
                              </m:ctrlPr>
                            </m:dPr>
                            <m:e>
                              <m:r>
                                <a:rPr lang="pt-BR" i="1" smtClean="0">
                                  <a:latin typeface="Cambria Math"/>
                                </a:rPr>
                                <m:t>𝑥</m:t>
                              </m:r>
                              <m:r>
                                <a:rPr lang="pt-BR" i="1" smtClean="0">
                                  <a:latin typeface="Cambria Math"/>
                                </a:rPr>
                                <m:t>+</m:t>
                              </m:r>
                              <m:r>
                                <a:rPr lang="pt-BR" i="1" smtClean="0">
                                  <a:latin typeface="Cambria Math"/>
                                </a:rPr>
                                <m:t>𝑎</m:t>
                              </m:r>
                            </m:e>
                          </m:d>
                        </m:e>
                        <m:sup>
                          <m:r>
                            <a:rPr lang="pt-BR" i="1" smtClean="0">
                              <a:latin typeface="Cambria Math"/>
                            </a:rPr>
                            <m:t>𝑛</m:t>
                          </m:r>
                        </m:sup>
                      </m:sSup>
                      <m:r>
                        <a:rPr lang="pt-BR" i="1" smtClean="0">
                          <a:latin typeface="Cambria Math"/>
                        </a:rPr>
                        <m:t>=</m:t>
                      </m:r>
                      <m:nary>
                        <m:naryPr>
                          <m:chr m:val="∑"/>
                          <m:ctrlPr>
                            <a:rPr lang="pt-BR" i="1" smtClean="0">
                              <a:latin typeface="Cambria Math"/>
                            </a:rPr>
                          </m:ctrlPr>
                        </m:naryPr>
                        <m:sub>
                          <m:r>
                            <a:rPr lang="pt-BR" i="1" smtClean="0">
                              <a:latin typeface="Cambria Math"/>
                            </a:rPr>
                            <m:t>𝑘</m:t>
                          </m:r>
                          <m:r>
                            <a:rPr lang="pt-BR" i="1" smtClean="0">
                              <a:latin typeface="Cambria Math"/>
                            </a:rPr>
                            <m:t>=0</m:t>
                          </m:r>
                        </m:sub>
                        <m:sup>
                          <m:r>
                            <a:rPr lang="pt-BR" i="1" smtClean="0">
                              <a:latin typeface="Cambria Math"/>
                            </a:rPr>
                            <m:t>𝑛</m:t>
                          </m:r>
                        </m:sup>
                        <m:e>
                          <m:d>
                            <m:dPr>
                              <m:ctrlPr>
                                <a:rPr lang="pt-BR" i="1" smtClean="0">
                                  <a:latin typeface="Cambria Math"/>
                                </a:rPr>
                              </m:ctrlPr>
                            </m:dPr>
                            <m:e>
                              <m:f>
                                <m:fPr>
                                  <m:type m:val="noBar"/>
                                  <m:ctrlPr>
                                    <a:rPr lang="pt-BR" i="1" smtClean="0">
                                      <a:latin typeface="Cambria Math"/>
                                    </a:rPr>
                                  </m:ctrlPr>
                                </m:fPr>
                                <m:num>
                                  <m:r>
                                    <a:rPr lang="pt-BR" i="1" smtClean="0">
                                      <a:latin typeface="Cambria Math"/>
                                    </a:rPr>
                                    <m:t>𝑛</m:t>
                                  </m:r>
                                </m:num>
                                <m:den>
                                  <m:r>
                                    <a:rPr lang="pt-BR" i="1" smtClean="0">
                                      <a:latin typeface="Cambria Math"/>
                                    </a:rPr>
                                    <m:t>𝑘</m:t>
                                  </m:r>
                                </m:den>
                              </m:f>
                            </m:e>
                          </m:d>
                          <m:sSup>
                            <m:sSupPr>
                              <m:ctrlPr>
                                <a:rPr lang="pt-BR" i="1" smtClean="0">
                                  <a:latin typeface="Cambria Math"/>
                                </a:rPr>
                              </m:ctrlPr>
                            </m:sSupPr>
                            <m:e>
                              <m:r>
                                <a:rPr lang="pt-BR" i="1" smtClean="0">
                                  <a:latin typeface="Cambria Math"/>
                                </a:rPr>
                                <m:t>𝑥</m:t>
                              </m:r>
                            </m:e>
                            <m:sup>
                              <m:r>
                                <a:rPr lang="pt-BR" i="1" smtClean="0">
                                  <a:latin typeface="Cambria Math"/>
                                </a:rPr>
                                <m:t>𝑘</m:t>
                              </m:r>
                            </m:sup>
                          </m:sSup>
                          <m:sSup>
                            <m:sSupPr>
                              <m:ctrlPr>
                                <a:rPr lang="pt-BR" i="1" smtClean="0">
                                  <a:latin typeface="Cambria Math"/>
                                </a:rPr>
                              </m:ctrlPr>
                            </m:sSupPr>
                            <m:e>
                              <m:r>
                                <a:rPr lang="pt-BR" i="1" smtClean="0">
                                  <a:latin typeface="Cambria Math"/>
                                </a:rPr>
                                <m:t>𝑎</m:t>
                              </m:r>
                            </m:e>
                            <m:sup>
                              <m:r>
                                <a:rPr lang="pt-BR" i="1" smtClean="0">
                                  <a:latin typeface="Cambria Math"/>
                                </a:rPr>
                                <m:t>𝑛</m:t>
                              </m:r>
                              <m:r>
                                <a:rPr lang="pt-BR" i="1" smtClean="0">
                                  <a:latin typeface="Cambria Math"/>
                                </a:rPr>
                                <m:t>−</m:t>
                              </m:r>
                              <m:r>
                                <a:rPr lang="pt-BR" i="1" smtClean="0">
                                  <a:latin typeface="Cambria Math"/>
                                </a:rPr>
                                <m:t>𝑘</m:t>
                              </m:r>
                            </m:sup>
                          </m:sSup>
                        </m:e>
                      </m:nary>
                    </m:oMath>
                  </m:oMathPara>
                </a14:m>
                <a:endParaRPr lang="ru-RU" dirty="0" smtClean="0"/>
              </a:p>
              <a:p>
                <a:endParaRPr lang="ru-RU" dirty="0"/>
              </a:p>
              <a:p>
                <a:endParaRPr lang="ru-RU" dirty="0" smtClean="0"/>
              </a:p>
              <a:p>
                <a:endParaRPr lang="ru-RU" dirty="0"/>
              </a:p>
              <a:p>
                <a:endParaRPr lang="ru-RU" dirty="0" smtClean="0"/>
              </a:p>
              <a:p>
                <a:endParaRPr lang="ru-RU" dirty="0"/>
              </a:p>
              <a:p>
                <a:endParaRPr lang="ru-RU" dirty="0"/>
              </a:p>
            </p:txBody>
          </p:sp>
        </mc:Choice>
        <mc:Fallback>
          <p:sp>
            <p:nvSpPr>
              <p:cNvPr id="3" name="TextBox 2"/>
              <p:cNvSpPr txBox="1">
                <a:spLocks noRot="1" noChangeAspect="1" noMove="1" noResize="1" noEditPoints="1" noAdjustHandles="1" noChangeArrowheads="1" noChangeShapeType="1" noTextEdit="1"/>
              </p:cNvSpPr>
              <p:nvPr/>
            </p:nvSpPr>
            <p:spPr>
              <a:xfrm>
                <a:off x="2717018" y="1208969"/>
                <a:ext cx="4743325" cy="1704634"/>
              </a:xfrm>
              <a:prstGeom prst="rect">
                <a:avLst/>
              </a:prstGeom>
              <a:blipFill rotWithShape="1">
                <a:blip r:embed="rId3"/>
                <a:stretch>
                  <a:fillRect t="-33571"/>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4" name="TextBox 3"/>
              <p:cNvSpPr txBox="1"/>
              <p:nvPr/>
            </p:nvSpPr>
            <p:spPr>
              <a:xfrm>
                <a:off x="2336631" y="4454434"/>
                <a:ext cx="2467800" cy="3657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d>
                            <m:dPr>
                              <m:ctrlPr>
                                <a:rPr lang="en-US" i="1" smtClean="0">
                                  <a:latin typeface="Cambria Math"/>
                                </a:rPr>
                              </m:ctrlPr>
                            </m:dPr>
                            <m:e>
                              <m:r>
                                <a:rPr lang="en-US" i="1" smtClean="0">
                                  <a:latin typeface="Cambria Math"/>
                                </a:rPr>
                                <m:t>1+</m:t>
                              </m:r>
                              <m:r>
                                <a:rPr lang="en-US" i="1" smtClean="0">
                                  <a:latin typeface="Cambria Math"/>
                                </a:rPr>
                                <m:t>𝑥</m:t>
                              </m:r>
                            </m:e>
                          </m:d>
                        </m:e>
                        <m:sup>
                          <m:r>
                            <a:rPr lang="en-US" i="1" smtClean="0">
                              <a:latin typeface="Cambria Math"/>
                            </a:rPr>
                            <m:t>𝑛</m:t>
                          </m:r>
                        </m:sup>
                      </m:sSup>
                      <m:r>
                        <a:rPr lang="en-US" i="1" smtClean="0">
                          <a:latin typeface="Cambria Math"/>
                        </a:rPr>
                        <m:t>=1+</m:t>
                      </m:r>
                      <m:f>
                        <m:fPr>
                          <m:ctrlPr>
                            <a:rPr lang="en-US" i="1" smtClean="0">
                              <a:latin typeface="Cambria Math"/>
                            </a:rPr>
                          </m:ctrlPr>
                        </m:fPr>
                        <m:num>
                          <m:r>
                            <a:rPr lang="en-US" i="1" smtClean="0">
                              <a:latin typeface="Cambria Math"/>
                            </a:rPr>
                            <m:t>𝑛𝑥</m:t>
                          </m:r>
                        </m:num>
                        <m:den>
                          <m:r>
                            <a:rPr lang="en-US" i="1" smtClean="0">
                              <a:latin typeface="Cambria Math"/>
                            </a:rPr>
                            <m:t>1!</m:t>
                          </m:r>
                        </m:den>
                      </m:f>
                      <m:r>
                        <a:rPr lang="en-US" i="1" smtClean="0">
                          <a:latin typeface="Cambria Math"/>
                        </a:rPr>
                        <m:t>+</m:t>
                      </m:r>
                      <m:f>
                        <m:fPr>
                          <m:ctrlPr>
                            <a:rPr lang="en-US" i="1" smtClean="0">
                              <a:latin typeface="Cambria Math"/>
                            </a:rPr>
                          </m:ctrlPr>
                        </m:fPr>
                        <m:num>
                          <m:r>
                            <a:rPr lang="en-US" i="1" smtClean="0">
                              <a:latin typeface="Cambria Math"/>
                            </a:rPr>
                            <m:t>𝑛</m:t>
                          </m:r>
                          <m:d>
                            <m:dPr>
                              <m:ctrlPr>
                                <a:rPr lang="en-US" i="1" smtClean="0">
                                  <a:latin typeface="Cambria Math"/>
                                </a:rPr>
                              </m:ctrlPr>
                            </m:dPr>
                            <m:e>
                              <m:r>
                                <a:rPr lang="en-US" i="1" smtClean="0">
                                  <a:latin typeface="Cambria Math"/>
                                </a:rPr>
                                <m:t>𝑛</m:t>
                              </m:r>
                              <m:r>
                                <a:rPr lang="en-US" i="1" smtClean="0">
                                  <a:latin typeface="Cambria Math"/>
                                </a:rPr>
                                <m:t>−1</m:t>
                              </m:r>
                            </m:e>
                          </m:d>
                          <m:sSup>
                            <m:sSupPr>
                              <m:ctrlPr>
                                <a:rPr lang="en-US" i="1" smtClean="0">
                                  <a:latin typeface="Cambria Math"/>
                                </a:rPr>
                              </m:ctrlPr>
                            </m:sSupPr>
                            <m:e>
                              <m:r>
                                <a:rPr lang="en-US" i="1" smtClean="0">
                                  <a:latin typeface="Cambria Math"/>
                                </a:rPr>
                                <m:t>𝑥</m:t>
                              </m:r>
                            </m:e>
                            <m:sup>
                              <m:r>
                                <a:rPr lang="en-US" i="1" smtClean="0">
                                  <a:latin typeface="Cambria Math"/>
                                </a:rPr>
                                <m:t>2</m:t>
                              </m:r>
                            </m:sup>
                          </m:sSup>
                        </m:num>
                        <m:den>
                          <m:r>
                            <a:rPr lang="en-US" i="1" smtClean="0">
                              <a:latin typeface="Cambria Math"/>
                            </a:rPr>
                            <m:t>2!</m:t>
                          </m:r>
                        </m:den>
                      </m:f>
                      <m:r>
                        <a:rPr lang="en-US" i="1" smtClean="0">
                          <a:latin typeface="Cambria Math"/>
                        </a:rPr>
                        <m:t>+…</m:t>
                      </m:r>
                    </m:oMath>
                  </m:oMathPara>
                </a14:m>
                <a:endParaRPr lang="ru-RU" dirty="0"/>
              </a:p>
            </p:txBody>
          </p:sp>
        </mc:Choice>
        <mc:Fallback>
          <p:sp>
            <p:nvSpPr>
              <p:cNvPr id="4" name="TextBox 3"/>
              <p:cNvSpPr txBox="1">
                <a:spLocks noRot="1" noChangeAspect="1" noMove="1" noResize="1" noEditPoints="1" noAdjustHandles="1" noChangeArrowheads="1" noChangeShapeType="1" noTextEdit="1"/>
              </p:cNvSpPr>
              <p:nvPr/>
            </p:nvSpPr>
            <p:spPr>
              <a:xfrm>
                <a:off x="2336631" y="4454434"/>
                <a:ext cx="2467800" cy="365760"/>
              </a:xfrm>
              <a:prstGeom prst="rect">
                <a:avLst/>
              </a:prstGeom>
              <a:blipFill rotWithShape="1">
                <a:blip r:embed="rId4"/>
                <a:stretch>
                  <a:fillRect r="-3210" b="-26667"/>
                </a:stretch>
              </a:blipFill>
            </p:spPr>
            <p:txBody>
              <a:bodyPr/>
              <a:lstStyle/>
              <a:p>
                <a:r>
                  <a:rPr lang="ru-RU">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Вопрос</a:t>
            </a:r>
            <a:endParaRPr lang="en-US" sz="6600" b="1" dirty="0">
              <a:solidFill>
                <a:schemeClr val="bg1"/>
              </a:solidFill>
              <a:effectLst>
                <a:outerShdw blurRad="38100" dist="38100" dir="2700000" algn="tl">
                  <a:srgbClr val="000000"/>
                </a:outerShdw>
              </a:effectLst>
            </a:endParaRPr>
          </a:p>
        </p:txBody>
      </p:sp>
      <p:sp>
        <p:nvSpPr>
          <p:cNvPr id="15363"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2800" b="1" dirty="0">
              <a:solidFill>
                <a:schemeClr val="bg1"/>
              </a:solidFill>
              <a:effectLst>
                <a:outerShdw blurRad="38100" dist="38100" dir="2700000" algn="tl">
                  <a:srgbClr val="000000"/>
                </a:outerShdw>
              </a:effectLst>
            </a:endParaRPr>
          </a:p>
        </p:txBody>
      </p:sp>
      <p:sp>
        <p:nvSpPr>
          <p:cNvPr id="15364" name="Rectangle 4"/>
          <p:cNvSpPr>
            <a:spLocks noChangeArrowheads="1"/>
          </p:cNvSpPr>
          <p:nvPr/>
        </p:nvSpPr>
        <p:spPr bwMode="auto">
          <a:xfrm>
            <a:off x="652463" y="2717800"/>
            <a:ext cx="4310062" cy="631825"/>
          </a:xfrm>
          <a:prstGeom prst="rect">
            <a:avLst/>
          </a:prstGeom>
          <a:noFill/>
          <a:ln w="9525">
            <a:noFill/>
            <a:miter lim="800000"/>
            <a:headEnd/>
            <a:tailEnd/>
          </a:ln>
          <a:effectLst/>
        </p:spPr>
        <p:txBody>
          <a:bodyPr wrap="none" anchor="ctr"/>
          <a:lstStyle/>
          <a:p>
            <a:pPr algn="just">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Как разрезать треугольную плиту для </a:t>
            </a:r>
          </a:p>
          <a:p>
            <a:pPr algn="just">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садовой дорожки на три части, чтобы </a:t>
            </a:r>
          </a:p>
          <a:p>
            <a:pPr algn="just">
              <a:defRPr/>
            </a:pPr>
            <a:r>
              <a:rPr lang="ru-RU"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можно было сложить прямоугольник?</a:t>
            </a:r>
            <a:endParaRPr lang="en-US" sz="32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5365"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600" b="1" dirty="0">
                <a:solidFill>
                  <a:schemeClr val="bg1"/>
                </a:solidFill>
                <a:effectLst>
                  <a:outerShdw blurRad="38100" dist="38100" dir="2700000" algn="tl">
                    <a:srgbClr val="000000"/>
                  </a:outerShdw>
                </a:effectLst>
              </a:rPr>
              <a:t>Ответ</a:t>
            </a:r>
            <a:endParaRPr lang="en-US" sz="6600" b="1" dirty="0">
              <a:solidFill>
                <a:schemeClr val="bg1"/>
              </a:solidFill>
              <a:effectLst>
                <a:outerShdw blurRad="38100" dist="38100" dir="2700000" algn="tl">
                  <a:srgbClr val="000000"/>
                </a:outerShdw>
              </a:effectLst>
            </a:endParaRPr>
          </a:p>
        </p:txBody>
      </p:sp>
      <p:sp>
        <p:nvSpPr>
          <p:cNvPr id="15363"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2800" b="1" dirty="0">
              <a:solidFill>
                <a:schemeClr val="bg1"/>
              </a:solidFill>
              <a:effectLst>
                <a:outerShdw blurRad="38100" dist="38100" dir="2700000" algn="tl">
                  <a:srgbClr val="000000"/>
                </a:outerShdw>
              </a:effectLst>
            </a:endParaRPr>
          </a:p>
        </p:txBody>
      </p:sp>
      <p:sp>
        <p:nvSpPr>
          <p:cNvPr id="15364" name="Rectangle 4"/>
          <p:cNvSpPr>
            <a:spLocks noChangeArrowheads="1"/>
          </p:cNvSpPr>
          <p:nvPr/>
        </p:nvSpPr>
        <p:spPr bwMode="auto">
          <a:xfrm>
            <a:off x="652463" y="2717800"/>
            <a:ext cx="4310062" cy="631825"/>
          </a:xfrm>
          <a:prstGeom prst="rect">
            <a:avLst/>
          </a:prstGeom>
          <a:noFill/>
          <a:ln w="9525">
            <a:noFill/>
            <a:miter lim="800000"/>
            <a:headEnd/>
            <a:tailEnd/>
          </a:ln>
          <a:effectLst/>
        </p:spPr>
        <p:txBody>
          <a:bodyPr wrap="none" anchor="ctr"/>
          <a:lstStyle/>
          <a:p>
            <a:pPr algn="just">
              <a:defRPr/>
            </a:pPr>
            <a:endParaRPr lang="en-US" sz="3200"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5365"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cxnSp>
        <p:nvCxnSpPr>
          <p:cNvPr id="5" name="Прямая соединительная линия 4"/>
          <p:cNvCxnSpPr/>
          <p:nvPr/>
        </p:nvCxnSpPr>
        <p:spPr>
          <a:xfrm flipH="1" flipV="1">
            <a:off x="2511425" y="4267200"/>
            <a:ext cx="196850" cy="193675"/>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Прямая соединительная линия 11"/>
          <p:cNvCxnSpPr/>
          <p:nvPr/>
        </p:nvCxnSpPr>
        <p:spPr>
          <a:xfrm flipH="1" flipV="1">
            <a:off x="3429000" y="2967038"/>
            <a:ext cx="225425" cy="231775"/>
          </a:xfrm>
          <a:prstGeom prst="line">
            <a:avLst/>
          </a:prstGeom>
        </p:spPr>
        <p:style>
          <a:lnRef idx="2">
            <a:schemeClr val="accent5"/>
          </a:lnRef>
          <a:fillRef idx="0">
            <a:schemeClr val="accent5"/>
          </a:fillRef>
          <a:effectRef idx="1">
            <a:schemeClr val="accent5"/>
          </a:effectRef>
          <a:fontRef idx="minor">
            <a:schemeClr val="tx1"/>
          </a:fontRef>
        </p:style>
      </p:cxnSp>
      <p:grpSp>
        <p:nvGrpSpPr>
          <p:cNvPr id="15381" name="Группа 15380"/>
          <p:cNvGrpSpPr>
            <a:grpSpLocks/>
          </p:cNvGrpSpPr>
          <p:nvPr/>
        </p:nvGrpSpPr>
        <p:grpSpPr bwMode="auto">
          <a:xfrm>
            <a:off x="4808538" y="2995613"/>
            <a:ext cx="234950" cy="298450"/>
            <a:chOff x="4350657" y="2544990"/>
            <a:chExt cx="235857" cy="297993"/>
          </a:xfrm>
        </p:grpSpPr>
        <p:cxnSp>
          <p:nvCxnSpPr>
            <p:cNvPr id="15372" name="Прямая соединительная линия 15371"/>
            <p:cNvCxnSpPr/>
            <p:nvPr/>
          </p:nvCxnSpPr>
          <p:spPr>
            <a:xfrm flipH="1">
              <a:off x="4350657" y="2544990"/>
              <a:ext cx="152988" cy="204473"/>
            </a:xfrm>
            <a:prstGeom prst="line">
              <a:avLst/>
            </a:prstGeom>
          </p:spPr>
          <p:style>
            <a:lnRef idx="2">
              <a:schemeClr val="accent5"/>
            </a:lnRef>
            <a:fillRef idx="0">
              <a:schemeClr val="accent5"/>
            </a:fillRef>
            <a:effectRef idx="1">
              <a:schemeClr val="accent5"/>
            </a:effectRef>
            <a:fontRef idx="minor">
              <a:schemeClr val="tx1"/>
            </a:fontRef>
          </p:style>
        </p:cxnSp>
        <p:cxnSp>
          <p:nvCxnSpPr>
            <p:cNvPr id="15374" name="Прямая соединительная линия 15373"/>
            <p:cNvCxnSpPr/>
            <p:nvPr/>
          </p:nvCxnSpPr>
          <p:spPr>
            <a:xfrm flipH="1">
              <a:off x="4419183" y="2613147"/>
              <a:ext cx="167331" cy="229836"/>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72707"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083300" y="4164013"/>
            <a:ext cx="341313" cy="401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5383" name="Прямая соединительная линия 15382"/>
          <p:cNvCxnSpPr/>
          <p:nvPr/>
        </p:nvCxnSpPr>
        <p:spPr>
          <a:xfrm flipH="1">
            <a:off x="4071938" y="2366963"/>
            <a:ext cx="3175" cy="1427162"/>
          </a:xfrm>
          <a:prstGeom prst="line">
            <a:avLst/>
          </a:prstGeom>
        </p:spPr>
        <p:style>
          <a:lnRef idx="1">
            <a:schemeClr val="accent1"/>
          </a:lnRef>
          <a:fillRef idx="0">
            <a:schemeClr val="accent1"/>
          </a:fillRef>
          <a:effectRef idx="0">
            <a:schemeClr val="accent1"/>
          </a:effectRef>
          <a:fontRef idx="minor">
            <a:schemeClr val="tx1"/>
          </a:fontRef>
        </p:style>
      </p:cxnSp>
      <p:grpSp>
        <p:nvGrpSpPr>
          <p:cNvPr id="7179" name="Группа 72727"/>
          <p:cNvGrpSpPr>
            <a:grpSpLocks/>
          </p:cNvGrpSpPr>
          <p:nvPr/>
        </p:nvGrpSpPr>
        <p:grpSpPr bwMode="auto">
          <a:xfrm>
            <a:off x="2017713" y="2366963"/>
            <a:ext cx="5108575" cy="2759075"/>
            <a:chOff x="2017485" y="2383178"/>
            <a:chExt cx="5109030" cy="2759528"/>
          </a:xfrm>
        </p:grpSpPr>
        <p:cxnSp>
          <p:nvCxnSpPr>
            <p:cNvPr id="72709" name="Прямая соединительная линия 72708"/>
            <p:cNvCxnSpPr/>
            <p:nvPr/>
          </p:nvCxnSpPr>
          <p:spPr>
            <a:xfrm flipV="1">
              <a:off x="2017485" y="2383178"/>
              <a:ext cx="2057583" cy="2743650"/>
            </a:xfrm>
            <a:prstGeom prst="line">
              <a:avLst/>
            </a:prstGeom>
          </p:spPr>
          <p:style>
            <a:lnRef idx="2">
              <a:schemeClr val="accent3"/>
            </a:lnRef>
            <a:fillRef idx="0">
              <a:schemeClr val="accent3"/>
            </a:fillRef>
            <a:effectRef idx="1">
              <a:schemeClr val="accent3"/>
            </a:effectRef>
            <a:fontRef idx="minor">
              <a:schemeClr val="tx1"/>
            </a:fontRef>
          </p:style>
        </p:cxnSp>
        <p:grpSp>
          <p:nvGrpSpPr>
            <p:cNvPr id="7181" name="Группа 72726"/>
            <p:cNvGrpSpPr>
              <a:grpSpLocks/>
            </p:cNvGrpSpPr>
            <p:nvPr/>
          </p:nvGrpSpPr>
          <p:grpSpPr bwMode="auto">
            <a:xfrm>
              <a:off x="2017485" y="2383178"/>
              <a:ext cx="5109030" cy="2759528"/>
              <a:chOff x="1948542" y="1219200"/>
              <a:chExt cx="5109030" cy="2759528"/>
            </a:xfrm>
          </p:grpSpPr>
          <p:sp>
            <p:nvSpPr>
              <p:cNvPr id="72704" name="Прямоугольник 72703"/>
              <p:cNvSpPr/>
              <p:nvPr/>
            </p:nvSpPr>
            <p:spPr>
              <a:xfrm>
                <a:off x="1948542" y="2646596"/>
                <a:ext cx="5109030" cy="1332132"/>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72711" name="Прямая соединительная линия 72710"/>
              <p:cNvCxnSpPr/>
              <p:nvPr/>
            </p:nvCxnSpPr>
            <p:spPr>
              <a:xfrm>
                <a:off x="4006125" y="1219200"/>
                <a:ext cx="3051447" cy="2743650"/>
              </a:xfrm>
              <a:prstGeom prst="line">
                <a:avLst/>
              </a:prstGeom>
            </p:spPr>
            <p:style>
              <a:lnRef idx="2">
                <a:schemeClr val="accent3"/>
              </a:lnRef>
              <a:fillRef idx="0">
                <a:schemeClr val="accent3"/>
              </a:fillRef>
              <a:effectRef idx="1">
                <a:schemeClr val="accent3"/>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down)">
                                      <p:cBhvr>
                                        <p:cTn id="7" dur="500"/>
                                        <p:tgtEl>
                                          <p:spTgt spid="1536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365"/>
                                        </p:tgtEl>
                                        <p:attrNameLst>
                                          <p:attrName>style.visibility</p:attrName>
                                        </p:attrNameLst>
                                      </p:cBhvr>
                                      <p:to>
                                        <p:strVal val="visible"/>
                                      </p:to>
                                    </p:set>
                                  </p:childTnLst>
                                </p:cTn>
                              </p:par>
                              <p:par>
                                <p:cTn id="10" presetID="22"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5381"/>
                                        </p:tgtEl>
                                        <p:attrNameLst>
                                          <p:attrName>style.visibility</p:attrName>
                                        </p:attrNameLst>
                                      </p:cBhvr>
                                      <p:to>
                                        <p:strVal val="visible"/>
                                      </p:to>
                                    </p:set>
                                    <p:animEffect transition="in" filter="wipe(down)">
                                      <p:cBhvr>
                                        <p:cTn id="20" dur="500"/>
                                        <p:tgtEl>
                                          <p:spTgt spid="15381"/>
                                        </p:tgtEl>
                                      </p:cBhvr>
                                    </p:animEffect>
                                  </p:childTnLst>
                                </p:cTn>
                              </p:par>
                              <p:par>
                                <p:cTn id="21" presetID="22" presetClass="entr" presetSubtype="4" fill="hold" nodeType="withEffect">
                                  <p:stCondLst>
                                    <p:cond delay="0"/>
                                  </p:stCondLst>
                                  <p:childTnLst>
                                    <p:set>
                                      <p:cBhvr>
                                        <p:cTn id="22" dur="1" fill="hold">
                                          <p:stCondLst>
                                            <p:cond delay="0"/>
                                          </p:stCondLst>
                                        </p:cTn>
                                        <p:tgtEl>
                                          <p:spTgt spid="72707"/>
                                        </p:tgtEl>
                                        <p:attrNameLst>
                                          <p:attrName>style.visibility</p:attrName>
                                        </p:attrNameLst>
                                      </p:cBhvr>
                                      <p:to>
                                        <p:strVal val="visible"/>
                                      </p:to>
                                    </p:set>
                                    <p:animEffect transition="in" filter="wipe(down)">
                                      <p:cBhvr>
                                        <p:cTn id="23" dur="500"/>
                                        <p:tgtEl>
                                          <p:spTgt spid="727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5383"/>
                                        </p:tgtEl>
                                        <p:attrNameLst>
                                          <p:attrName>style.visibility</p:attrName>
                                        </p:attrNameLst>
                                      </p:cBhvr>
                                      <p:to>
                                        <p:strVal val="visible"/>
                                      </p:to>
                                    </p:set>
                                    <p:animEffect transition="in" filter="wipe(down)">
                                      <p:cBhvr>
                                        <p:cTn id="28"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7200" b="1" dirty="0">
                <a:solidFill>
                  <a:schemeClr val="bg1"/>
                </a:solidFill>
                <a:effectLst>
                  <a:outerShdw blurRad="38100" dist="38100" dir="2700000" algn="tl">
                    <a:srgbClr val="000000"/>
                  </a:outerShdw>
                </a:effectLst>
              </a:rPr>
              <a:t>Вопрос</a:t>
            </a:r>
            <a:endParaRPr lang="en-US" sz="7200" b="1" dirty="0">
              <a:solidFill>
                <a:schemeClr val="bg1"/>
              </a:solidFill>
              <a:effectLst>
                <a:outerShdw blurRad="38100" dist="38100" dir="2700000" algn="tl">
                  <a:srgbClr val="000000"/>
                </a:outerShdw>
              </a:effectLst>
            </a:endParaRPr>
          </a:p>
        </p:txBody>
      </p:sp>
      <p:sp>
        <p:nvSpPr>
          <p:cNvPr id="16387" name="Rectangle 3"/>
          <p:cNvSpPr>
            <a:spLocks noChangeAspect="1" noChangeArrowheads="1"/>
          </p:cNvSpPr>
          <p:nvPr/>
        </p:nvSpPr>
        <p:spPr bwMode="auto">
          <a:xfrm>
            <a:off x="0" y="3429000"/>
            <a:ext cx="9144000" cy="34274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7200" b="1" dirty="0">
              <a:solidFill>
                <a:schemeClr val="bg1"/>
              </a:solidFill>
              <a:effectLst>
                <a:outerShdw blurRad="38100" dist="38100" dir="2700000" algn="tl">
                  <a:srgbClr val="000000"/>
                </a:outerShdw>
              </a:effectLst>
            </a:endParaRPr>
          </a:p>
        </p:txBody>
      </p:sp>
      <p:sp>
        <p:nvSpPr>
          <p:cNvPr id="16388" name="Rectangle 4"/>
          <p:cNvSpPr>
            <a:spLocks noChangeArrowheads="1"/>
          </p:cNvSpPr>
          <p:nvPr/>
        </p:nvSpPr>
        <p:spPr bwMode="auto">
          <a:xfrm>
            <a:off x="2916238" y="2790825"/>
            <a:ext cx="3381375" cy="631825"/>
          </a:xfrm>
          <a:prstGeom prst="rect">
            <a:avLst/>
          </a:prstGeom>
          <a:noFill/>
          <a:ln w="9525">
            <a:noFill/>
            <a:miter lim="800000"/>
            <a:headEnd/>
            <a:tailEnd/>
          </a:ln>
          <a:effectLst/>
        </p:spPr>
        <p:txBody>
          <a:bodyPr wrap="none" anchor="ctr"/>
          <a:lstStyle/>
          <a:p>
            <a:pPr algn="ctr">
              <a:defRPr/>
            </a:pPr>
            <a:r>
              <a:rPr lang="ru-RU" sz="3200" b="1" dirty="0">
                <a:solidFill>
                  <a:schemeClr val="accent1">
                    <a:lumMod val="40000"/>
                    <a:lumOff val="60000"/>
                  </a:schemeClr>
                </a:solidFill>
                <a:latin typeface="Arial" pitchFamily="34" charset="0"/>
                <a:cs typeface="Arial" pitchFamily="34" charset="0"/>
              </a:rPr>
              <a:t>Разрезать куб на три одинаковые</a:t>
            </a:r>
          </a:p>
          <a:p>
            <a:pPr algn="ctr">
              <a:defRPr/>
            </a:pPr>
            <a:r>
              <a:rPr lang="ru-RU" sz="3200" b="1" dirty="0">
                <a:solidFill>
                  <a:schemeClr val="accent1">
                    <a:lumMod val="40000"/>
                    <a:lumOff val="60000"/>
                  </a:schemeClr>
                </a:solidFill>
                <a:latin typeface="Arial" pitchFamily="34" charset="0"/>
                <a:cs typeface="Arial" pitchFamily="34" charset="0"/>
              </a:rPr>
              <a:t>пирамиды</a:t>
            </a:r>
            <a:endParaRPr lang="en-US" sz="3200" b="1" dirty="0">
              <a:solidFill>
                <a:schemeClr val="accent1">
                  <a:lumMod val="40000"/>
                  <a:lumOff val="60000"/>
                </a:schemeClr>
              </a:solidFill>
              <a:latin typeface="Arial" pitchFamily="34" charset="0"/>
              <a:cs typeface="Arial" pitchFamily="34" charset="0"/>
            </a:endParaRPr>
          </a:p>
        </p:txBody>
      </p:sp>
      <p:sp>
        <p:nvSpPr>
          <p:cNvPr id="1638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spect="1" noChangeArrowheads="1"/>
          </p:cNvSpPr>
          <p:nvPr/>
        </p:nvSpPr>
        <p:spPr bwMode="auto">
          <a:xfrm>
            <a:off x="0" y="-60325"/>
            <a:ext cx="9144000" cy="6870700"/>
          </a:xfrm>
          <a:prstGeom prst="rect">
            <a:avLst/>
          </a:prstGeom>
          <a:gradFill rotWithShape="0">
            <a:gsLst>
              <a:gs pos="0">
                <a:srgbClr val="3366FF"/>
              </a:gs>
              <a:gs pos="50000">
                <a:srgbClr val="000066"/>
              </a:gs>
              <a:gs pos="100000">
                <a:srgbClr val="3366FF"/>
              </a:gs>
            </a:gsLst>
            <a:lin ang="0" scaled="1"/>
          </a:gradFill>
          <a:ln w="9525">
            <a:solidFill>
              <a:schemeClr val="accent1"/>
            </a:solidFill>
            <a:miter lim="800000"/>
            <a:headEnd/>
            <a:tailEnd/>
          </a:ln>
          <a:effectLst/>
        </p:spPr>
        <p:txBody>
          <a:bodyPr wrap="none"/>
          <a:lstStyle/>
          <a:p>
            <a:pPr algn="ctr">
              <a:defRPr/>
            </a:pPr>
            <a:r>
              <a:rPr lang="ru-RU" sz="7200" b="1" dirty="0">
                <a:solidFill>
                  <a:schemeClr val="bg1"/>
                </a:solidFill>
                <a:effectLst>
                  <a:outerShdw blurRad="38100" dist="38100" dir="2700000" algn="tl">
                    <a:srgbClr val="000000"/>
                  </a:outerShdw>
                </a:effectLst>
              </a:rPr>
              <a:t>					Ответ</a:t>
            </a:r>
            <a:endParaRPr lang="en-US" sz="7200" b="1" dirty="0">
              <a:solidFill>
                <a:schemeClr val="bg1"/>
              </a:solidFill>
              <a:effectLst>
                <a:outerShdw blurRad="38100" dist="38100" dir="2700000" algn="tl">
                  <a:srgbClr val="000000"/>
                </a:outerShdw>
              </a:effectLst>
            </a:endParaRPr>
          </a:p>
        </p:txBody>
      </p:sp>
      <p:sp>
        <p:nvSpPr>
          <p:cNvPr id="16387" name="Rectangle 3"/>
          <p:cNvSpPr>
            <a:spLocks noChangeAspect="1" noChangeArrowheads="1"/>
          </p:cNvSpPr>
          <p:nvPr/>
        </p:nvSpPr>
        <p:spPr bwMode="auto">
          <a:xfrm flipV="1">
            <a:off x="34925" y="6802438"/>
            <a:ext cx="9144000" cy="46037"/>
          </a:xfrm>
          <a:prstGeom prst="rect">
            <a:avLst/>
          </a:prstGeom>
          <a:gradFill rotWithShape="0">
            <a:gsLst>
              <a:gs pos="0">
                <a:srgbClr val="3366FF"/>
              </a:gs>
              <a:gs pos="50000">
                <a:srgbClr val="000066"/>
              </a:gs>
              <a:gs pos="100000">
                <a:srgbClr val="3366FF"/>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b="1">
              <a:solidFill>
                <a:srgbClr val="FFFFFF"/>
              </a:solidFill>
              <a:latin typeface="Arial" charset="0"/>
            </a:endParaRPr>
          </a:p>
        </p:txBody>
      </p:sp>
      <p:sp>
        <p:nvSpPr>
          <p:cNvPr id="16388" name="Rectangle 4"/>
          <p:cNvSpPr>
            <a:spLocks noChangeArrowheads="1"/>
          </p:cNvSpPr>
          <p:nvPr/>
        </p:nvSpPr>
        <p:spPr bwMode="auto">
          <a:xfrm>
            <a:off x="2916238" y="2790825"/>
            <a:ext cx="3381375" cy="631825"/>
          </a:xfrm>
          <a:prstGeom prst="rect">
            <a:avLst/>
          </a:prstGeom>
          <a:noFill/>
          <a:ln w="9525">
            <a:noFill/>
            <a:miter lim="800000"/>
            <a:headEnd/>
            <a:tailEnd/>
          </a:ln>
          <a:effectLst/>
        </p:spPr>
        <p:txBody>
          <a:bodyPr wrap="none" anchor="ctr"/>
          <a:lstStyle/>
          <a:p>
            <a:pPr algn="ctr">
              <a:defRPr/>
            </a:pPr>
            <a:endParaRPr lang="en-US" sz="3200" dirty="0">
              <a:solidFill>
                <a:schemeClr val="accent1">
                  <a:lumMod val="40000"/>
                  <a:lumOff val="60000"/>
                </a:schemeClr>
              </a:solidFill>
              <a:latin typeface="Arial" pitchFamily="34" charset="0"/>
              <a:cs typeface="Arial" pitchFamily="34" charset="0"/>
            </a:endParaRPr>
          </a:p>
        </p:txBody>
      </p:sp>
      <p:sp>
        <p:nvSpPr>
          <p:cNvPr id="1638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grpSp>
        <p:nvGrpSpPr>
          <p:cNvPr id="9222" name="Группа 111"/>
          <p:cNvGrpSpPr>
            <a:grpSpLocks/>
          </p:cNvGrpSpPr>
          <p:nvPr/>
        </p:nvGrpSpPr>
        <p:grpSpPr bwMode="auto">
          <a:xfrm>
            <a:off x="385763" y="681038"/>
            <a:ext cx="3927475" cy="2425700"/>
            <a:chOff x="386288" y="680458"/>
            <a:chExt cx="3927389" cy="2426279"/>
          </a:xfrm>
        </p:grpSpPr>
        <p:cxnSp>
          <p:nvCxnSpPr>
            <p:cNvPr id="30" name="Прямая соединительная линия 29"/>
            <p:cNvCxnSpPr/>
            <p:nvPr/>
          </p:nvCxnSpPr>
          <p:spPr>
            <a:xfrm>
              <a:off x="1672135" y="686810"/>
              <a:ext cx="2641542"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9260" name="Группа 103"/>
            <p:cNvGrpSpPr>
              <a:grpSpLocks/>
            </p:cNvGrpSpPr>
            <p:nvPr/>
          </p:nvGrpSpPr>
          <p:grpSpPr bwMode="auto">
            <a:xfrm>
              <a:off x="386288" y="680458"/>
              <a:ext cx="3927389" cy="2426279"/>
              <a:chOff x="207735" y="680458"/>
              <a:chExt cx="4333875" cy="2597150"/>
            </a:xfrm>
          </p:grpSpPr>
          <p:cxnSp>
            <p:nvCxnSpPr>
              <p:cNvPr id="10" name="Прямая соединительная линия 9"/>
              <p:cNvCxnSpPr/>
              <p:nvPr/>
            </p:nvCxnSpPr>
            <p:spPr>
              <a:xfrm flipV="1">
                <a:off x="230507" y="680458"/>
                <a:ext cx="1396160" cy="814158"/>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Прямая соединительная линия 14"/>
              <p:cNvCxnSpPr/>
              <p:nvPr/>
            </p:nvCxnSpPr>
            <p:spPr>
              <a:xfrm flipV="1">
                <a:off x="3119174" y="680458"/>
                <a:ext cx="1422436" cy="814158"/>
              </a:xfrm>
              <a:prstGeom prst="line">
                <a:avLst/>
              </a:prstGeom>
            </p:spPr>
            <p:style>
              <a:lnRef idx="3">
                <a:schemeClr val="accent1"/>
              </a:lnRef>
              <a:fillRef idx="0">
                <a:schemeClr val="accent1"/>
              </a:fillRef>
              <a:effectRef idx="2">
                <a:schemeClr val="accent1"/>
              </a:effectRef>
              <a:fontRef idx="minor">
                <a:schemeClr val="tx1"/>
              </a:fontRef>
            </p:style>
          </p:cxnSp>
          <p:cxnSp>
            <p:nvCxnSpPr>
              <p:cNvPr id="16384" name="Прямая соединительная линия 16383"/>
              <p:cNvCxnSpPr/>
              <p:nvPr/>
            </p:nvCxnSpPr>
            <p:spPr>
              <a:xfrm>
                <a:off x="230507" y="1494616"/>
                <a:ext cx="288866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394" name="Прямая соединительная линия 16393"/>
              <p:cNvCxnSpPr/>
              <p:nvPr/>
            </p:nvCxnSpPr>
            <p:spPr>
              <a:xfrm>
                <a:off x="207735" y="1494616"/>
                <a:ext cx="1418932" cy="1779592"/>
              </a:xfrm>
              <a:prstGeom prst="line">
                <a:avLst/>
              </a:prstGeom>
            </p:spPr>
            <p:style>
              <a:lnRef idx="3">
                <a:schemeClr val="accent1"/>
              </a:lnRef>
              <a:fillRef idx="0">
                <a:schemeClr val="accent1"/>
              </a:fillRef>
              <a:effectRef idx="2">
                <a:schemeClr val="accent1"/>
              </a:effectRef>
              <a:fontRef idx="minor">
                <a:schemeClr val="tx1"/>
              </a:fontRef>
            </p:style>
          </p:cxnSp>
          <p:cxnSp>
            <p:nvCxnSpPr>
              <p:cNvPr id="16396" name="Прямая соединительная линия 16395"/>
              <p:cNvCxnSpPr/>
              <p:nvPr/>
            </p:nvCxnSpPr>
            <p:spPr>
              <a:xfrm flipV="1">
                <a:off x="1626667" y="680458"/>
                <a:ext cx="2914943" cy="2593751"/>
              </a:xfrm>
              <a:prstGeom prst="line">
                <a:avLst/>
              </a:prstGeom>
            </p:spPr>
            <p:style>
              <a:lnRef idx="3">
                <a:schemeClr val="accent1"/>
              </a:lnRef>
              <a:fillRef idx="0">
                <a:schemeClr val="accent1"/>
              </a:fillRef>
              <a:effectRef idx="2">
                <a:schemeClr val="accent1"/>
              </a:effectRef>
              <a:fontRef idx="minor">
                <a:schemeClr val="tx1"/>
              </a:fontRef>
            </p:style>
          </p:cxnSp>
          <p:cxnSp>
            <p:nvCxnSpPr>
              <p:cNvPr id="73739" name="Прямая соединительная линия 73738"/>
              <p:cNvCxnSpPr/>
              <p:nvPr/>
            </p:nvCxnSpPr>
            <p:spPr>
              <a:xfrm flipV="1">
                <a:off x="1626667" y="1494616"/>
                <a:ext cx="1492507" cy="1742199"/>
              </a:xfrm>
              <a:prstGeom prst="line">
                <a:avLst/>
              </a:prstGeom>
            </p:spPr>
            <p:style>
              <a:lnRef idx="3">
                <a:schemeClr val="accent1"/>
              </a:lnRef>
              <a:fillRef idx="0">
                <a:schemeClr val="accent1"/>
              </a:fillRef>
              <a:effectRef idx="2">
                <a:schemeClr val="accent1"/>
              </a:effectRef>
              <a:fontRef idx="minor">
                <a:schemeClr val="tx1"/>
              </a:fontRef>
            </p:style>
          </p:cxnSp>
          <p:cxnSp>
            <p:nvCxnSpPr>
              <p:cNvPr id="73743" name="Прямая соединительная линия 73742"/>
              <p:cNvCxnSpPr/>
              <p:nvPr/>
            </p:nvCxnSpPr>
            <p:spPr>
              <a:xfrm>
                <a:off x="1626667" y="687257"/>
                <a:ext cx="0" cy="2590351"/>
              </a:xfrm>
              <a:prstGeom prst="line">
                <a:avLst/>
              </a:prstGeom>
              <a:ln>
                <a:prstDash val="dash"/>
              </a:ln>
            </p:spPr>
            <p:style>
              <a:lnRef idx="3">
                <a:schemeClr val="accent1"/>
              </a:lnRef>
              <a:fillRef idx="0">
                <a:schemeClr val="accent1"/>
              </a:fillRef>
              <a:effectRef idx="2">
                <a:schemeClr val="accent1"/>
              </a:effectRef>
              <a:fontRef idx="minor">
                <a:schemeClr val="tx1"/>
              </a:fontRef>
            </p:style>
          </p:cxnSp>
        </p:grpSp>
      </p:grpSp>
      <p:sp>
        <p:nvSpPr>
          <p:cNvPr id="9223" name="TextBox 73786"/>
          <p:cNvSpPr txBox="1">
            <a:spLocks noChangeArrowheads="1"/>
          </p:cNvSpPr>
          <p:nvPr/>
        </p:nvSpPr>
        <p:spPr bwMode="auto">
          <a:xfrm>
            <a:off x="53975" y="1057275"/>
            <a:ext cx="8778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ru-RU" altLang="ru-RU" sz="1800" b="1">
                <a:solidFill>
                  <a:schemeClr val="bg1"/>
                </a:solidFill>
                <a:latin typeface="Arial" charset="0"/>
              </a:rPr>
              <a:t>А</a:t>
            </a:r>
            <a:r>
              <a:rPr lang="ru-RU" altLang="ru-RU" sz="1800" b="1" baseline="-25000">
                <a:solidFill>
                  <a:schemeClr val="bg1"/>
                </a:solidFill>
                <a:latin typeface="Arial" charset="0"/>
              </a:rPr>
              <a:t>1</a:t>
            </a:r>
            <a:endParaRPr lang="ru-RU" altLang="ru-RU" sz="1800" b="1">
              <a:solidFill>
                <a:schemeClr val="bg1"/>
              </a:solidFill>
              <a:latin typeface="Arial" charset="0"/>
            </a:endParaRPr>
          </a:p>
        </p:txBody>
      </p:sp>
      <p:sp>
        <p:nvSpPr>
          <p:cNvPr id="9224" name="TextBox 73787"/>
          <p:cNvSpPr txBox="1">
            <a:spLocks noChangeArrowheads="1"/>
          </p:cNvSpPr>
          <p:nvPr/>
        </p:nvSpPr>
        <p:spPr bwMode="auto">
          <a:xfrm>
            <a:off x="4029075" y="285750"/>
            <a:ext cx="4349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ru-RU" altLang="ru-RU" sz="1800" b="1">
                <a:solidFill>
                  <a:schemeClr val="bg1"/>
                </a:solidFill>
                <a:latin typeface="Arial" charset="0"/>
              </a:rPr>
              <a:t>С</a:t>
            </a:r>
            <a:r>
              <a:rPr lang="ru-RU" altLang="ru-RU" sz="1800" b="1" baseline="-25000">
                <a:solidFill>
                  <a:schemeClr val="bg1"/>
                </a:solidFill>
                <a:latin typeface="Arial" charset="0"/>
              </a:rPr>
              <a:t>1</a:t>
            </a:r>
            <a:endParaRPr lang="ru-RU" altLang="ru-RU" sz="1800" b="1">
              <a:solidFill>
                <a:schemeClr val="bg1"/>
              </a:solidFill>
              <a:latin typeface="Arial" charset="0"/>
            </a:endParaRPr>
          </a:p>
        </p:txBody>
      </p:sp>
      <p:sp>
        <p:nvSpPr>
          <p:cNvPr id="9225" name="TextBox 73789"/>
          <p:cNvSpPr txBox="1">
            <a:spLocks noChangeArrowheads="1"/>
          </p:cNvSpPr>
          <p:nvPr/>
        </p:nvSpPr>
        <p:spPr bwMode="auto">
          <a:xfrm>
            <a:off x="2733675" y="1071563"/>
            <a:ext cx="4349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ru-RU" sz="1800" b="1">
                <a:solidFill>
                  <a:srgbClr val="FFFFFF"/>
                </a:solidFill>
                <a:latin typeface="Arial" charset="0"/>
              </a:rPr>
              <a:t>D</a:t>
            </a:r>
            <a:r>
              <a:rPr lang="ru-RU" altLang="ru-RU" sz="1800" b="1" baseline="-25000">
                <a:solidFill>
                  <a:srgbClr val="FFFFFF"/>
                </a:solidFill>
                <a:latin typeface="Arial" charset="0"/>
              </a:rPr>
              <a:t>1</a:t>
            </a:r>
            <a:endParaRPr lang="ru-RU" altLang="ru-RU" sz="1800" b="1">
              <a:solidFill>
                <a:srgbClr val="FFFFFF"/>
              </a:solidFill>
              <a:latin typeface="Arial" charset="0"/>
            </a:endParaRPr>
          </a:p>
        </p:txBody>
      </p:sp>
      <p:sp>
        <p:nvSpPr>
          <p:cNvPr id="9226" name="TextBox 73790"/>
          <p:cNvSpPr txBox="1">
            <a:spLocks noChangeArrowheads="1"/>
          </p:cNvSpPr>
          <p:nvPr/>
        </p:nvSpPr>
        <p:spPr bwMode="auto">
          <a:xfrm>
            <a:off x="1168400" y="285750"/>
            <a:ext cx="4365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ru-RU" sz="1800" b="1">
                <a:solidFill>
                  <a:schemeClr val="bg1"/>
                </a:solidFill>
                <a:latin typeface="Arial" charset="0"/>
              </a:rPr>
              <a:t>B</a:t>
            </a:r>
            <a:r>
              <a:rPr lang="en-US" altLang="ru-RU" sz="1800" b="1" baseline="-25000">
                <a:solidFill>
                  <a:schemeClr val="bg1"/>
                </a:solidFill>
                <a:latin typeface="Arial" charset="0"/>
              </a:rPr>
              <a:t>1</a:t>
            </a:r>
            <a:endParaRPr lang="ru-RU" altLang="ru-RU" sz="1800" b="1">
              <a:solidFill>
                <a:schemeClr val="bg1"/>
              </a:solidFill>
              <a:latin typeface="Arial" charset="0"/>
            </a:endParaRPr>
          </a:p>
        </p:txBody>
      </p:sp>
      <p:sp>
        <p:nvSpPr>
          <p:cNvPr id="9227" name="TextBox 97"/>
          <p:cNvSpPr txBox="1">
            <a:spLocks noChangeArrowheads="1"/>
          </p:cNvSpPr>
          <p:nvPr/>
        </p:nvSpPr>
        <p:spPr bwMode="auto">
          <a:xfrm>
            <a:off x="1366838" y="3052763"/>
            <a:ext cx="3508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ru-RU" sz="1800" b="1">
                <a:solidFill>
                  <a:srgbClr val="FFFFFF"/>
                </a:solidFill>
                <a:latin typeface="Arial" charset="0"/>
              </a:rPr>
              <a:t>B</a:t>
            </a:r>
            <a:endParaRPr lang="ru-RU" altLang="ru-RU" sz="1800" b="1">
              <a:solidFill>
                <a:srgbClr val="FFFFFF"/>
              </a:solidFill>
              <a:latin typeface="Arial" charset="0"/>
            </a:endParaRPr>
          </a:p>
        </p:txBody>
      </p:sp>
      <p:grpSp>
        <p:nvGrpSpPr>
          <p:cNvPr id="9228" name="Группа 8212"/>
          <p:cNvGrpSpPr>
            <a:grpSpLocks/>
          </p:cNvGrpSpPr>
          <p:nvPr/>
        </p:nvGrpSpPr>
        <p:grpSpPr bwMode="auto">
          <a:xfrm>
            <a:off x="5246688" y="1138238"/>
            <a:ext cx="3897312" cy="4106862"/>
            <a:chOff x="5176838" y="1506538"/>
            <a:chExt cx="3517900" cy="3863975"/>
          </a:xfrm>
        </p:grpSpPr>
        <p:grpSp>
          <p:nvGrpSpPr>
            <p:cNvPr id="9245" name="Группа 73764"/>
            <p:cNvGrpSpPr>
              <a:grpSpLocks/>
            </p:cNvGrpSpPr>
            <p:nvPr/>
          </p:nvGrpSpPr>
          <p:grpSpPr bwMode="auto">
            <a:xfrm>
              <a:off x="5527675" y="1852612"/>
              <a:ext cx="2584450" cy="3044825"/>
              <a:chOff x="3114675" y="1763627"/>
              <a:chExt cx="2914650" cy="3379079"/>
            </a:xfrm>
          </p:grpSpPr>
          <p:cxnSp>
            <p:nvCxnSpPr>
              <p:cNvPr id="23" name="Прямая соединительная линия 22"/>
              <p:cNvCxnSpPr/>
              <p:nvPr/>
            </p:nvCxnSpPr>
            <p:spPr>
              <a:xfrm flipV="1">
                <a:off x="4572604" y="4359887"/>
                <a:ext cx="1456046" cy="755855"/>
              </a:xfrm>
              <a:prstGeom prst="line">
                <a:avLst/>
              </a:prstGeom>
            </p:spPr>
            <p:style>
              <a:lnRef idx="3">
                <a:schemeClr val="accent4"/>
              </a:lnRef>
              <a:fillRef idx="0">
                <a:schemeClr val="accent4"/>
              </a:fillRef>
              <a:effectRef idx="2">
                <a:schemeClr val="accent4"/>
              </a:effectRef>
              <a:fontRef idx="minor">
                <a:schemeClr val="tx1"/>
              </a:fontRef>
            </p:style>
          </p:cxnSp>
          <p:cxnSp>
            <p:nvCxnSpPr>
              <p:cNvPr id="73748" name="Прямая соединительная линия 73747"/>
              <p:cNvCxnSpPr/>
              <p:nvPr/>
            </p:nvCxnSpPr>
            <p:spPr>
              <a:xfrm flipV="1">
                <a:off x="4548364" y="1764120"/>
                <a:ext cx="1480286" cy="787349"/>
              </a:xfrm>
              <a:prstGeom prst="line">
                <a:avLst/>
              </a:prstGeom>
            </p:spPr>
            <p:style>
              <a:lnRef idx="3">
                <a:schemeClr val="accent4"/>
              </a:lnRef>
              <a:fillRef idx="0">
                <a:schemeClr val="accent4"/>
              </a:fillRef>
              <a:effectRef idx="2">
                <a:schemeClr val="accent4"/>
              </a:effectRef>
              <a:fontRef idx="minor">
                <a:schemeClr val="tx1"/>
              </a:fontRef>
            </p:style>
          </p:cxnSp>
          <p:cxnSp>
            <p:nvCxnSpPr>
              <p:cNvPr id="73750" name="Прямая соединительная линия 73749"/>
              <p:cNvCxnSpPr/>
              <p:nvPr/>
            </p:nvCxnSpPr>
            <p:spPr>
              <a:xfrm flipH="1" flipV="1">
                <a:off x="3114942" y="4358228"/>
                <a:ext cx="1457662" cy="784035"/>
              </a:xfrm>
              <a:prstGeom prst="line">
                <a:avLst/>
              </a:prstGeom>
            </p:spPr>
            <p:style>
              <a:lnRef idx="3">
                <a:schemeClr val="accent4"/>
              </a:lnRef>
              <a:fillRef idx="0">
                <a:schemeClr val="accent4"/>
              </a:fillRef>
              <a:effectRef idx="2">
                <a:schemeClr val="accent4"/>
              </a:effectRef>
              <a:fontRef idx="minor">
                <a:schemeClr val="tx1"/>
              </a:fontRef>
            </p:style>
          </p:cxnSp>
          <p:cxnSp>
            <p:nvCxnSpPr>
              <p:cNvPr id="73752" name="Прямая соединительная линия 73751"/>
              <p:cNvCxnSpPr/>
              <p:nvPr/>
            </p:nvCxnSpPr>
            <p:spPr>
              <a:xfrm flipH="1">
                <a:off x="3114942" y="2551469"/>
                <a:ext cx="1425341" cy="1806760"/>
              </a:xfrm>
              <a:prstGeom prst="line">
                <a:avLst/>
              </a:prstGeom>
            </p:spPr>
            <p:style>
              <a:lnRef idx="3">
                <a:schemeClr val="accent4"/>
              </a:lnRef>
              <a:fillRef idx="0">
                <a:schemeClr val="accent4"/>
              </a:fillRef>
              <a:effectRef idx="2">
                <a:schemeClr val="accent4"/>
              </a:effectRef>
              <a:fontRef idx="minor">
                <a:schemeClr val="tx1"/>
              </a:fontRef>
            </p:style>
          </p:cxnSp>
          <p:cxnSp>
            <p:nvCxnSpPr>
              <p:cNvPr id="73754" name="Прямая соединительная линия 73753"/>
              <p:cNvCxnSpPr/>
              <p:nvPr/>
            </p:nvCxnSpPr>
            <p:spPr>
              <a:xfrm flipH="1">
                <a:off x="3114942" y="1764120"/>
                <a:ext cx="2913708" cy="2594109"/>
              </a:xfrm>
              <a:prstGeom prst="line">
                <a:avLst/>
              </a:prstGeom>
              <a:ln>
                <a:prstDash val="dash"/>
              </a:ln>
            </p:spPr>
            <p:style>
              <a:lnRef idx="3">
                <a:schemeClr val="accent4"/>
              </a:lnRef>
              <a:fillRef idx="0">
                <a:schemeClr val="accent4"/>
              </a:fillRef>
              <a:effectRef idx="2">
                <a:schemeClr val="accent4"/>
              </a:effectRef>
              <a:fontRef idx="minor">
                <a:schemeClr val="tx1"/>
              </a:fontRef>
            </p:style>
          </p:cxnSp>
          <p:cxnSp>
            <p:nvCxnSpPr>
              <p:cNvPr id="73756" name="Прямая соединительная линия 73755"/>
              <p:cNvCxnSpPr/>
              <p:nvPr/>
            </p:nvCxnSpPr>
            <p:spPr>
              <a:xfrm>
                <a:off x="4572604" y="2551469"/>
                <a:ext cx="0" cy="2564273"/>
              </a:xfrm>
              <a:prstGeom prst="line">
                <a:avLst/>
              </a:prstGeom>
            </p:spPr>
            <p:style>
              <a:lnRef idx="3">
                <a:schemeClr val="accent4"/>
              </a:lnRef>
              <a:fillRef idx="0">
                <a:schemeClr val="accent4"/>
              </a:fillRef>
              <a:effectRef idx="2">
                <a:schemeClr val="accent4"/>
              </a:effectRef>
              <a:fontRef idx="minor">
                <a:schemeClr val="tx1"/>
              </a:fontRef>
            </p:style>
          </p:cxnSp>
          <p:cxnSp>
            <p:nvCxnSpPr>
              <p:cNvPr id="73758" name="Прямая соединительная линия 73757"/>
              <p:cNvCxnSpPr/>
              <p:nvPr/>
            </p:nvCxnSpPr>
            <p:spPr>
              <a:xfrm>
                <a:off x="6028650" y="1764120"/>
                <a:ext cx="0" cy="2594109"/>
              </a:xfrm>
              <a:prstGeom prst="line">
                <a:avLst/>
              </a:prstGeom>
            </p:spPr>
            <p:style>
              <a:lnRef idx="3">
                <a:schemeClr val="accent4"/>
              </a:lnRef>
              <a:fillRef idx="0">
                <a:schemeClr val="accent4"/>
              </a:fillRef>
              <a:effectRef idx="2">
                <a:schemeClr val="accent4"/>
              </a:effectRef>
              <a:fontRef idx="minor">
                <a:schemeClr val="tx1"/>
              </a:fontRef>
            </p:style>
          </p:cxnSp>
          <p:cxnSp>
            <p:nvCxnSpPr>
              <p:cNvPr id="73760" name="Прямая соединительная линия 73759"/>
              <p:cNvCxnSpPr/>
              <p:nvPr/>
            </p:nvCxnSpPr>
            <p:spPr>
              <a:xfrm flipV="1">
                <a:off x="3163423" y="4358228"/>
                <a:ext cx="2865227" cy="1658"/>
              </a:xfrm>
              <a:prstGeom prst="line">
                <a:avLst/>
              </a:prstGeom>
              <a:ln>
                <a:prstDash val="dash"/>
              </a:ln>
            </p:spPr>
            <p:style>
              <a:lnRef idx="3">
                <a:schemeClr val="accent4"/>
              </a:lnRef>
              <a:fillRef idx="0">
                <a:schemeClr val="accent4"/>
              </a:fillRef>
              <a:effectRef idx="2">
                <a:schemeClr val="accent4"/>
              </a:effectRef>
              <a:fontRef idx="minor">
                <a:schemeClr val="tx1"/>
              </a:fontRef>
            </p:style>
          </p:cxnSp>
        </p:grpSp>
        <p:sp>
          <p:nvSpPr>
            <p:cNvPr id="9246" name="TextBox 95"/>
            <p:cNvSpPr txBox="1">
              <a:spLocks noChangeArrowheads="1"/>
            </p:cNvSpPr>
            <p:nvPr/>
          </p:nvSpPr>
          <p:spPr bwMode="auto">
            <a:xfrm>
              <a:off x="6511925" y="2181225"/>
              <a:ext cx="4937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ru-RU" sz="1800" b="1">
                  <a:solidFill>
                    <a:srgbClr val="FFFFFF"/>
                  </a:solidFill>
                  <a:latin typeface="Arial" charset="0"/>
                </a:rPr>
                <a:t>D</a:t>
              </a:r>
              <a:r>
                <a:rPr lang="ru-RU" altLang="ru-RU" sz="1800" b="1" baseline="-25000">
                  <a:solidFill>
                    <a:srgbClr val="FFFFFF"/>
                  </a:solidFill>
                  <a:latin typeface="Arial" charset="0"/>
                </a:rPr>
                <a:t>1</a:t>
              </a:r>
              <a:endParaRPr lang="ru-RU" altLang="ru-RU" sz="1800" b="1">
                <a:solidFill>
                  <a:srgbClr val="FFFFFF"/>
                </a:solidFill>
                <a:latin typeface="Arial" charset="0"/>
              </a:endParaRPr>
            </a:p>
          </p:txBody>
        </p:sp>
        <p:sp>
          <p:nvSpPr>
            <p:cNvPr id="9247" name="TextBox 96"/>
            <p:cNvSpPr txBox="1">
              <a:spLocks noChangeArrowheads="1"/>
            </p:cNvSpPr>
            <p:nvPr/>
          </p:nvSpPr>
          <p:spPr bwMode="auto">
            <a:xfrm>
              <a:off x="7977188" y="1506538"/>
              <a:ext cx="7175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ru-RU" altLang="ru-RU" sz="1800" b="1">
                  <a:solidFill>
                    <a:srgbClr val="FFFFFF"/>
                  </a:solidFill>
                  <a:latin typeface="Arial" charset="0"/>
                </a:rPr>
                <a:t>С</a:t>
              </a:r>
              <a:r>
                <a:rPr lang="ru-RU" altLang="ru-RU" sz="1800" b="1" baseline="-25000">
                  <a:solidFill>
                    <a:srgbClr val="FFFFFF"/>
                  </a:solidFill>
                  <a:latin typeface="Arial" charset="0"/>
                </a:rPr>
                <a:t>1</a:t>
              </a:r>
              <a:endParaRPr lang="ru-RU" altLang="ru-RU" sz="1800" b="1">
                <a:solidFill>
                  <a:srgbClr val="FFFFFF"/>
                </a:solidFill>
                <a:latin typeface="Arial" charset="0"/>
              </a:endParaRPr>
            </a:p>
          </p:txBody>
        </p:sp>
        <p:sp>
          <p:nvSpPr>
            <p:cNvPr id="9248" name="Прямоугольник 107"/>
            <p:cNvSpPr>
              <a:spLocks noChangeArrowheads="1"/>
            </p:cNvSpPr>
            <p:nvPr/>
          </p:nvSpPr>
          <p:spPr bwMode="auto">
            <a:xfrm>
              <a:off x="6748463" y="5000625"/>
              <a:ext cx="3524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ru-RU" sz="1800" b="1">
                  <a:solidFill>
                    <a:srgbClr val="FFFFFF"/>
                  </a:solidFill>
                  <a:latin typeface="Arial" charset="0"/>
                </a:rPr>
                <a:t>D</a:t>
              </a:r>
              <a:endParaRPr lang="ru-RU" altLang="ru-RU" sz="1800" b="1">
                <a:solidFill>
                  <a:srgbClr val="FFFFFF"/>
                </a:solidFill>
                <a:latin typeface="Arial" charset="0"/>
              </a:endParaRPr>
            </a:p>
          </p:txBody>
        </p:sp>
        <p:sp>
          <p:nvSpPr>
            <p:cNvPr id="9249" name="TextBox 108"/>
            <p:cNvSpPr txBox="1">
              <a:spLocks noChangeArrowheads="1"/>
            </p:cNvSpPr>
            <p:nvPr/>
          </p:nvSpPr>
          <p:spPr bwMode="auto">
            <a:xfrm>
              <a:off x="5176838" y="4048125"/>
              <a:ext cx="3508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ru-RU" sz="1800" b="1">
                  <a:solidFill>
                    <a:srgbClr val="FFFFFF"/>
                  </a:solidFill>
                  <a:latin typeface="Arial" charset="0"/>
                </a:rPr>
                <a:t>B</a:t>
              </a:r>
              <a:endParaRPr lang="ru-RU" altLang="ru-RU" sz="1800" b="1">
                <a:solidFill>
                  <a:srgbClr val="FFFFFF"/>
                </a:solidFill>
                <a:latin typeface="Arial" charset="0"/>
              </a:endParaRPr>
            </a:p>
          </p:txBody>
        </p:sp>
        <p:sp>
          <p:nvSpPr>
            <p:cNvPr id="9250" name="TextBox 109"/>
            <p:cNvSpPr txBox="1">
              <a:spLocks noChangeArrowheads="1"/>
            </p:cNvSpPr>
            <p:nvPr/>
          </p:nvSpPr>
          <p:spPr bwMode="auto">
            <a:xfrm>
              <a:off x="8042275" y="4214813"/>
              <a:ext cx="3508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ru-RU" altLang="ru-RU" sz="1800" b="1">
                  <a:solidFill>
                    <a:srgbClr val="FFFFFF"/>
                  </a:solidFill>
                  <a:latin typeface="Arial" charset="0"/>
                </a:rPr>
                <a:t>С</a:t>
              </a:r>
            </a:p>
          </p:txBody>
        </p:sp>
      </p:grpSp>
      <p:grpSp>
        <p:nvGrpSpPr>
          <p:cNvPr id="9229" name="Группа 8221"/>
          <p:cNvGrpSpPr>
            <a:grpSpLocks/>
          </p:cNvGrpSpPr>
          <p:nvPr/>
        </p:nvGrpSpPr>
        <p:grpSpPr bwMode="auto">
          <a:xfrm>
            <a:off x="1230313" y="2832100"/>
            <a:ext cx="3979862" cy="3663950"/>
            <a:chOff x="1286427" y="2790825"/>
            <a:chExt cx="3978878" cy="3664822"/>
          </a:xfrm>
        </p:grpSpPr>
        <p:grpSp>
          <p:nvGrpSpPr>
            <p:cNvPr id="9230" name="Группа 8196"/>
            <p:cNvGrpSpPr>
              <a:grpSpLocks/>
            </p:cNvGrpSpPr>
            <p:nvPr/>
          </p:nvGrpSpPr>
          <p:grpSpPr bwMode="auto">
            <a:xfrm>
              <a:off x="1604963" y="3020219"/>
              <a:ext cx="3344408" cy="3309144"/>
              <a:chOff x="1604963" y="3020219"/>
              <a:chExt cx="3344408" cy="3309144"/>
            </a:xfrm>
          </p:grpSpPr>
          <p:grpSp>
            <p:nvGrpSpPr>
              <p:cNvPr id="9236" name="Группа 30"/>
              <p:cNvGrpSpPr>
                <a:grpSpLocks/>
              </p:cNvGrpSpPr>
              <p:nvPr/>
            </p:nvGrpSpPr>
            <p:grpSpPr bwMode="auto">
              <a:xfrm rot="-366056">
                <a:off x="2193017" y="3020219"/>
                <a:ext cx="2756354" cy="2947183"/>
                <a:chOff x="2875190" y="2542915"/>
                <a:chExt cx="1439862" cy="1843560"/>
              </a:xfrm>
            </p:grpSpPr>
            <p:cxnSp>
              <p:nvCxnSpPr>
                <p:cNvPr id="6" name="Прямая соединительная линия 5"/>
                <p:cNvCxnSpPr/>
                <p:nvPr/>
              </p:nvCxnSpPr>
              <p:spPr>
                <a:xfrm flipH="1">
                  <a:off x="2872068" y="2538602"/>
                  <a:ext cx="142600" cy="1386605"/>
                </a:xfrm>
                <a:prstGeom prst="line">
                  <a:avLst/>
                </a:prstGeom>
                <a:ln w="19050">
                  <a:prstDash val="dash"/>
                </a:ln>
              </p:spPr>
              <p:style>
                <a:lnRef idx="2">
                  <a:schemeClr val="accent3"/>
                </a:lnRef>
                <a:fillRef idx="0">
                  <a:schemeClr val="accent3"/>
                </a:fillRef>
                <a:effectRef idx="1">
                  <a:schemeClr val="accent3"/>
                </a:effectRef>
                <a:fontRef idx="minor">
                  <a:schemeClr val="tx1"/>
                </a:fontRef>
              </p:style>
            </p:cxnSp>
            <p:cxnSp>
              <p:nvCxnSpPr>
                <p:cNvPr id="12" name="Прямая соединительная линия 11"/>
                <p:cNvCxnSpPr/>
                <p:nvPr/>
              </p:nvCxnSpPr>
              <p:spPr>
                <a:xfrm>
                  <a:off x="3018378" y="2538636"/>
                  <a:ext cx="1296668" cy="442005"/>
                </a:xfrm>
                <a:prstGeom prst="line">
                  <a:avLst/>
                </a:prstGeom>
                <a:ln w="28575">
                  <a:prstDash val="solid"/>
                </a:ln>
              </p:spPr>
              <p:style>
                <a:lnRef idx="2">
                  <a:schemeClr val="accent3"/>
                </a:lnRef>
                <a:fillRef idx="0">
                  <a:schemeClr val="accent3"/>
                </a:fillRef>
                <a:effectRef idx="1">
                  <a:schemeClr val="accent3"/>
                </a:effectRef>
                <a:fontRef idx="minor">
                  <a:schemeClr val="tx1"/>
                </a:fontRef>
              </p:style>
            </p:cxnSp>
            <p:cxnSp>
              <p:nvCxnSpPr>
                <p:cNvPr id="14" name="Прямая соединительная линия 13"/>
                <p:cNvCxnSpPr/>
                <p:nvPr/>
              </p:nvCxnSpPr>
              <p:spPr>
                <a:xfrm flipH="1">
                  <a:off x="4164197" y="2984329"/>
                  <a:ext cx="150891" cy="1398524"/>
                </a:xfrm>
                <a:prstGeom prst="line">
                  <a:avLst/>
                </a:prstGeom>
                <a:ln w="28575">
                  <a:prstDash val="solid"/>
                </a:ln>
              </p:spPr>
              <p:style>
                <a:lnRef idx="2">
                  <a:schemeClr val="accent3"/>
                </a:lnRef>
                <a:fillRef idx="0">
                  <a:schemeClr val="accent3"/>
                </a:fillRef>
                <a:effectRef idx="1">
                  <a:schemeClr val="accent3"/>
                </a:effectRef>
                <a:fontRef idx="minor">
                  <a:schemeClr val="tx1"/>
                </a:fontRef>
              </p:style>
            </p:cxnSp>
            <p:cxnSp>
              <p:nvCxnSpPr>
                <p:cNvPr id="24" name="Прямая соединительная линия 23"/>
                <p:cNvCxnSpPr/>
                <p:nvPr/>
              </p:nvCxnSpPr>
              <p:spPr>
                <a:xfrm>
                  <a:off x="2873606" y="3925070"/>
                  <a:ext cx="1289206" cy="428100"/>
                </a:xfrm>
                <a:prstGeom prst="line">
                  <a:avLst/>
                </a:prstGeom>
                <a:ln w="19050">
                  <a:prstDash val="dash"/>
                </a:ln>
              </p:spPr>
              <p:style>
                <a:lnRef idx="2">
                  <a:schemeClr val="accent3"/>
                </a:lnRef>
                <a:fillRef idx="0">
                  <a:schemeClr val="accent3"/>
                </a:fillRef>
                <a:effectRef idx="1">
                  <a:schemeClr val="accent3"/>
                </a:effectRef>
                <a:fontRef idx="minor">
                  <a:schemeClr val="tx1"/>
                </a:fontRef>
              </p:style>
            </p:cxnSp>
          </p:grpSp>
          <p:cxnSp>
            <p:nvCxnSpPr>
              <p:cNvPr id="16391" name="Прямая соединительная линия 16390"/>
              <p:cNvCxnSpPr/>
              <p:nvPr/>
            </p:nvCxnSpPr>
            <p:spPr>
              <a:xfrm flipH="1">
                <a:off x="1605435" y="3144923"/>
                <a:ext cx="691979" cy="318369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393" name="Прямая соединительная линия 16392"/>
              <p:cNvCxnSpPr/>
              <p:nvPr/>
            </p:nvCxnSpPr>
            <p:spPr>
              <a:xfrm flipH="1">
                <a:off x="1605435" y="5369539"/>
                <a:ext cx="691979" cy="959078"/>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397" name="Прямая соединительная линия 16396"/>
              <p:cNvCxnSpPr/>
              <p:nvPr/>
            </p:nvCxnSpPr>
            <p:spPr>
              <a:xfrm flipV="1">
                <a:off x="1605435" y="3589528"/>
                <a:ext cx="3201196" cy="273908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399" name="Прямая соединительная линия 16398"/>
              <p:cNvCxnSpPr/>
              <p:nvPr/>
            </p:nvCxnSpPr>
            <p:spPr>
              <a:xfrm flipV="1">
                <a:off x="1605435" y="5842726"/>
                <a:ext cx="3201196" cy="48589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9231" name="TextBox 8210"/>
            <p:cNvSpPr txBox="1">
              <a:spLocks noChangeArrowheads="1"/>
            </p:cNvSpPr>
            <p:nvPr/>
          </p:nvSpPr>
          <p:spPr bwMode="auto">
            <a:xfrm>
              <a:off x="1286427" y="6086315"/>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ru-RU" altLang="ru-RU" sz="1800" b="1">
                  <a:solidFill>
                    <a:schemeClr val="bg1"/>
                  </a:solidFill>
                  <a:latin typeface="Arial" charset="0"/>
                </a:rPr>
                <a:t>В</a:t>
              </a:r>
            </a:p>
          </p:txBody>
        </p:sp>
        <p:sp>
          <p:nvSpPr>
            <p:cNvPr id="9232" name="TextBox 8211"/>
            <p:cNvSpPr txBox="1">
              <a:spLocks noChangeArrowheads="1"/>
            </p:cNvSpPr>
            <p:nvPr/>
          </p:nvSpPr>
          <p:spPr bwMode="auto">
            <a:xfrm>
              <a:off x="4835842" y="5717664"/>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ru-RU" sz="1800" b="1">
                  <a:solidFill>
                    <a:srgbClr val="FFFFFF"/>
                  </a:solidFill>
                  <a:latin typeface="Arial" charset="0"/>
                </a:rPr>
                <a:t>D</a:t>
              </a:r>
              <a:endParaRPr lang="ru-RU" altLang="ru-RU" sz="1800" b="1">
                <a:solidFill>
                  <a:srgbClr val="FFFFFF"/>
                </a:solidFill>
                <a:latin typeface="Arial" charset="0"/>
              </a:endParaRPr>
            </a:p>
          </p:txBody>
        </p:sp>
        <p:sp>
          <p:nvSpPr>
            <p:cNvPr id="9233" name="TextBox 8213"/>
            <p:cNvSpPr txBox="1">
              <a:spLocks noChangeArrowheads="1"/>
            </p:cNvSpPr>
            <p:nvPr/>
          </p:nvSpPr>
          <p:spPr bwMode="auto">
            <a:xfrm>
              <a:off x="4828967" y="3266395"/>
              <a:ext cx="4363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ru-RU" sz="1800" b="1">
                  <a:solidFill>
                    <a:srgbClr val="FFFFFF"/>
                  </a:solidFill>
                  <a:latin typeface="Arial" charset="0"/>
                </a:rPr>
                <a:t>D</a:t>
              </a:r>
              <a:r>
                <a:rPr lang="ru-RU" altLang="ru-RU" sz="1800" b="1" baseline="-25000">
                  <a:solidFill>
                    <a:srgbClr val="FFFFFF"/>
                  </a:solidFill>
                  <a:latin typeface="Arial" charset="0"/>
                </a:rPr>
                <a:t>1</a:t>
              </a:r>
              <a:endParaRPr lang="ru-RU" altLang="ru-RU" sz="1800" b="1">
                <a:solidFill>
                  <a:srgbClr val="FFFFFF"/>
                </a:solidFill>
                <a:latin typeface="Arial" charset="0"/>
              </a:endParaRPr>
            </a:p>
          </p:txBody>
        </p:sp>
        <p:sp>
          <p:nvSpPr>
            <p:cNvPr id="9234" name="TextBox 8219"/>
            <p:cNvSpPr txBox="1">
              <a:spLocks noChangeArrowheads="1"/>
            </p:cNvSpPr>
            <p:nvPr/>
          </p:nvSpPr>
          <p:spPr bwMode="auto">
            <a:xfrm>
              <a:off x="2247284" y="2790825"/>
              <a:ext cx="4363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ru-RU" altLang="ru-RU" sz="1800" b="1">
                  <a:solidFill>
                    <a:schemeClr val="bg1"/>
                  </a:solidFill>
                  <a:latin typeface="Arial" charset="0"/>
                </a:rPr>
                <a:t>А</a:t>
              </a:r>
              <a:r>
                <a:rPr lang="ru-RU" altLang="ru-RU" sz="1800" b="1" baseline="-25000">
                  <a:solidFill>
                    <a:schemeClr val="bg1"/>
                  </a:solidFill>
                  <a:latin typeface="Arial" charset="0"/>
                </a:rPr>
                <a:t>1</a:t>
              </a:r>
              <a:endParaRPr lang="ru-RU" altLang="ru-RU" sz="1800" b="1">
                <a:solidFill>
                  <a:schemeClr val="bg1"/>
                </a:solidFill>
                <a:latin typeface="Arial" charset="0"/>
              </a:endParaRPr>
            </a:p>
          </p:txBody>
        </p:sp>
        <p:sp>
          <p:nvSpPr>
            <p:cNvPr id="9235" name="TextBox 8220"/>
            <p:cNvSpPr txBox="1">
              <a:spLocks noChangeArrowheads="1"/>
            </p:cNvSpPr>
            <p:nvPr/>
          </p:nvSpPr>
          <p:spPr bwMode="auto">
            <a:xfrm>
              <a:off x="2279775" y="5019257"/>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ru-RU" altLang="ru-RU" sz="1800" b="1">
                  <a:solidFill>
                    <a:schemeClr val="bg1"/>
                  </a:solidFill>
                  <a:latin typeface="Arial" charset="0"/>
                </a:rPr>
                <a:t>А</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Группа 1"/>
          <p:cNvGrpSpPr>
            <a:grpSpLocks/>
          </p:cNvGrpSpPr>
          <p:nvPr/>
        </p:nvGrpSpPr>
        <p:grpSpPr bwMode="auto">
          <a:xfrm>
            <a:off x="-1588" y="19050"/>
            <a:ext cx="9144001" cy="6872288"/>
            <a:chOff x="0" y="0"/>
            <a:chExt cx="9144000" cy="6870700"/>
          </a:xfrm>
        </p:grpSpPr>
        <p:sp>
          <p:nvSpPr>
            <p:cNvPr id="17410"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prstDash val="dash"/>
              <a:miter lim="800000"/>
              <a:headEnd/>
              <a:tailEnd/>
            </a:ln>
            <a:effectLst/>
          </p:spPr>
          <p:txBody>
            <a:bodyPr wrap="none"/>
            <a:lstStyle/>
            <a:p>
              <a:pPr algn="ctr">
                <a:defRPr/>
              </a:pPr>
              <a:r>
                <a:rPr lang="ru-RU" sz="7200" b="1">
                  <a:solidFill>
                    <a:schemeClr val="bg1"/>
                  </a:solidFill>
                  <a:effectLst>
                    <a:outerShdw blurRad="38100" dist="38100" dir="2700000" algn="tl">
                      <a:srgbClr val="000000"/>
                    </a:outerShdw>
                  </a:effectLst>
                </a:rPr>
                <a:t>Вопрос</a:t>
              </a:r>
              <a:endParaRPr lang="en-US" sz="7200" b="1">
                <a:solidFill>
                  <a:schemeClr val="bg1"/>
                </a:solidFill>
                <a:effectLst>
                  <a:outerShdw blurRad="38100" dist="38100" dir="2700000" algn="tl">
                    <a:srgbClr val="000000"/>
                  </a:outerShdw>
                </a:effectLst>
              </a:endParaRPr>
            </a:p>
          </p:txBody>
        </p:sp>
        <p:sp>
          <p:nvSpPr>
            <p:cNvPr id="17411" name="Rectangle 3"/>
            <p:cNvSpPr>
              <a:spLocks noChangeAspect="1" noChangeArrowheads="1"/>
            </p:cNvSpPr>
            <p:nvPr/>
          </p:nvSpPr>
          <p:spPr bwMode="auto">
            <a:xfrm>
              <a:off x="0" y="3428208"/>
              <a:ext cx="9144000" cy="3428208"/>
            </a:xfrm>
            <a:prstGeom prst="rect">
              <a:avLst/>
            </a:prstGeom>
            <a:gradFill rotWithShape="0">
              <a:gsLst>
                <a:gs pos="0">
                  <a:srgbClr val="3366FF"/>
                </a:gs>
                <a:gs pos="50000">
                  <a:srgbClr val="000066"/>
                </a:gs>
                <a:gs pos="100000">
                  <a:srgbClr val="3366FF"/>
                </a:gs>
              </a:gsLst>
              <a:lin ang="0" scaled="1"/>
            </a:gradFill>
            <a:ln w="9525">
              <a:noFill/>
              <a:prstDash val="dash"/>
              <a:miter lim="800000"/>
              <a:headEnd/>
              <a:tailEnd/>
            </a:ln>
            <a:effectLst/>
          </p:spPr>
          <p:txBody>
            <a:bodyPr wrap="none" anchor="ctr"/>
            <a:lstStyle/>
            <a:p>
              <a:pPr algn="ctr">
                <a:defRPr/>
              </a:pPr>
              <a:endParaRPr lang="en-US" sz="7200" b="1" dirty="0">
                <a:solidFill>
                  <a:schemeClr val="bg1"/>
                </a:solidFill>
                <a:effectLst>
                  <a:outerShdw blurRad="38100" dist="38100" dir="2700000" algn="tl">
                    <a:srgbClr val="000000"/>
                  </a:outerShdw>
                </a:effectLst>
              </a:endParaRPr>
            </a:p>
          </p:txBody>
        </p:sp>
      </p:grpSp>
      <p:sp>
        <p:nvSpPr>
          <p:cNvPr id="17412" name="Rectangle 4"/>
          <p:cNvSpPr>
            <a:spLocks noChangeArrowheads="1"/>
          </p:cNvSpPr>
          <p:nvPr/>
        </p:nvSpPr>
        <p:spPr bwMode="auto">
          <a:xfrm>
            <a:off x="158750" y="1049338"/>
            <a:ext cx="3381375" cy="631825"/>
          </a:xfrm>
          <a:prstGeom prst="rect">
            <a:avLst/>
          </a:prstGeom>
          <a:noFill/>
          <a:ln w="9525">
            <a:noFill/>
            <a:miter lim="800000"/>
            <a:headEnd/>
            <a:tailEnd/>
          </a:ln>
          <a:effectLst/>
        </p:spPr>
        <p:txBody>
          <a:bodyPr wrap="none" anchor="ctr"/>
          <a:lstStyle/>
          <a:p>
            <a:pPr algn="ctr">
              <a:defRPr/>
            </a:pPr>
            <a:r>
              <a:rPr lang="ru-RU" sz="3200" dirty="0">
                <a:solidFill>
                  <a:schemeClr val="accent1">
                    <a:lumMod val="40000"/>
                    <a:lumOff val="60000"/>
                  </a:schemeClr>
                </a:solidFill>
                <a:effectLst>
                  <a:outerShdw blurRad="38100" dist="38100" dir="2700000" algn="tl">
                    <a:srgbClr val="C0C0C0"/>
                  </a:outerShdw>
                </a:effectLst>
              </a:rPr>
              <a:t>Исправьте ошибку</a:t>
            </a:r>
            <a:endParaRPr lang="en-US" sz="3200" dirty="0">
              <a:solidFill>
                <a:schemeClr val="accent1">
                  <a:lumMod val="40000"/>
                  <a:lumOff val="60000"/>
                </a:schemeClr>
              </a:solidFill>
              <a:latin typeface="Impact" pitchFamily="34" charset="0"/>
            </a:endParaRPr>
          </a:p>
        </p:txBody>
      </p:sp>
      <p:sp>
        <p:nvSpPr>
          <p:cNvPr id="17413" name="AutoShape 5">
            <a:hlinkClick r:id="rId3" action="ppaction://hlinksldjump"/>
          </p:cNvPr>
          <p:cNvSpPr>
            <a:spLocks noChangeArrowheads="1"/>
          </p:cNvSpPr>
          <p:nvPr/>
        </p:nvSpPr>
        <p:spPr bwMode="auto">
          <a:xfrm>
            <a:off x="7758113" y="6257925"/>
            <a:ext cx="1176337" cy="500063"/>
          </a:xfrm>
          <a:prstGeom prst="leftArrow">
            <a:avLst>
              <a:gd name="adj1" fmla="val 50000"/>
              <a:gd name="adj2" fmla="val 58809"/>
            </a:avLst>
          </a:prstGeom>
          <a:solidFill>
            <a:srgbClr val="FF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200">
              <a:latin typeface="Arial" charset="0"/>
            </a:endParaRPr>
          </a:p>
        </p:txBody>
      </p:sp>
      <p:grpSp>
        <p:nvGrpSpPr>
          <p:cNvPr id="10245" name="Группа 17486"/>
          <p:cNvGrpSpPr>
            <a:grpSpLocks/>
          </p:cNvGrpSpPr>
          <p:nvPr/>
        </p:nvGrpSpPr>
        <p:grpSpPr bwMode="auto">
          <a:xfrm>
            <a:off x="5924550" y="1330325"/>
            <a:ext cx="2111375" cy="2044700"/>
            <a:chOff x="5437797" y="1695702"/>
            <a:chExt cx="2414432" cy="2484411"/>
          </a:xfrm>
        </p:grpSpPr>
        <p:grpSp>
          <p:nvGrpSpPr>
            <p:cNvPr id="10350" name="Группа 17480"/>
            <p:cNvGrpSpPr>
              <a:grpSpLocks/>
            </p:cNvGrpSpPr>
            <p:nvPr/>
          </p:nvGrpSpPr>
          <p:grpSpPr bwMode="auto">
            <a:xfrm>
              <a:off x="5437797" y="1695702"/>
              <a:ext cx="2414432" cy="2484411"/>
              <a:chOff x="4005943" y="1712617"/>
              <a:chExt cx="2348026" cy="2117945"/>
            </a:xfrm>
          </p:grpSpPr>
          <p:grpSp>
            <p:nvGrpSpPr>
              <p:cNvPr id="10353" name="Группа 17420"/>
              <p:cNvGrpSpPr>
                <a:grpSpLocks/>
              </p:cNvGrpSpPr>
              <p:nvPr/>
            </p:nvGrpSpPr>
            <p:grpSpPr bwMode="auto">
              <a:xfrm>
                <a:off x="4005943" y="1714822"/>
                <a:ext cx="2348026" cy="2115740"/>
                <a:chOff x="3660889" y="1911820"/>
                <a:chExt cx="2348026" cy="2115740"/>
              </a:xfrm>
            </p:grpSpPr>
            <p:cxnSp>
              <p:nvCxnSpPr>
                <p:cNvPr id="8221" name="Прямая соединительная линия 8220"/>
                <p:cNvCxnSpPr/>
                <p:nvPr/>
              </p:nvCxnSpPr>
              <p:spPr>
                <a:xfrm flipV="1">
                  <a:off x="5293915" y="1911260"/>
                  <a:ext cx="715000" cy="346961"/>
                </a:xfrm>
                <a:prstGeom prst="line">
                  <a:avLst/>
                </a:prstGeom>
              </p:spPr>
              <p:style>
                <a:lnRef idx="3">
                  <a:schemeClr val="accent3"/>
                </a:lnRef>
                <a:fillRef idx="0">
                  <a:schemeClr val="accent3"/>
                </a:fillRef>
                <a:effectRef idx="2">
                  <a:schemeClr val="accent3"/>
                </a:effectRef>
                <a:fontRef idx="minor">
                  <a:schemeClr val="tx1"/>
                </a:fontRef>
              </p:style>
            </p:cxnSp>
            <p:grpSp>
              <p:nvGrpSpPr>
                <p:cNvPr id="10375" name="Группа 17419"/>
                <p:cNvGrpSpPr>
                  <a:grpSpLocks/>
                </p:cNvGrpSpPr>
                <p:nvPr/>
              </p:nvGrpSpPr>
              <p:grpSpPr bwMode="auto">
                <a:xfrm>
                  <a:off x="3660889" y="1911820"/>
                  <a:ext cx="2348026" cy="2115740"/>
                  <a:chOff x="3660889" y="1911820"/>
                  <a:chExt cx="2348026" cy="2115740"/>
                </a:xfrm>
              </p:grpSpPr>
              <p:cxnSp>
                <p:nvCxnSpPr>
                  <p:cNvPr id="8212" name="Прямая соединительная линия 8211"/>
                  <p:cNvCxnSpPr/>
                  <p:nvPr/>
                </p:nvCxnSpPr>
                <p:spPr>
                  <a:xfrm>
                    <a:off x="6008915" y="1911260"/>
                    <a:ext cx="0" cy="1746318"/>
                  </a:xfrm>
                  <a:prstGeom prst="line">
                    <a:avLst/>
                  </a:prstGeom>
                  <a:ln/>
                </p:spPr>
                <p:style>
                  <a:lnRef idx="3">
                    <a:schemeClr val="accent3"/>
                  </a:lnRef>
                  <a:fillRef idx="0">
                    <a:schemeClr val="accent3"/>
                  </a:fillRef>
                  <a:effectRef idx="2">
                    <a:schemeClr val="accent3"/>
                  </a:effectRef>
                  <a:fontRef idx="minor">
                    <a:schemeClr val="tx1"/>
                  </a:fontRef>
                </p:style>
              </p:cxnSp>
              <p:grpSp>
                <p:nvGrpSpPr>
                  <p:cNvPr id="10377" name="Группа 17418"/>
                  <p:cNvGrpSpPr>
                    <a:grpSpLocks/>
                  </p:cNvGrpSpPr>
                  <p:nvPr/>
                </p:nvGrpSpPr>
                <p:grpSpPr bwMode="auto">
                  <a:xfrm>
                    <a:off x="3660889" y="1911820"/>
                    <a:ext cx="2348026" cy="2115740"/>
                    <a:chOff x="3660889" y="1911820"/>
                    <a:chExt cx="2348026" cy="2115740"/>
                  </a:xfrm>
                </p:grpSpPr>
                <p:cxnSp>
                  <p:nvCxnSpPr>
                    <p:cNvPr id="8208" name="Прямая соединительная линия 8207"/>
                    <p:cNvCxnSpPr/>
                    <p:nvPr/>
                  </p:nvCxnSpPr>
                  <p:spPr>
                    <a:xfrm>
                      <a:off x="4397075" y="1911260"/>
                      <a:ext cx="161184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8210" name="Прямая соединительная линия 8209"/>
                    <p:cNvCxnSpPr/>
                    <p:nvPr/>
                  </p:nvCxnSpPr>
                  <p:spPr>
                    <a:xfrm>
                      <a:off x="4397075" y="1911260"/>
                      <a:ext cx="0" cy="1746318"/>
                    </a:xfrm>
                    <a:prstGeom prst="line">
                      <a:avLst/>
                    </a:prstGeom>
                    <a:ln w="19050">
                      <a:prstDash val="dash"/>
                    </a:ln>
                  </p:spPr>
                  <p:style>
                    <a:lnRef idx="3">
                      <a:schemeClr val="accent3"/>
                    </a:lnRef>
                    <a:fillRef idx="0">
                      <a:schemeClr val="accent3"/>
                    </a:fillRef>
                    <a:effectRef idx="2">
                      <a:schemeClr val="accent3"/>
                    </a:effectRef>
                    <a:fontRef idx="minor">
                      <a:schemeClr val="tx1"/>
                    </a:fontRef>
                  </p:style>
                </p:cxnSp>
                <p:sp>
                  <p:nvSpPr>
                    <p:cNvPr id="8214" name="Прямоугольник 8213"/>
                    <p:cNvSpPr/>
                    <p:nvPr/>
                  </p:nvSpPr>
                  <p:spPr>
                    <a:xfrm>
                      <a:off x="3660889" y="2258221"/>
                      <a:ext cx="1633026" cy="176933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8216" name="Прямая соединительная линия 8215"/>
                    <p:cNvCxnSpPr/>
                    <p:nvPr/>
                  </p:nvCxnSpPr>
                  <p:spPr>
                    <a:xfrm flipV="1">
                      <a:off x="3660889" y="1911260"/>
                      <a:ext cx="736186" cy="346961"/>
                    </a:xfrm>
                    <a:prstGeom prst="line">
                      <a:avLst/>
                    </a:prstGeom>
                  </p:spPr>
                  <p:style>
                    <a:lnRef idx="3">
                      <a:schemeClr val="accent3"/>
                    </a:lnRef>
                    <a:fillRef idx="0">
                      <a:schemeClr val="accent3"/>
                    </a:fillRef>
                    <a:effectRef idx="2">
                      <a:schemeClr val="accent3"/>
                    </a:effectRef>
                    <a:fontRef idx="minor">
                      <a:schemeClr val="tx1"/>
                    </a:fontRef>
                  </p:style>
                </p:cxnSp>
                <p:cxnSp>
                  <p:nvCxnSpPr>
                    <p:cNvPr id="17408" name="Прямая соединительная линия 17407"/>
                    <p:cNvCxnSpPr/>
                    <p:nvPr/>
                  </p:nvCxnSpPr>
                  <p:spPr>
                    <a:xfrm flipV="1">
                      <a:off x="3660889" y="3657578"/>
                      <a:ext cx="736186" cy="369982"/>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416" name="Прямая соединительная линия 17415"/>
                    <p:cNvCxnSpPr/>
                    <p:nvPr/>
                  </p:nvCxnSpPr>
                  <p:spPr>
                    <a:xfrm>
                      <a:off x="4397075" y="3657578"/>
                      <a:ext cx="1611840"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418" name="Прямая соединительная линия 17417"/>
                    <p:cNvCxnSpPr/>
                    <p:nvPr/>
                  </p:nvCxnSpPr>
                  <p:spPr>
                    <a:xfrm flipV="1">
                      <a:off x="5293915" y="3657578"/>
                      <a:ext cx="715000" cy="369982"/>
                    </a:xfrm>
                    <a:prstGeom prst="line">
                      <a:avLst/>
                    </a:prstGeom>
                  </p:spPr>
                  <p:style>
                    <a:lnRef idx="3">
                      <a:schemeClr val="accent3"/>
                    </a:lnRef>
                    <a:fillRef idx="0">
                      <a:schemeClr val="accent3"/>
                    </a:fillRef>
                    <a:effectRef idx="2">
                      <a:schemeClr val="accent3"/>
                    </a:effectRef>
                    <a:fontRef idx="minor">
                      <a:schemeClr val="tx1"/>
                    </a:fontRef>
                  </p:style>
                </p:cxnSp>
              </p:grpSp>
            </p:grpSp>
          </p:grpSp>
          <p:grpSp>
            <p:nvGrpSpPr>
              <p:cNvPr id="10354" name="Группа 17479"/>
              <p:cNvGrpSpPr>
                <a:grpSpLocks/>
              </p:cNvGrpSpPr>
              <p:nvPr/>
            </p:nvGrpSpPr>
            <p:grpSpPr bwMode="auto">
              <a:xfrm>
                <a:off x="4031797" y="1712617"/>
                <a:ext cx="1990782" cy="2115740"/>
                <a:chOff x="6723034" y="1680936"/>
                <a:chExt cx="1990782" cy="2115740"/>
              </a:xfrm>
            </p:grpSpPr>
            <p:grpSp>
              <p:nvGrpSpPr>
                <p:cNvPr id="10355" name="Группа 17438"/>
                <p:cNvGrpSpPr>
                  <a:grpSpLocks/>
                </p:cNvGrpSpPr>
                <p:nvPr/>
              </p:nvGrpSpPr>
              <p:grpSpPr bwMode="auto">
                <a:xfrm>
                  <a:off x="6723034" y="1680936"/>
                  <a:ext cx="1990781" cy="2115740"/>
                  <a:chOff x="4005943" y="1714822"/>
                  <a:chExt cx="1990781" cy="2115740"/>
                </a:xfrm>
              </p:grpSpPr>
              <p:cxnSp>
                <p:nvCxnSpPr>
                  <p:cNvPr id="17423" name="Прямая соединительная линия 17422"/>
                  <p:cNvCxnSpPr/>
                  <p:nvPr/>
                </p:nvCxnSpPr>
                <p:spPr>
                  <a:xfrm flipV="1">
                    <a:off x="4006571" y="1714822"/>
                    <a:ext cx="1392926" cy="3469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427" name="Прямая соединительная линия 17426"/>
                  <p:cNvCxnSpPr/>
                  <p:nvPr/>
                </p:nvCxnSpPr>
                <p:spPr>
                  <a:xfrm>
                    <a:off x="5399497" y="1714822"/>
                    <a:ext cx="596716" cy="1743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429" name="Прямая соединительная линия 17428"/>
                  <p:cNvCxnSpPr/>
                  <p:nvPr/>
                </p:nvCxnSpPr>
                <p:spPr>
                  <a:xfrm>
                    <a:off x="5996214" y="1912146"/>
                    <a:ext cx="0" cy="1733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434" name="Прямая соединительная линия 17433"/>
                  <p:cNvCxnSpPr/>
                  <p:nvPr/>
                </p:nvCxnSpPr>
                <p:spPr>
                  <a:xfrm flipH="1">
                    <a:off x="5166460" y="3645309"/>
                    <a:ext cx="829753" cy="18581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436" name="Прямая соединительная линия 17435"/>
                  <p:cNvCxnSpPr/>
                  <p:nvPr/>
                </p:nvCxnSpPr>
                <p:spPr>
                  <a:xfrm flipH="1" flipV="1">
                    <a:off x="4006571" y="2946454"/>
                    <a:ext cx="1159889" cy="88467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7438" name="Прямая соединительная линия 17437"/>
                  <p:cNvCxnSpPr>
                    <a:stCxn id="8214" idx="1"/>
                  </p:cNvCxnSpPr>
                  <p:nvPr/>
                </p:nvCxnSpPr>
                <p:spPr>
                  <a:xfrm flipV="1">
                    <a:off x="4006571" y="2061784"/>
                    <a:ext cx="0" cy="88467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7441" name="Прямая соединительная линия 17440"/>
                <p:cNvCxnSpPr/>
                <p:nvPr/>
              </p:nvCxnSpPr>
              <p:spPr>
                <a:xfrm flipH="1">
                  <a:off x="8305490" y="3315437"/>
                  <a:ext cx="407814" cy="389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43" name="Прямая соединительная линия 17442"/>
                <p:cNvCxnSpPr/>
                <p:nvPr/>
              </p:nvCxnSpPr>
              <p:spPr>
                <a:xfrm flipH="1">
                  <a:off x="7881786" y="3012874"/>
                  <a:ext cx="827987" cy="756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49" name="Прямая соединительная линия 17448"/>
                <p:cNvCxnSpPr/>
                <p:nvPr/>
              </p:nvCxnSpPr>
              <p:spPr>
                <a:xfrm flipV="1">
                  <a:off x="7719366" y="2744842"/>
                  <a:ext cx="993938" cy="90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53" name="Прямая соединительная линия 17452"/>
                <p:cNvCxnSpPr/>
                <p:nvPr/>
              </p:nvCxnSpPr>
              <p:spPr>
                <a:xfrm flipV="1">
                  <a:off x="7548119" y="2470232"/>
                  <a:ext cx="1161655" cy="1054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55" name="Прямая соединительная линия 17454"/>
                <p:cNvCxnSpPr/>
                <p:nvPr/>
              </p:nvCxnSpPr>
              <p:spPr>
                <a:xfrm flipV="1">
                  <a:off x="7373342" y="2287708"/>
                  <a:ext cx="1290531" cy="1126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60" name="Прямая соединительная линия 17459"/>
                <p:cNvCxnSpPr/>
                <p:nvPr/>
              </p:nvCxnSpPr>
              <p:spPr>
                <a:xfrm flipV="1">
                  <a:off x="7235638" y="1960478"/>
                  <a:ext cx="1477667" cy="1354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66" name="Прямая соединительная линия 17465"/>
                <p:cNvCxnSpPr/>
                <p:nvPr/>
              </p:nvCxnSpPr>
              <p:spPr>
                <a:xfrm flipV="1">
                  <a:off x="7083811" y="1843729"/>
                  <a:ext cx="1426470" cy="1340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69" name="Прямая соединительная линия 17468"/>
                <p:cNvCxnSpPr/>
                <p:nvPr/>
              </p:nvCxnSpPr>
              <p:spPr>
                <a:xfrm flipV="1">
                  <a:off x="6923156" y="1715468"/>
                  <a:ext cx="1371742" cy="1297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72" name="Прямая соединительная линия 17471"/>
                <p:cNvCxnSpPr/>
                <p:nvPr/>
              </p:nvCxnSpPr>
              <p:spPr>
                <a:xfrm flipV="1">
                  <a:off x="6773094" y="1680936"/>
                  <a:ext cx="1294062" cy="1231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74" name="Прямая соединительная линия 17473"/>
                <p:cNvCxnSpPr/>
                <p:nvPr/>
              </p:nvCxnSpPr>
              <p:spPr>
                <a:xfrm flipV="1">
                  <a:off x="6723662" y="1805908"/>
                  <a:ext cx="995704" cy="938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76" name="Прямая соединительная линия 17475"/>
                <p:cNvCxnSpPr/>
                <p:nvPr/>
              </p:nvCxnSpPr>
              <p:spPr>
                <a:xfrm flipV="1">
                  <a:off x="6723662" y="1878260"/>
                  <a:ext cx="695580" cy="634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79" name="Прямая соединительная линия 17478"/>
                <p:cNvCxnSpPr/>
                <p:nvPr/>
              </p:nvCxnSpPr>
              <p:spPr>
                <a:xfrm flipV="1">
                  <a:off x="6723662" y="1960478"/>
                  <a:ext cx="347790" cy="337096"/>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17483" name="Прямая соединительная линия 17482"/>
            <p:cNvCxnSpPr/>
            <p:nvPr/>
          </p:nvCxnSpPr>
          <p:spPr>
            <a:xfrm>
              <a:off x="5437797" y="2106556"/>
              <a:ext cx="167921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485" name="Прямая соединительная линия 17484"/>
            <p:cNvCxnSpPr/>
            <p:nvPr/>
          </p:nvCxnSpPr>
          <p:spPr>
            <a:xfrm flipV="1">
              <a:off x="7117008" y="1697631"/>
              <a:ext cx="735221" cy="408925"/>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10246" name="Группа 17540"/>
          <p:cNvGrpSpPr>
            <a:grpSpLocks/>
          </p:cNvGrpSpPr>
          <p:nvPr/>
        </p:nvGrpSpPr>
        <p:grpSpPr bwMode="auto">
          <a:xfrm>
            <a:off x="771525" y="4519613"/>
            <a:ext cx="2530475" cy="1987550"/>
            <a:chOff x="5844587" y="2247264"/>
            <a:chExt cx="1736895" cy="1730969"/>
          </a:xfrm>
        </p:grpSpPr>
        <p:grpSp>
          <p:nvGrpSpPr>
            <p:cNvPr id="10321" name="Группа 29"/>
            <p:cNvGrpSpPr>
              <a:grpSpLocks/>
            </p:cNvGrpSpPr>
            <p:nvPr/>
          </p:nvGrpSpPr>
          <p:grpSpPr bwMode="auto">
            <a:xfrm>
              <a:off x="5864713" y="2247264"/>
              <a:ext cx="1716769" cy="1709916"/>
              <a:chOff x="1219200" y="2411980"/>
              <a:chExt cx="3352800" cy="3045391"/>
            </a:xfrm>
          </p:grpSpPr>
          <p:sp>
            <p:nvSpPr>
              <p:cNvPr id="3" name="Прямоугольник 2"/>
              <p:cNvSpPr/>
              <p:nvPr/>
            </p:nvSpPr>
            <p:spPr>
              <a:xfrm>
                <a:off x="1218200" y="3163002"/>
                <a:ext cx="2540887" cy="229492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10341" name="Группа 20"/>
              <p:cNvGrpSpPr>
                <a:grpSpLocks/>
              </p:cNvGrpSpPr>
              <p:nvPr/>
            </p:nvGrpSpPr>
            <p:grpSpPr bwMode="auto">
              <a:xfrm>
                <a:off x="1993900" y="2411980"/>
                <a:ext cx="2578100" cy="2328862"/>
                <a:chOff x="1993900" y="2411980"/>
                <a:chExt cx="2578100" cy="2328862"/>
              </a:xfrm>
            </p:grpSpPr>
            <p:cxnSp>
              <p:nvCxnSpPr>
                <p:cNvPr id="5" name="Прямая соединительная линия 4"/>
                <p:cNvCxnSpPr/>
                <p:nvPr/>
              </p:nvCxnSpPr>
              <p:spPr>
                <a:xfrm>
                  <a:off x="1977913" y="2411980"/>
                  <a:ext cx="259408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Прямая соединительная линия 6"/>
                <p:cNvCxnSpPr/>
                <p:nvPr/>
              </p:nvCxnSpPr>
              <p:spPr>
                <a:xfrm>
                  <a:off x="1977913" y="2411980"/>
                  <a:ext cx="0" cy="2329402"/>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9" name="Прямая соединительная линия 8"/>
                <p:cNvCxnSpPr/>
                <p:nvPr/>
              </p:nvCxnSpPr>
              <p:spPr>
                <a:xfrm>
                  <a:off x="4572000" y="2411980"/>
                  <a:ext cx="0" cy="2329402"/>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Прямая соединительная линия 14"/>
                <p:cNvCxnSpPr/>
                <p:nvPr/>
              </p:nvCxnSpPr>
              <p:spPr>
                <a:xfrm>
                  <a:off x="1977913" y="4741382"/>
                  <a:ext cx="2594087"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cxnSp>
            <p:nvCxnSpPr>
              <p:cNvPr id="23" name="Прямая соединительная линия 22"/>
              <p:cNvCxnSpPr/>
              <p:nvPr/>
            </p:nvCxnSpPr>
            <p:spPr>
              <a:xfrm flipV="1">
                <a:off x="1218200" y="4741382"/>
                <a:ext cx="774609" cy="716549"/>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1218200" y="2411980"/>
                <a:ext cx="774609" cy="75102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7" name="Прямая соединительная линия 26"/>
              <p:cNvCxnSpPr/>
              <p:nvPr/>
            </p:nvCxnSpPr>
            <p:spPr>
              <a:xfrm flipV="1">
                <a:off x="3759087" y="2411980"/>
                <a:ext cx="812913" cy="75102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9" name="Прямая соединительная линия 28"/>
              <p:cNvCxnSpPr/>
              <p:nvPr/>
            </p:nvCxnSpPr>
            <p:spPr>
              <a:xfrm flipV="1">
                <a:off x="3759087" y="4741382"/>
                <a:ext cx="812913" cy="716549"/>
              </a:xfrm>
              <a:prstGeom prst="line">
                <a:avLst/>
              </a:prstGeom>
              <a:ln/>
            </p:spPr>
            <p:style>
              <a:lnRef idx="3">
                <a:schemeClr val="accent3"/>
              </a:lnRef>
              <a:fillRef idx="0">
                <a:schemeClr val="accent3"/>
              </a:fillRef>
              <a:effectRef idx="2">
                <a:schemeClr val="accent3"/>
              </a:effectRef>
              <a:fontRef idx="minor">
                <a:schemeClr val="tx1"/>
              </a:fontRef>
            </p:style>
          </p:cxnSp>
        </p:grpSp>
        <p:grpSp>
          <p:nvGrpSpPr>
            <p:cNvPr id="10322" name="Группа 17533"/>
            <p:cNvGrpSpPr>
              <a:grpSpLocks/>
            </p:cNvGrpSpPr>
            <p:nvPr/>
          </p:nvGrpSpPr>
          <p:grpSpPr bwMode="auto">
            <a:xfrm>
              <a:off x="5844587" y="2260898"/>
              <a:ext cx="1736895" cy="1717335"/>
              <a:chOff x="5864713" y="2260898"/>
              <a:chExt cx="1736895" cy="1717335"/>
            </a:xfrm>
          </p:grpSpPr>
          <p:grpSp>
            <p:nvGrpSpPr>
              <p:cNvPr id="10323" name="Группа 17526"/>
              <p:cNvGrpSpPr>
                <a:grpSpLocks/>
              </p:cNvGrpSpPr>
              <p:nvPr/>
            </p:nvGrpSpPr>
            <p:grpSpPr bwMode="auto">
              <a:xfrm>
                <a:off x="6083178" y="2260898"/>
                <a:ext cx="1518430" cy="1717335"/>
                <a:chOff x="2975071" y="2025698"/>
                <a:chExt cx="1518430" cy="1717335"/>
              </a:xfrm>
            </p:grpSpPr>
            <p:grpSp>
              <p:nvGrpSpPr>
                <p:cNvPr id="10326" name="Группа 17488"/>
                <p:cNvGrpSpPr>
                  <a:grpSpLocks/>
                </p:cNvGrpSpPr>
                <p:nvPr/>
              </p:nvGrpSpPr>
              <p:grpSpPr bwMode="auto">
                <a:xfrm>
                  <a:off x="2975071" y="2025698"/>
                  <a:ext cx="1518430" cy="1717335"/>
                  <a:chOff x="3053570" y="2247263"/>
                  <a:chExt cx="1518430" cy="1717335"/>
                </a:xfrm>
              </p:grpSpPr>
              <p:cxnSp>
                <p:nvCxnSpPr>
                  <p:cNvPr id="8196" name="Прямая соединительная линия 8195"/>
                  <p:cNvCxnSpPr/>
                  <p:nvPr/>
                </p:nvCxnSpPr>
                <p:spPr>
                  <a:xfrm>
                    <a:off x="3732973" y="2247455"/>
                    <a:ext cx="839027" cy="96502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10336" name="Группа 17487"/>
                  <p:cNvGrpSpPr>
                    <a:grpSpLocks/>
                  </p:cNvGrpSpPr>
                  <p:nvPr/>
                </p:nvGrpSpPr>
                <p:grpSpPr bwMode="auto">
                  <a:xfrm>
                    <a:off x="3053570" y="2247263"/>
                    <a:ext cx="1518430" cy="1717335"/>
                    <a:chOff x="6063052" y="2247263"/>
                    <a:chExt cx="1518430" cy="1717335"/>
                  </a:xfrm>
                </p:grpSpPr>
                <p:cxnSp>
                  <p:nvCxnSpPr>
                    <p:cNvPr id="8192" name="Прямая соединительная линия 8191"/>
                    <p:cNvCxnSpPr/>
                    <p:nvPr/>
                  </p:nvCxnSpPr>
                  <p:spPr>
                    <a:xfrm flipV="1">
                      <a:off x="6062516" y="2247455"/>
                      <a:ext cx="679939" cy="211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94" name="Прямая соединительная линия 8193"/>
                    <p:cNvCxnSpPr/>
                    <p:nvPr/>
                  </p:nvCxnSpPr>
                  <p:spPr>
                    <a:xfrm>
                      <a:off x="6062516" y="2458986"/>
                      <a:ext cx="565526" cy="15056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02" name="Прямая соединительная линия 8201"/>
                    <p:cNvCxnSpPr/>
                    <p:nvPr/>
                  </p:nvCxnSpPr>
                  <p:spPr>
                    <a:xfrm flipV="1">
                      <a:off x="6628042" y="3212484"/>
                      <a:ext cx="953440" cy="74520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grpSp>
            <p:cxnSp>
              <p:nvCxnSpPr>
                <p:cNvPr id="17501" name="Прямая соединительная линия 17500"/>
                <p:cNvCxnSpPr/>
                <p:nvPr/>
              </p:nvCxnSpPr>
              <p:spPr>
                <a:xfrm flipV="1">
                  <a:off x="3506282" y="2935616"/>
                  <a:ext cx="844476" cy="652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03" name="Прямая соединительная линия 17502"/>
                <p:cNvCxnSpPr/>
                <p:nvPr/>
              </p:nvCxnSpPr>
              <p:spPr>
                <a:xfrm flipV="1">
                  <a:off x="3424559" y="2772474"/>
                  <a:ext cx="828131" cy="644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07" name="Прямая соединительная линия 17506"/>
                <p:cNvCxnSpPr/>
                <p:nvPr/>
              </p:nvCxnSpPr>
              <p:spPr>
                <a:xfrm flipV="1">
                  <a:off x="3375525" y="2638365"/>
                  <a:ext cx="759483" cy="59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11" name="Прямая соединительная линия 17510"/>
                <p:cNvCxnSpPr/>
                <p:nvPr/>
              </p:nvCxnSpPr>
              <p:spPr>
                <a:xfrm flipV="1">
                  <a:off x="3314504" y="2507022"/>
                  <a:ext cx="760573" cy="587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14" name="Прямая соединительная линия 17513"/>
                <p:cNvCxnSpPr/>
                <p:nvPr/>
              </p:nvCxnSpPr>
              <p:spPr>
                <a:xfrm flipV="1">
                  <a:off x="3256754" y="2424068"/>
                  <a:ext cx="721345" cy="511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17" name="Прямая соединительная линия 17516"/>
                <p:cNvCxnSpPr/>
                <p:nvPr/>
              </p:nvCxnSpPr>
              <p:spPr>
                <a:xfrm flipV="1">
                  <a:off x="3121637" y="2161381"/>
                  <a:ext cx="671222" cy="431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20" name="Прямая соединительная линия 17519"/>
                <p:cNvCxnSpPr/>
                <p:nvPr/>
              </p:nvCxnSpPr>
              <p:spPr>
                <a:xfrm flipV="1">
                  <a:off x="3172850" y="2320375"/>
                  <a:ext cx="666863" cy="452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23" name="Прямая соединительная линия 17522"/>
                <p:cNvCxnSpPr/>
                <p:nvPr/>
              </p:nvCxnSpPr>
              <p:spPr>
                <a:xfrm flipV="1">
                  <a:off x="3029017" y="2071514"/>
                  <a:ext cx="572064" cy="35117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529" name="Прямая соединительная линия 17528"/>
              <p:cNvCxnSpPr/>
              <p:nvPr/>
            </p:nvCxnSpPr>
            <p:spPr>
              <a:xfrm>
                <a:off x="5864713" y="2668945"/>
                <a:ext cx="131847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531" name="Прямая соединительная линия 17530"/>
              <p:cNvCxnSpPr/>
              <p:nvPr/>
            </p:nvCxnSpPr>
            <p:spPr>
              <a:xfrm>
                <a:off x="7183184" y="2668945"/>
                <a:ext cx="2179" cy="1309288"/>
              </a:xfrm>
              <a:prstGeom prst="line">
                <a:avLst/>
              </a:prstGeom>
            </p:spPr>
            <p:style>
              <a:lnRef idx="3">
                <a:schemeClr val="accent3"/>
              </a:lnRef>
              <a:fillRef idx="0">
                <a:schemeClr val="accent3"/>
              </a:fillRef>
              <a:effectRef idx="2">
                <a:schemeClr val="accent3"/>
              </a:effectRef>
              <a:fontRef idx="minor">
                <a:schemeClr val="tx1"/>
              </a:fontRef>
            </p:style>
          </p:cxnSp>
        </p:grpSp>
      </p:grpSp>
      <p:grpSp>
        <p:nvGrpSpPr>
          <p:cNvPr id="10247" name="Группа 17628"/>
          <p:cNvGrpSpPr>
            <a:grpSpLocks/>
          </p:cNvGrpSpPr>
          <p:nvPr/>
        </p:nvGrpSpPr>
        <p:grpSpPr bwMode="auto">
          <a:xfrm>
            <a:off x="338138" y="1768475"/>
            <a:ext cx="3201987" cy="2090738"/>
            <a:chOff x="3253591" y="2538169"/>
            <a:chExt cx="3427858" cy="2052372"/>
          </a:xfrm>
        </p:grpSpPr>
        <p:grpSp>
          <p:nvGrpSpPr>
            <p:cNvPr id="10285" name="Группа 17625"/>
            <p:cNvGrpSpPr>
              <a:grpSpLocks/>
            </p:cNvGrpSpPr>
            <p:nvPr/>
          </p:nvGrpSpPr>
          <p:grpSpPr bwMode="auto">
            <a:xfrm>
              <a:off x="3253591" y="2538169"/>
              <a:ext cx="3427858" cy="2052372"/>
              <a:chOff x="3253591" y="2538169"/>
              <a:chExt cx="3427858" cy="2052372"/>
            </a:xfrm>
          </p:grpSpPr>
          <p:grpSp>
            <p:nvGrpSpPr>
              <p:cNvPr id="10287" name="Группа 17622"/>
              <p:cNvGrpSpPr>
                <a:grpSpLocks/>
              </p:cNvGrpSpPr>
              <p:nvPr/>
            </p:nvGrpSpPr>
            <p:grpSpPr bwMode="auto">
              <a:xfrm>
                <a:off x="3253591" y="2538169"/>
                <a:ext cx="3427858" cy="2052372"/>
                <a:chOff x="4791731" y="2255005"/>
                <a:chExt cx="3427858" cy="2052372"/>
              </a:xfrm>
            </p:grpSpPr>
            <p:grpSp>
              <p:nvGrpSpPr>
                <p:cNvPr id="10289" name="Группа 17570"/>
                <p:cNvGrpSpPr>
                  <a:grpSpLocks/>
                </p:cNvGrpSpPr>
                <p:nvPr/>
              </p:nvGrpSpPr>
              <p:grpSpPr bwMode="auto">
                <a:xfrm>
                  <a:off x="4791774" y="2255005"/>
                  <a:ext cx="3427815" cy="2052372"/>
                  <a:chOff x="3539898" y="2463558"/>
                  <a:chExt cx="3427815" cy="2052372"/>
                </a:xfrm>
              </p:grpSpPr>
              <p:sp>
                <p:nvSpPr>
                  <p:cNvPr id="17542" name="Прямоугольник 17541"/>
                  <p:cNvSpPr/>
                  <p:nvPr/>
                </p:nvSpPr>
                <p:spPr>
                  <a:xfrm>
                    <a:off x="3551751" y="3093139"/>
                    <a:ext cx="2787153" cy="14227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10311" name="Группа 17558"/>
                  <p:cNvGrpSpPr>
                    <a:grpSpLocks/>
                  </p:cNvGrpSpPr>
                  <p:nvPr/>
                </p:nvGrpSpPr>
                <p:grpSpPr bwMode="auto">
                  <a:xfrm>
                    <a:off x="4168500" y="2483275"/>
                    <a:ext cx="2799213" cy="1450975"/>
                    <a:chOff x="4168500" y="2483275"/>
                    <a:chExt cx="2799213" cy="1450975"/>
                  </a:xfrm>
                </p:grpSpPr>
                <p:grpSp>
                  <p:nvGrpSpPr>
                    <p:cNvPr id="10316" name="Группа 17555"/>
                    <p:cNvGrpSpPr>
                      <a:grpSpLocks/>
                    </p:cNvGrpSpPr>
                    <p:nvPr/>
                  </p:nvGrpSpPr>
                  <p:grpSpPr bwMode="auto">
                    <a:xfrm>
                      <a:off x="4168500" y="2483275"/>
                      <a:ext cx="2799213" cy="1450975"/>
                      <a:chOff x="4817181" y="2577583"/>
                      <a:chExt cx="2799213" cy="1450975"/>
                    </a:xfrm>
                  </p:grpSpPr>
                  <p:cxnSp>
                    <p:nvCxnSpPr>
                      <p:cNvPr id="17545" name="Прямая соединительная линия 17544"/>
                      <p:cNvCxnSpPr/>
                      <p:nvPr/>
                    </p:nvCxnSpPr>
                    <p:spPr>
                      <a:xfrm>
                        <a:off x="4817345" y="2578125"/>
                        <a:ext cx="2799049"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547" name="Прямая соединительная линия 17546"/>
                      <p:cNvCxnSpPr/>
                      <p:nvPr/>
                    </p:nvCxnSpPr>
                    <p:spPr>
                      <a:xfrm>
                        <a:off x="4817345" y="2601500"/>
                        <a:ext cx="0" cy="1427465"/>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555" name="Прямая соединительная линия 17554"/>
                      <p:cNvCxnSpPr/>
                      <p:nvPr/>
                    </p:nvCxnSpPr>
                    <p:spPr>
                      <a:xfrm>
                        <a:off x="7616394" y="2601500"/>
                        <a:ext cx="0" cy="1427465"/>
                      </a:xfrm>
                      <a:prstGeom prst="line">
                        <a:avLst/>
                      </a:prstGeom>
                    </p:spPr>
                    <p:style>
                      <a:lnRef idx="3">
                        <a:schemeClr val="accent3"/>
                      </a:lnRef>
                      <a:fillRef idx="0">
                        <a:schemeClr val="accent3"/>
                      </a:fillRef>
                      <a:effectRef idx="2">
                        <a:schemeClr val="accent3"/>
                      </a:effectRef>
                      <a:fontRef idx="minor">
                        <a:schemeClr val="tx1"/>
                      </a:fontRef>
                    </p:style>
                  </p:cxnSp>
                </p:grpSp>
                <p:cxnSp>
                  <p:nvCxnSpPr>
                    <p:cNvPr id="17558" name="Прямая соединительная линия 17557"/>
                    <p:cNvCxnSpPr/>
                    <p:nvPr/>
                  </p:nvCxnSpPr>
                  <p:spPr>
                    <a:xfrm>
                      <a:off x="4168664" y="3934657"/>
                      <a:ext cx="2799049"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cxnSp>
                <p:nvCxnSpPr>
                  <p:cNvPr id="17561" name="Прямая соединительная линия 17560"/>
                  <p:cNvCxnSpPr/>
                  <p:nvPr/>
                </p:nvCxnSpPr>
                <p:spPr>
                  <a:xfrm flipV="1">
                    <a:off x="3539855" y="2463558"/>
                    <a:ext cx="628809" cy="62958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563" name="Прямая соединительная линия 17562"/>
                  <p:cNvCxnSpPr/>
                  <p:nvPr/>
                </p:nvCxnSpPr>
                <p:spPr>
                  <a:xfrm flipV="1">
                    <a:off x="3551751" y="3934658"/>
                    <a:ext cx="616913" cy="581272"/>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567" name="Прямая соединительная линия 17566"/>
                  <p:cNvCxnSpPr/>
                  <p:nvPr/>
                </p:nvCxnSpPr>
                <p:spPr>
                  <a:xfrm flipV="1">
                    <a:off x="6338904" y="2483817"/>
                    <a:ext cx="628809" cy="60932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569" name="Прямая соединительная линия 17568"/>
                  <p:cNvCxnSpPr/>
                  <p:nvPr/>
                </p:nvCxnSpPr>
                <p:spPr>
                  <a:xfrm flipV="1">
                    <a:off x="6338904" y="3934658"/>
                    <a:ext cx="628809" cy="581272"/>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10290" name="Группа 17621"/>
                <p:cNvGrpSpPr>
                  <a:grpSpLocks/>
                </p:cNvGrpSpPr>
                <p:nvPr/>
              </p:nvGrpSpPr>
              <p:grpSpPr bwMode="auto">
                <a:xfrm>
                  <a:off x="4791731" y="2298453"/>
                  <a:ext cx="3427815" cy="2008924"/>
                  <a:chOff x="5555298" y="2220484"/>
                  <a:chExt cx="3427815" cy="2008924"/>
                </a:xfrm>
              </p:grpSpPr>
              <p:grpSp>
                <p:nvGrpSpPr>
                  <p:cNvPr id="10291" name="Группа 17614"/>
                  <p:cNvGrpSpPr>
                    <a:grpSpLocks/>
                  </p:cNvGrpSpPr>
                  <p:nvPr/>
                </p:nvGrpSpPr>
                <p:grpSpPr bwMode="auto">
                  <a:xfrm>
                    <a:off x="5555298" y="2220484"/>
                    <a:ext cx="3427815" cy="2008924"/>
                    <a:chOff x="5562110" y="2180928"/>
                    <a:chExt cx="3427815" cy="2008924"/>
                  </a:xfrm>
                </p:grpSpPr>
                <p:cxnSp>
                  <p:nvCxnSpPr>
                    <p:cNvPr id="17596" name="Прямая соединительная линия 17595"/>
                    <p:cNvCxnSpPr/>
                    <p:nvPr/>
                  </p:nvCxnSpPr>
                  <p:spPr>
                    <a:xfrm flipV="1">
                      <a:off x="6541013" y="2612783"/>
                      <a:ext cx="1590717" cy="1455516"/>
                    </a:xfrm>
                    <a:prstGeom prst="line">
                      <a:avLst/>
                    </a:prstGeom>
                  </p:spPr>
                  <p:style>
                    <a:lnRef idx="1">
                      <a:schemeClr val="accent1"/>
                    </a:lnRef>
                    <a:fillRef idx="0">
                      <a:schemeClr val="accent1"/>
                    </a:fillRef>
                    <a:effectRef idx="0">
                      <a:schemeClr val="accent1"/>
                    </a:effectRef>
                    <a:fontRef idx="minor">
                      <a:schemeClr val="tx1"/>
                    </a:fontRef>
                  </p:style>
                </p:cxnSp>
                <p:grpSp>
                  <p:nvGrpSpPr>
                    <p:cNvPr id="10294" name="Группа 17613"/>
                    <p:cNvGrpSpPr>
                      <a:grpSpLocks/>
                    </p:cNvGrpSpPr>
                    <p:nvPr/>
                  </p:nvGrpSpPr>
                  <p:grpSpPr bwMode="auto">
                    <a:xfrm>
                      <a:off x="5562110" y="2180928"/>
                      <a:ext cx="3427815" cy="2008924"/>
                      <a:chOff x="1117715" y="3149273"/>
                      <a:chExt cx="3427815" cy="2008924"/>
                    </a:xfrm>
                  </p:grpSpPr>
                  <p:grpSp>
                    <p:nvGrpSpPr>
                      <p:cNvPr id="10295" name="Группа 17583"/>
                      <p:cNvGrpSpPr>
                        <a:grpSpLocks/>
                      </p:cNvGrpSpPr>
                      <p:nvPr/>
                    </p:nvGrpSpPr>
                    <p:grpSpPr bwMode="auto">
                      <a:xfrm>
                        <a:off x="1117715" y="3149273"/>
                        <a:ext cx="3427815" cy="2008924"/>
                        <a:chOff x="3231430" y="2174922"/>
                        <a:chExt cx="3427815" cy="2008924"/>
                      </a:xfrm>
                    </p:grpSpPr>
                    <p:cxnSp>
                      <p:nvCxnSpPr>
                        <p:cNvPr id="17573" name="Прямая соединительная линия 17572"/>
                        <p:cNvCxnSpPr/>
                        <p:nvPr/>
                      </p:nvCxnSpPr>
                      <p:spPr>
                        <a:xfrm flipV="1">
                          <a:off x="3231430" y="2175109"/>
                          <a:ext cx="1405472" cy="117189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575" name="Прямая соединительная линия 17574"/>
                        <p:cNvCxnSpPr/>
                        <p:nvPr/>
                      </p:nvCxnSpPr>
                      <p:spPr>
                        <a:xfrm>
                          <a:off x="4636902" y="2175109"/>
                          <a:ext cx="2022385" cy="7137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578" name="Прямая соединительная линия 17577"/>
                        <p:cNvCxnSpPr/>
                        <p:nvPr/>
                      </p:nvCxnSpPr>
                      <p:spPr>
                        <a:xfrm flipH="1">
                          <a:off x="6344884" y="2888841"/>
                          <a:ext cx="314404" cy="10035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580" name="Прямая соединительная линия 17579"/>
                        <p:cNvCxnSpPr/>
                        <p:nvPr/>
                      </p:nvCxnSpPr>
                      <p:spPr>
                        <a:xfrm flipV="1">
                          <a:off x="4325897" y="3892431"/>
                          <a:ext cx="2018986" cy="29141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583" name="Прямая соединительная линия 17582"/>
                        <p:cNvCxnSpPr/>
                        <p:nvPr/>
                      </p:nvCxnSpPr>
                      <p:spPr>
                        <a:xfrm flipH="1" flipV="1">
                          <a:off x="3243326" y="3390636"/>
                          <a:ext cx="1082572" cy="79321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7586" name="Прямая соединительная линия 17585"/>
                      <p:cNvCxnSpPr/>
                      <p:nvPr/>
                    </p:nvCxnSpPr>
                    <p:spPr>
                      <a:xfrm flipV="1">
                        <a:off x="1292761" y="3247637"/>
                        <a:ext cx="1437763" cy="1229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88" name="Прямая соединительная линия 17587"/>
                      <p:cNvCxnSpPr/>
                      <p:nvPr/>
                    </p:nvCxnSpPr>
                    <p:spPr>
                      <a:xfrm flipV="1">
                        <a:off x="1466109" y="3341139"/>
                        <a:ext cx="1480251" cy="128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90" name="Прямая соединительная линия 17589"/>
                      <p:cNvCxnSpPr/>
                      <p:nvPr/>
                    </p:nvCxnSpPr>
                    <p:spPr>
                      <a:xfrm flipV="1">
                        <a:off x="1670047" y="3405032"/>
                        <a:ext cx="1551629" cy="1357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92" name="Прямая соединительная линия 17591"/>
                      <p:cNvCxnSpPr/>
                      <p:nvPr/>
                    </p:nvCxnSpPr>
                    <p:spPr>
                      <a:xfrm flipH="1">
                        <a:off x="1868887" y="3503210"/>
                        <a:ext cx="1556727" cy="1391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02" name="Прямая соединительная линия 17601"/>
                      <p:cNvCxnSpPr/>
                      <p:nvPr/>
                    </p:nvCxnSpPr>
                    <p:spPr>
                      <a:xfrm flipV="1">
                        <a:off x="2490898" y="3632554"/>
                        <a:ext cx="1459856" cy="1422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04" name="Прямая соединительная линия 17603"/>
                      <p:cNvCxnSpPr/>
                      <p:nvPr/>
                    </p:nvCxnSpPr>
                    <p:spPr>
                      <a:xfrm flipV="1">
                        <a:off x="2800204" y="3735406"/>
                        <a:ext cx="1386779" cy="1327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08" name="Прямая соединительная линия 17607"/>
                      <p:cNvCxnSpPr/>
                      <p:nvPr/>
                    </p:nvCxnSpPr>
                    <p:spPr>
                      <a:xfrm flipV="1">
                        <a:off x="3221676" y="3863192"/>
                        <a:ext cx="1165846" cy="1150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10" name="Прямая соединительная линия 17609"/>
                      <p:cNvCxnSpPr/>
                      <p:nvPr/>
                    </p:nvCxnSpPr>
                    <p:spPr>
                      <a:xfrm flipV="1">
                        <a:off x="3687334" y="4072014"/>
                        <a:ext cx="803855" cy="811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12" name="Прямая соединительная линия 17611"/>
                      <p:cNvCxnSpPr/>
                      <p:nvPr/>
                    </p:nvCxnSpPr>
                    <p:spPr>
                      <a:xfrm flipV="1">
                        <a:off x="3950754" y="4576925"/>
                        <a:ext cx="280415" cy="271156"/>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17617" name="Прямая соединительная линия 17616"/>
                  <p:cNvCxnSpPr/>
                  <p:nvPr/>
                </p:nvCxnSpPr>
                <p:spPr>
                  <a:xfrm>
                    <a:off x="5573992" y="4213824"/>
                    <a:ext cx="2787153" cy="0"/>
                  </a:xfrm>
                  <a:prstGeom prst="line">
                    <a:avLst/>
                  </a:prstGeom>
                </p:spPr>
                <p:style>
                  <a:lnRef idx="3">
                    <a:schemeClr val="accent3"/>
                  </a:lnRef>
                  <a:fillRef idx="0">
                    <a:schemeClr val="accent3"/>
                  </a:fillRef>
                  <a:effectRef idx="2">
                    <a:schemeClr val="accent3"/>
                  </a:effectRef>
                  <a:fontRef idx="minor">
                    <a:schemeClr val="tx1"/>
                  </a:fontRef>
                </p:style>
              </p:cxnSp>
            </p:grpSp>
          </p:grpSp>
          <p:cxnSp>
            <p:nvCxnSpPr>
              <p:cNvPr id="17625" name="Прямая соединительная линия 17624"/>
              <p:cNvCxnSpPr/>
              <p:nvPr/>
            </p:nvCxnSpPr>
            <p:spPr>
              <a:xfrm>
                <a:off x="3253591" y="3167750"/>
                <a:ext cx="2805847" cy="0"/>
              </a:xfrm>
              <a:prstGeom prst="line">
                <a:avLst/>
              </a:prstGeom>
            </p:spPr>
            <p:style>
              <a:lnRef idx="3">
                <a:schemeClr val="accent3"/>
              </a:lnRef>
              <a:fillRef idx="0">
                <a:schemeClr val="accent3"/>
              </a:fillRef>
              <a:effectRef idx="2">
                <a:schemeClr val="accent3"/>
              </a:effectRef>
              <a:fontRef idx="minor">
                <a:schemeClr val="tx1"/>
              </a:fontRef>
            </p:style>
          </p:cxnSp>
        </p:grpSp>
        <p:cxnSp>
          <p:nvCxnSpPr>
            <p:cNvPr id="17628" name="Прямая соединительная линия 17627"/>
            <p:cNvCxnSpPr/>
            <p:nvPr/>
          </p:nvCxnSpPr>
          <p:spPr>
            <a:xfrm>
              <a:off x="6052640" y="3167750"/>
              <a:ext cx="0" cy="1407207"/>
            </a:xfrm>
            <a:prstGeom prst="line">
              <a:avLst/>
            </a:prstGeom>
          </p:spPr>
          <p:style>
            <a:lnRef idx="3">
              <a:schemeClr val="accent3"/>
            </a:lnRef>
            <a:fillRef idx="0">
              <a:schemeClr val="accent3"/>
            </a:fillRef>
            <a:effectRef idx="2">
              <a:schemeClr val="accent3"/>
            </a:effectRef>
            <a:fontRef idx="minor">
              <a:schemeClr val="tx1"/>
            </a:fontRef>
          </p:style>
        </p:cxnSp>
      </p:grpSp>
      <p:pic>
        <p:nvPicPr>
          <p:cNvPr id="10248" name="Picture 1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859338" y="4022725"/>
            <a:ext cx="3219450" cy="2554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0249" name="Группа 17486"/>
          <p:cNvGrpSpPr>
            <a:grpSpLocks/>
          </p:cNvGrpSpPr>
          <p:nvPr/>
        </p:nvGrpSpPr>
        <p:grpSpPr bwMode="auto">
          <a:xfrm>
            <a:off x="5924550" y="1322388"/>
            <a:ext cx="2111375" cy="2044700"/>
            <a:chOff x="5437797" y="1695702"/>
            <a:chExt cx="2414432" cy="2484411"/>
          </a:xfrm>
        </p:grpSpPr>
        <p:grpSp>
          <p:nvGrpSpPr>
            <p:cNvPr id="10250" name="Группа 17480"/>
            <p:cNvGrpSpPr>
              <a:grpSpLocks/>
            </p:cNvGrpSpPr>
            <p:nvPr/>
          </p:nvGrpSpPr>
          <p:grpSpPr bwMode="auto">
            <a:xfrm>
              <a:off x="5437797" y="1695702"/>
              <a:ext cx="2414432" cy="2484411"/>
              <a:chOff x="4005943" y="1712617"/>
              <a:chExt cx="2348026" cy="2117945"/>
            </a:xfrm>
          </p:grpSpPr>
          <p:grpSp>
            <p:nvGrpSpPr>
              <p:cNvPr id="10253" name="Группа 17420"/>
              <p:cNvGrpSpPr>
                <a:grpSpLocks/>
              </p:cNvGrpSpPr>
              <p:nvPr/>
            </p:nvGrpSpPr>
            <p:grpSpPr bwMode="auto">
              <a:xfrm>
                <a:off x="4005943" y="1714822"/>
                <a:ext cx="2348026" cy="2115740"/>
                <a:chOff x="3660889" y="1911820"/>
                <a:chExt cx="2348026" cy="2115740"/>
              </a:xfrm>
            </p:grpSpPr>
            <p:cxnSp>
              <p:nvCxnSpPr>
                <p:cNvPr id="136" name="Прямая соединительная линия 135"/>
                <p:cNvCxnSpPr/>
                <p:nvPr/>
              </p:nvCxnSpPr>
              <p:spPr>
                <a:xfrm flipV="1">
                  <a:off x="5293915" y="1911259"/>
                  <a:ext cx="715000" cy="346962"/>
                </a:xfrm>
                <a:prstGeom prst="line">
                  <a:avLst/>
                </a:prstGeom>
              </p:spPr>
              <p:style>
                <a:lnRef idx="3">
                  <a:schemeClr val="accent3"/>
                </a:lnRef>
                <a:fillRef idx="0">
                  <a:schemeClr val="accent3"/>
                </a:fillRef>
                <a:effectRef idx="2">
                  <a:schemeClr val="accent3"/>
                </a:effectRef>
                <a:fontRef idx="minor">
                  <a:schemeClr val="tx1"/>
                </a:fontRef>
              </p:style>
            </p:cxnSp>
            <p:grpSp>
              <p:nvGrpSpPr>
                <p:cNvPr id="10275" name="Группа 17419"/>
                <p:cNvGrpSpPr>
                  <a:grpSpLocks/>
                </p:cNvGrpSpPr>
                <p:nvPr/>
              </p:nvGrpSpPr>
              <p:grpSpPr bwMode="auto">
                <a:xfrm>
                  <a:off x="3660889" y="1911820"/>
                  <a:ext cx="2348026" cy="2115740"/>
                  <a:chOff x="3660889" y="1911820"/>
                  <a:chExt cx="2348026" cy="2115740"/>
                </a:xfrm>
              </p:grpSpPr>
              <p:cxnSp>
                <p:nvCxnSpPr>
                  <p:cNvPr id="138" name="Прямая соединительная линия 137"/>
                  <p:cNvCxnSpPr/>
                  <p:nvPr/>
                </p:nvCxnSpPr>
                <p:spPr>
                  <a:xfrm>
                    <a:off x="6008915" y="1911259"/>
                    <a:ext cx="0" cy="1746318"/>
                  </a:xfrm>
                  <a:prstGeom prst="line">
                    <a:avLst/>
                  </a:prstGeom>
                  <a:ln/>
                </p:spPr>
                <p:style>
                  <a:lnRef idx="3">
                    <a:schemeClr val="accent3"/>
                  </a:lnRef>
                  <a:fillRef idx="0">
                    <a:schemeClr val="accent3"/>
                  </a:fillRef>
                  <a:effectRef idx="2">
                    <a:schemeClr val="accent3"/>
                  </a:effectRef>
                  <a:fontRef idx="minor">
                    <a:schemeClr val="tx1"/>
                  </a:fontRef>
                </p:style>
              </p:cxnSp>
              <p:grpSp>
                <p:nvGrpSpPr>
                  <p:cNvPr id="10277" name="Группа 17418"/>
                  <p:cNvGrpSpPr>
                    <a:grpSpLocks/>
                  </p:cNvGrpSpPr>
                  <p:nvPr/>
                </p:nvGrpSpPr>
                <p:grpSpPr bwMode="auto">
                  <a:xfrm>
                    <a:off x="3660889" y="1911820"/>
                    <a:ext cx="2348026" cy="2115740"/>
                    <a:chOff x="3660889" y="1911820"/>
                    <a:chExt cx="2348026" cy="2115740"/>
                  </a:xfrm>
                </p:grpSpPr>
                <p:cxnSp>
                  <p:nvCxnSpPr>
                    <p:cNvPr id="140" name="Прямая соединительная линия 139"/>
                    <p:cNvCxnSpPr/>
                    <p:nvPr/>
                  </p:nvCxnSpPr>
                  <p:spPr>
                    <a:xfrm>
                      <a:off x="4397075" y="1911259"/>
                      <a:ext cx="161184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41" name="Прямая соединительная линия 140"/>
                    <p:cNvCxnSpPr/>
                    <p:nvPr/>
                  </p:nvCxnSpPr>
                  <p:spPr>
                    <a:xfrm>
                      <a:off x="4397075" y="1911259"/>
                      <a:ext cx="0" cy="1746318"/>
                    </a:xfrm>
                    <a:prstGeom prst="line">
                      <a:avLst/>
                    </a:prstGeom>
                    <a:ln w="19050">
                      <a:prstDash val="dash"/>
                    </a:ln>
                  </p:spPr>
                  <p:style>
                    <a:lnRef idx="3">
                      <a:schemeClr val="accent3"/>
                    </a:lnRef>
                    <a:fillRef idx="0">
                      <a:schemeClr val="accent3"/>
                    </a:fillRef>
                    <a:effectRef idx="2">
                      <a:schemeClr val="accent3"/>
                    </a:effectRef>
                    <a:fontRef idx="minor">
                      <a:schemeClr val="tx1"/>
                    </a:fontRef>
                  </p:style>
                </p:cxnSp>
                <p:sp>
                  <p:nvSpPr>
                    <p:cNvPr id="142" name="Прямоугольник 141"/>
                    <p:cNvSpPr/>
                    <p:nvPr/>
                  </p:nvSpPr>
                  <p:spPr>
                    <a:xfrm>
                      <a:off x="3660889" y="2258221"/>
                      <a:ext cx="1633026" cy="176933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43" name="Прямая соединительная линия 142"/>
                    <p:cNvCxnSpPr/>
                    <p:nvPr/>
                  </p:nvCxnSpPr>
                  <p:spPr>
                    <a:xfrm flipV="1">
                      <a:off x="3660889" y="1911259"/>
                      <a:ext cx="736186" cy="346962"/>
                    </a:xfrm>
                    <a:prstGeom prst="line">
                      <a:avLst/>
                    </a:prstGeom>
                  </p:spPr>
                  <p:style>
                    <a:lnRef idx="3">
                      <a:schemeClr val="accent3"/>
                    </a:lnRef>
                    <a:fillRef idx="0">
                      <a:schemeClr val="accent3"/>
                    </a:fillRef>
                    <a:effectRef idx="2">
                      <a:schemeClr val="accent3"/>
                    </a:effectRef>
                    <a:fontRef idx="minor">
                      <a:schemeClr val="tx1"/>
                    </a:fontRef>
                  </p:style>
                </p:cxnSp>
                <p:cxnSp>
                  <p:nvCxnSpPr>
                    <p:cNvPr id="144" name="Прямая соединительная линия 143"/>
                    <p:cNvCxnSpPr/>
                    <p:nvPr/>
                  </p:nvCxnSpPr>
                  <p:spPr>
                    <a:xfrm flipV="1">
                      <a:off x="3660889" y="3657577"/>
                      <a:ext cx="736186" cy="36998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45" name="Прямая соединительная линия 144"/>
                    <p:cNvCxnSpPr/>
                    <p:nvPr/>
                  </p:nvCxnSpPr>
                  <p:spPr>
                    <a:xfrm>
                      <a:off x="4397075" y="3657577"/>
                      <a:ext cx="1611840"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46" name="Прямая соединительная линия 145"/>
                    <p:cNvCxnSpPr/>
                    <p:nvPr/>
                  </p:nvCxnSpPr>
                  <p:spPr>
                    <a:xfrm flipV="1">
                      <a:off x="5293915" y="3657577"/>
                      <a:ext cx="715000" cy="369983"/>
                    </a:xfrm>
                    <a:prstGeom prst="line">
                      <a:avLst/>
                    </a:prstGeom>
                  </p:spPr>
                  <p:style>
                    <a:lnRef idx="3">
                      <a:schemeClr val="accent3"/>
                    </a:lnRef>
                    <a:fillRef idx="0">
                      <a:schemeClr val="accent3"/>
                    </a:fillRef>
                    <a:effectRef idx="2">
                      <a:schemeClr val="accent3"/>
                    </a:effectRef>
                    <a:fontRef idx="minor">
                      <a:schemeClr val="tx1"/>
                    </a:fontRef>
                  </p:style>
                </p:cxnSp>
              </p:grpSp>
            </p:grpSp>
          </p:grpSp>
          <p:grpSp>
            <p:nvGrpSpPr>
              <p:cNvPr id="10254" name="Группа 17479"/>
              <p:cNvGrpSpPr>
                <a:grpSpLocks/>
              </p:cNvGrpSpPr>
              <p:nvPr/>
            </p:nvGrpSpPr>
            <p:grpSpPr bwMode="auto">
              <a:xfrm>
                <a:off x="4031797" y="1712617"/>
                <a:ext cx="1990782" cy="2115740"/>
                <a:chOff x="6723034" y="1680936"/>
                <a:chExt cx="1990782" cy="2115740"/>
              </a:xfrm>
            </p:grpSpPr>
            <p:grpSp>
              <p:nvGrpSpPr>
                <p:cNvPr id="10255" name="Группа 17438"/>
                <p:cNvGrpSpPr>
                  <a:grpSpLocks/>
                </p:cNvGrpSpPr>
                <p:nvPr/>
              </p:nvGrpSpPr>
              <p:grpSpPr bwMode="auto">
                <a:xfrm>
                  <a:off x="6723034" y="1680936"/>
                  <a:ext cx="1990781" cy="2115740"/>
                  <a:chOff x="4005943" y="1714822"/>
                  <a:chExt cx="1990781" cy="2115740"/>
                </a:xfrm>
              </p:grpSpPr>
              <p:cxnSp>
                <p:nvCxnSpPr>
                  <p:cNvPr id="130" name="Прямая соединительная линия 129"/>
                  <p:cNvCxnSpPr/>
                  <p:nvPr/>
                </p:nvCxnSpPr>
                <p:spPr>
                  <a:xfrm flipV="1">
                    <a:off x="4006571" y="1714822"/>
                    <a:ext cx="1392926" cy="3469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1" name="Прямая соединительная линия 130"/>
                  <p:cNvCxnSpPr/>
                  <p:nvPr/>
                </p:nvCxnSpPr>
                <p:spPr>
                  <a:xfrm>
                    <a:off x="5399497" y="1714822"/>
                    <a:ext cx="596716" cy="1743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2" name="Прямая соединительная линия 131"/>
                  <p:cNvCxnSpPr/>
                  <p:nvPr/>
                </p:nvCxnSpPr>
                <p:spPr>
                  <a:xfrm>
                    <a:off x="5996214" y="1912146"/>
                    <a:ext cx="0" cy="1733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Прямая соединительная линия 132"/>
                  <p:cNvCxnSpPr/>
                  <p:nvPr/>
                </p:nvCxnSpPr>
                <p:spPr>
                  <a:xfrm flipH="1">
                    <a:off x="5166460" y="3645309"/>
                    <a:ext cx="829753" cy="18581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34" name="Прямая соединительная линия 133"/>
                  <p:cNvCxnSpPr/>
                  <p:nvPr/>
                </p:nvCxnSpPr>
                <p:spPr>
                  <a:xfrm flipH="1" flipV="1">
                    <a:off x="4006571" y="2946453"/>
                    <a:ext cx="1159889" cy="88467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a:stCxn id="142" idx="1"/>
                  </p:cNvCxnSpPr>
                  <p:nvPr/>
                </p:nvCxnSpPr>
                <p:spPr>
                  <a:xfrm flipV="1">
                    <a:off x="4006571" y="2061783"/>
                    <a:ext cx="0" cy="88467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18" name="Прямая соединительная линия 117"/>
                <p:cNvCxnSpPr/>
                <p:nvPr/>
              </p:nvCxnSpPr>
              <p:spPr>
                <a:xfrm flipH="1">
                  <a:off x="8305490" y="3315437"/>
                  <a:ext cx="407814" cy="389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flipH="1">
                  <a:off x="7881786" y="3012874"/>
                  <a:ext cx="827987" cy="756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flipV="1">
                  <a:off x="7719366" y="2744841"/>
                  <a:ext cx="993938" cy="901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p:nvPr/>
              </p:nvCxnSpPr>
              <p:spPr>
                <a:xfrm flipV="1">
                  <a:off x="7548119" y="2470232"/>
                  <a:ext cx="1161655" cy="1054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p:nvPr/>
              </p:nvCxnSpPr>
              <p:spPr>
                <a:xfrm flipV="1">
                  <a:off x="7373342" y="2287707"/>
                  <a:ext cx="1290531" cy="1126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p:nvPr/>
              </p:nvCxnSpPr>
              <p:spPr>
                <a:xfrm flipV="1">
                  <a:off x="7235638" y="1960478"/>
                  <a:ext cx="1477667" cy="1354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Прямая соединительная линия 123"/>
                <p:cNvCxnSpPr/>
                <p:nvPr/>
              </p:nvCxnSpPr>
              <p:spPr>
                <a:xfrm flipV="1">
                  <a:off x="7083811" y="1843728"/>
                  <a:ext cx="1426470" cy="13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p:cNvCxnSpPr/>
                <p:nvPr/>
              </p:nvCxnSpPr>
              <p:spPr>
                <a:xfrm flipV="1">
                  <a:off x="6923156" y="1715467"/>
                  <a:ext cx="1371742" cy="1297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flipV="1">
                  <a:off x="6773094" y="1680936"/>
                  <a:ext cx="1294062" cy="12316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p:cNvCxnSpPr/>
                <p:nvPr/>
              </p:nvCxnSpPr>
              <p:spPr>
                <a:xfrm flipV="1">
                  <a:off x="6723662" y="1805908"/>
                  <a:ext cx="995704" cy="938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a:xfrm flipV="1">
                  <a:off x="6723662" y="1878260"/>
                  <a:ext cx="695580" cy="634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p:cNvCxnSpPr/>
                <p:nvPr/>
              </p:nvCxnSpPr>
              <p:spPr>
                <a:xfrm flipV="1">
                  <a:off x="6723662" y="1960478"/>
                  <a:ext cx="347790" cy="337095"/>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113" name="Прямая соединительная линия 112"/>
            <p:cNvCxnSpPr/>
            <p:nvPr/>
          </p:nvCxnSpPr>
          <p:spPr>
            <a:xfrm>
              <a:off x="5437797" y="2106555"/>
              <a:ext cx="167921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4" name="Прямая соединительная линия 113"/>
            <p:cNvCxnSpPr/>
            <p:nvPr/>
          </p:nvCxnSpPr>
          <p:spPr>
            <a:xfrm flipV="1">
              <a:off x="7117008" y="1697630"/>
              <a:ext cx="735221" cy="408925"/>
            </a:xfrm>
            <a:prstGeom prst="line">
              <a:avLst/>
            </a:prstGeom>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0000CC"/>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2313</TotalTime>
  <Words>3995</Words>
  <Application>Microsoft Office PowerPoint</Application>
  <PresentationFormat>Экран (4:3)</PresentationFormat>
  <Paragraphs>638</Paragraphs>
  <Slides>46</Slides>
  <Notes>43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46</vt:i4>
      </vt:variant>
    </vt:vector>
  </HeadingPairs>
  <TitlesOfParts>
    <vt:vector size="48" baseType="lpstr">
      <vt:lpstr>Default Design</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link</dc:creator>
  <cp:lastModifiedBy>Tata</cp:lastModifiedBy>
  <cp:revision>353</cp:revision>
  <dcterms:created xsi:type="dcterms:W3CDTF">2003-12-19T00:36:01Z</dcterms:created>
  <dcterms:modified xsi:type="dcterms:W3CDTF">2014-02-12T20:10:22Z</dcterms:modified>
</cp:coreProperties>
</file>