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Lst>
  <p:notesMasterIdLst>
    <p:notesMasterId r:id="rId25"/>
  </p:notesMasterIdLst>
  <p:sldIdLst>
    <p:sldId id="284" r:id="rId4"/>
    <p:sldId id="276" r:id="rId5"/>
    <p:sldId id="275" r:id="rId6"/>
    <p:sldId id="274" r:id="rId7"/>
    <p:sldId id="277" r:id="rId8"/>
    <p:sldId id="281" r:id="rId9"/>
    <p:sldId id="258" r:id="rId10"/>
    <p:sldId id="280" r:id="rId11"/>
    <p:sldId id="260" r:id="rId12"/>
    <p:sldId id="261" r:id="rId13"/>
    <p:sldId id="278" r:id="rId14"/>
    <p:sldId id="259" r:id="rId15"/>
    <p:sldId id="265" r:id="rId16"/>
    <p:sldId id="279" r:id="rId17"/>
    <p:sldId id="262" r:id="rId18"/>
    <p:sldId id="271" r:id="rId19"/>
    <p:sldId id="282" r:id="rId20"/>
    <p:sldId id="283" r:id="rId21"/>
    <p:sldId id="267" r:id="rId22"/>
    <p:sldId id="269" r:id="rId23"/>
    <p:sldId id="270"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FF9900"/>
    <a:srgbClr val="003399"/>
    <a:srgbClr val="EFFCFF"/>
    <a:srgbClr val="DBEEF4"/>
    <a:srgbClr val="CCECFF"/>
    <a:srgbClr val="3366CC"/>
    <a:srgbClr val="CC0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058" autoAdjust="0"/>
  </p:normalViewPr>
  <p:slideViewPr>
    <p:cSldViewPr snapToGrid="0">
      <p:cViewPr varScale="1">
        <p:scale>
          <a:sx n="77" d="100"/>
          <a:sy n="77" d="100"/>
        </p:scale>
        <p:origin x="-258" y="-10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FC00479-7C2B-42D8-A7A0-11FF37BCB0DF}" type="datetimeFigureOut">
              <a:rPr lang="ru-RU"/>
              <a:pPr>
                <a:defRPr/>
              </a:pPr>
              <a:t>14.02.2014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ECA9B14-895C-4D64-A8B5-095FD7F60D4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p:spPr>
      </p:sp>
      <p:sp>
        <p:nvSpPr>
          <p:cNvPr id="2765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2765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6C4CB1-335F-4E79-89AD-213E9EE50C89}" type="slidenum">
              <a:rPr lang="ru-RU" altLang="ru-RU" smtClean="0"/>
              <a:pPr/>
              <a:t>15</a:t>
            </a:fld>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p:spPr>
      </p:sp>
      <p:sp>
        <p:nvSpPr>
          <p:cNvPr id="286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867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D99BCA-AE0B-4014-AF48-EB7DCE861E7C}" type="slidenum">
              <a:rPr lang="ru-RU" altLang="ru-RU" smtClean="0"/>
              <a:pPr/>
              <a:t>19</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39499A7-7E7F-416D-8106-09719AA1AEE3}" type="datetimeFigureOut">
              <a:rPr lang="ru-RU"/>
              <a:pPr>
                <a:defRPr/>
              </a:pPr>
              <a:t>14.02.2014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FC23838-449B-4768-9285-4D3A74650496}" type="slidenum">
              <a:rPr lang="ru-RU"/>
              <a:pPr>
                <a:defRPr/>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4217502-7AA0-4B73-B722-1CBB148CF81A}" type="datetimeFigureOut">
              <a:rPr lang="ru-RU"/>
              <a:pPr>
                <a:defRPr/>
              </a:pPr>
              <a:t>14.02.2014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97B4A87-C0B5-418F-8EA4-BBAA33DF0F58}" type="slidenum">
              <a:rPr lang="ru-RU"/>
              <a:pPr>
                <a:defRPr/>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212599B-4D7A-4B8E-92D7-FD0B5B424EBE}" type="datetimeFigureOut">
              <a:rPr lang="ru-RU"/>
              <a:pPr>
                <a:defRPr/>
              </a:pPr>
              <a:t>14.02.2014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F249FFA-6E81-4070-931C-E45D4ECD508A}" type="slidenum">
              <a:rPr lang="ru-RU"/>
              <a:pPr>
                <a:defRPr/>
              </a:pPr>
              <a:t>‹#›</a:t>
            </a:fld>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02F053F-9FF4-4064-AE00-D77C5417F519}" type="datetimeFigureOut">
              <a:rPr lang="ru-RU"/>
              <a:pPr>
                <a:defRPr/>
              </a:pPr>
              <a:t>14.02.2014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BEF9E78-D3A1-4EEC-A2F5-9B96C99E2C3B}" type="slidenum">
              <a:rPr lang="ru-RU"/>
              <a:pPr>
                <a:defRPr/>
              </a:pPr>
              <a:t>‹#›</a:t>
            </a:fld>
            <a:endParaRPr lang="ru-RU"/>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7E8AE4F-D0E7-4537-A99E-8D2D54B15285}" type="datetimeFigureOut">
              <a:rPr lang="ru-RU"/>
              <a:pPr>
                <a:defRPr/>
              </a:pPr>
              <a:t>14.02.2014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4C8542D-1F5C-4620-A47C-1F3B8368FB1A}" type="slidenum">
              <a:rPr lang="ru-RU"/>
              <a:pPr>
                <a:defRPr/>
              </a:pPr>
              <a:t>‹#›</a:t>
            </a:fld>
            <a:endParaRPr lang="ru-R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E128148-5916-4D8B-B4E1-CCCA162BB3E6}" type="datetimeFigureOut">
              <a:rPr lang="ru-RU"/>
              <a:pPr>
                <a:defRPr/>
              </a:pPr>
              <a:t>14.02.2014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ADBAC31-441F-48E9-88AD-12FDC60D6D52}" type="slidenum">
              <a:rPr lang="ru-RU"/>
              <a:pPr>
                <a:defRPr/>
              </a:pPr>
              <a:t>‹#›</a:t>
            </a:fld>
            <a:endParaRPr lang="ru-RU"/>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66D00EF-8FAF-4028-9ECC-E01C56B4B930}" type="datetimeFigureOut">
              <a:rPr lang="ru-RU"/>
              <a:pPr>
                <a:defRPr/>
              </a:pPr>
              <a:t>14.02.2014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232AA9A-A244-4506-B524-56CB77AD4F6D}" type="slidenum">
              <a:rPr lang="ru-RU"/>
              <a:pPr>
                <a:defRPr/>
              </a:pPr>
              <a:t>‹#›</a:t>
            </a:fld>
            <a:endParaRPr lang="ru-RU"/>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9F4EF5A-57E8-47DA-9467-3D11A51793AD}" type="datetimeFigureOut">
              <a:rPr lang="ru-RU"/>
              <a:pPr>
                <a:defRPr/>
              </a:pPr>
              <a:t>14.02.2014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50161BF-51EB-4F4B-8356-94A41FFA3166}" type="slidenum">
              <a:rPr lang="ru-RU"/>
              <a:pPr>
                <a:defRPr/>
              </a:pPr>
              <a:t>‹#›</a:t>
            </a:fld>
            <a:endParaRPr lang="ru-RU"/>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FEA4E98-216B-413D-BD1A-144C0843A646}" type="datetimeFigureOut">
              <a:rPr lang="ru-RU"/>
              <a:pPr>
                <a:defRPr/>
              </a:pPr>
              <a:t>14.02.2014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4366B38-F667-4DD5-B8DC-C44210890869}" type="slidenum">
              <a:rPr lang="ru-RU"/>
              <a:pPr>
                <a:defRPr/>
              </a:pPr>
              <a:t>‹#›</a:t>
            </a:fld>
            <a:endParaRPr lang="ru-RU"/>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1BC6E12-8FAF-4FA4-8DCB-64805B55619F}" type="datetimeFigureOut">
              <a:rPr lang="ru-RU"/>
              <a:pPr>
                <a:defRPr/>
              </a:pPr>
              <a:t>14.02.2014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49EAE35-A768-4B3A-AE14-47B4752CDF06}" type="slidenum">
              <a:rPr lang="ru-RU"/>
              <a:pPr>
                <a:defRPr/>
              </a:pPr>
              <a:t>‹#›</a:t>
            </a:fld>
            <a:endParaRPr lang="ru-RU"/>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658FB55-44C7-438D-BE26-68F9002D2A0D}" type="datetimeFigureOut">
              <a:rPr lang="ru-RU"/>
              <a:pPr>
                <a:defRPr/>
              </a:pPr>
              <a:t>14.02.2014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4929D34-5F69-4049-AA33-4124F14F280C}" type="slidenum">
              <a:rPr lang="ru-RU"/>
              <a:pPr>
                <a:defRPr/>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85DD407-9915-4BA4-BFB4-2BAF1809EC06}" type="datetimeFigureOut">
              <a:rPr lang="ru-RU"/>
              <a:pPr>
                <a:defRPr/>
              </a:pPr>
              <a:t>14.02.2014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7CA582F-B77E-45FA-8040-C4743AA3F8BB}" type="slidenum">
              <a:rPr lang="ru-RU"/>
              <a:pPr>
                <a:defRPr/>
              </a:pPr>
              <a:t>‹#›</a:t>
            </a:fld>
            <a:endParaRPr lang="ru-RU"/>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F851908-075B-47B4-AF38-3FBFE29D75C4}" type="datetimeFigureOut">
              <a:rPr lang="ru-RU"/>
              <a:pPr>
                <a:defRPr/>
              </a:pPr>
              <a:t>14.02.2014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EC768C2-18C7-41A5-99E3-4CA430CE2B70}" type="slidenum">
              <a:rPr lang="ru-RU"/>
              <a:pPr>
                <a:defRPr/>
              </a:pPr>
              <a:t>‹#›</a:t>
            </a:fld>
            <a:endParaRPr lang="ru-RU"/>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F04EE66-3013-4D2F-859D-9A0CE2A7ACCD}" type="datetimeFigureOut">
              <a:rPr lang="ru-RU"/>
              <a:pPr>
                <a:defRPr/>
              </a:pPr>
              <a:t>14.02.2014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0A0F39F-1F94-496B-8F7C-E954BD613CE5}" type="slidenum">
              <a:rPr lang="ru-RU"/>
              <a:pPr>
                <a:defRPr/>
              </a:pPr>
              <a:t>‹#›</a:t>
            </a:fld>
            <a:endParaRPr lang="ru-RU"/>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9254422-13DF-4799-BD79-8F93949652A8}" type="datetimeFigureOut">
              <a:rPr lang="ru-RU"/>
              <a:pPr>
                <a:defRPr/>
              </a:pPr>
              <a:t>14.02.2014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7684851-577B-4F67-B39A-99DAB30E2C80}" type="slidenum">
              <a:rPr lang="ru-RU"/>
              <a:pPr>
                <a:defRPr/>
              </a:pPr>
              <a:t>‹#›</a:t>
            </a:fld>
            <a:endParaRPr lang="ru-RU"/>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571612"/>
            <a:ext cx="7772400" cy="1470025"/>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500166" y="3429000"/>
            <a:ext cx="6400800" cy="1752600"/>
          </a:xfrm>
        </p:spPr>
        <p:txBody>
          <a:bodyPr/>
          <a:lstStyle>
            <a:lvl1pPr marL="0" indent="0" algn="ctr">
              <a:buNone/>
              <a:defRPr b="1">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lvl1pPr>
              <a:defRPr/>
            </a:lvl1pPr>
          </a:lstStyle>
          <a:p>
            <a:pPr>
              <a:defRPr/>
            </a:pPr>
            <a:fld id="{1FABDED5-E49B-4BAE-8D97-0E9DFB396C1A}" type="datetimeFigureOut">
              <a:rPr lang="ru-RU"/>
              <a:pPr>
                <a:defRPr/>
              </a:pPr>
              <a:t>14.02.2014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FF72D25-9E06-4EB0-8115-5FE96BBFFD4E}" type="slidenum">
              <a:rPr lang="ru-RU"/>
              <a:pPr>
                <a:defRPr/>
              </a:pPr>
              <a:t>‹#›</a:t>
            </a:fld>
            <a:endParaRPr lang="ru-RU"/>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614A882-E72D-400E-A16E-02D488E6356F}" type="datetimeFigureOut">
              <a:rPr lang="ru-RU"/>
              <a:pPr>
                <a:defRPr/>
              </a:pPr>
              <a:t>14.02.2014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794064C-CE90-43DB-93D7-48365928B014}" type="slidenum">
              <a:rPr lang="ru-RU"/>
              <a:pPr>
                <a:defRPr/>
              </a:pPr>
              <a:t>‹#›</a:t>
            </a:fld>
            <a:endParaRPr lang="ru-RU"/>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451E3B9-B039-4C84-9578-4645CD0F80B0}" type="datetimeFigureOut">
              <a:rPr lang="ru-RU"/>
              <a:pPr>
                <a:defRPr/>
              </a:pPr>
              <a:t>14.02.2014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61AF835-5E50-4DE7-9F70-21E3FCF422DC}" type="slidenum">
              <a:rPr lang="ru-RU"/>
              <a:pPr>
                <a:defRPr/>
              </a:pPr>
              <a:t>‹#›</a:t>
            </a:fld>
            <a:endParaRPr lang="ru-RU"/>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88EE018-78EE-4880-98D9-EDDA1C03259F}" type="datetimeFigureOut">
              <a:rPr lang="ru-RU"/>
              <a:pPr>
                <a:defRPr/>
              </a:pPr>
              <a:t>14.02.2014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A27A46E-5635-4623-AD9C-69BDD791EFA6}" type="slidenum">
              <a:rPr lang="ru-RU"/>
              <a:pPr>
                <a:defRPr/>
              </a:pPr>
              <a:t>‹#›</a:t>
            </a:fld>
            <a:endParaRPr lang="ru-RU"/>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1616A74-553C-4FA5-890D-5D503FBB8BB4}" type="datetimeFigureOut">
              <a:rPr lang="ru-RU"/>
              <a:pPr>
                <a:defRPr/>
              </a:pPr>
              <a:t>14.02.2014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327A1BEB-32F5-4F12-B71B-A0F5E530DF98}" type="slidenum">
              <a:rPr lang="ru-RU"/>
              <a:pPr>
                <a:defRPr/>
              </a:pPr>
              <a:t>‹#›</a:t>
            </a:fld>
            <a:endParaRPr lang="ru-RU"/>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39C5DA1-166C-4D7D-A22F-70D07AE09336}" type="datetimeFigureOut">
              <a:rPr lang="ru-RU"/>
              <a:pPr>
                <a:defRPr/>
              </a:pPr>
              <a:t>14.02.2014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A8998EE-640D-43F3-B1CA-DE9C7012E2CE}" type="slidenum">
              <a:rPr lang="ru-RU"/>
              <a:pPr>
                <a:defRPr/>
              </a:pPr>
              <a:t>‹#›</a:t>
            </a:fld>
            <a:endParaRPr lang="ru-RU"/>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BF2B479-0BF1-4F9D-9DF8-D41AB85518C8}" type="datetimeFigureOut">
              <a:rPr lang="ru-RU"/>
              <a:pPr>
                <a:defRPr/>
              </a:pPr>
              <a:t>14.02.2014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73A540E-F588-40A0-A220-5CBE2E30DA00}" type="slidenum">
              <a:rPr lang="ru-RU"/>
              <a:pPr>
                <a:defRPr/>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0DCB3C8-9C24-4121-A06B-56EBDB6F4647}" type="datetimeFigureOut">
              <a:rPr lang="ru-RU"/>
              <a:pPr>
                <a:defRPr/>
              </a:pPr>
              <a:t>14.02.2014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9518842-B027-455B-858E-C7F50FBF27A4}" type="slidenum">
              <a:rPr lang="ru-RU"/>
              <a:pPr>
                <a:defRPr/>
              </a:pPr>
              <a:t>‹#›</a:t>
            </a:fld>
            <a:endParaRPr lang="ru-RU"/>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D72D300-1071-4779-8473-6AC04EAC7F57}" type="datetimeFigureOut">
              <a:rPr lang="ru-RU"/>
              <a:pPr>
                <a:defRPr/>
              </a:pPr>
              <a:t>14.02.2014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40BE471-71CA-4425-8BD9-E9C41EC88BED}" type="slidenum">
              <a:rPr lang="ru-RU"/>
              <a:pPr>
                <a:defRPr/>
              </a:pPr>
              <a:t>‹#›</a:t>
            </a:fld>
            <a:endParaRPr lang="ru-RU"/>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90FC61C-EF1B-4E2F-AB5F-54943BA76C49}" type="datetimeFigureOut">
              <a:rPr lang="ru-RU"/>
              <a:pPr>
                <a:defRPr/>
              </a:pPr>
              <a:t>14.02.2014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E346CC0-AD07-4E4E-AD68-ABFAE21ECF38}" type="slidenum">
              <a:rPr lang="ru-RU"/>
              <a:pPr>
                <a:defRPr/>
              </a:pPr>
              <a:t>‹#›</a:t>
            </a:fld>
            <a:endParaRPr lang="ru-RU"/>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1490B51-B83E-44E8-BD41-53810FC12486}" type="datetimeFigureOut">
              <a:rPr lang="ru-RU"/>
              <a:pPr>
                <a:defRPr/>
              </a:pPr>
              <a:t>14.02.2014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10044F4-73F0-4214-9D3E-0BC2E06EAE7C}" type="slidenum">
              <a:rPr lang="ru-RU"/>
              <a:pPr>
                <a:defRPr/>
              </a:pPr>
              <a:t>‹#›</a:t>
            </a:fld>
            <a:endParaRPr lang="ru-RU"/>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E2D6266-F2E5-4A70-9453-1BE2ADFEF3E5}" type="datetimeFigureOut">
              <a:rPr lang="ru-RU"/>
              <a:pPr>
                <a:defRPr/>
              </a:pPr>
              <a:t>14.02.2014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54D2628-8FBC-48E3-B829-86FBF928B0EE}" type="slidenum">
              <a:rPr lang="ru-RU"/>
              <a:pPr>
                <a:defRPr/>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71AB6C2-3454-4C09-AB39-FF178E0010B0}" type="datetimeFigureOut">
              <a:rPr lang="ru-RU"/>
              <a:pPr>
                <a:defRPr/>
              </a:pPr>
              <a:t>14.02.2014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7A1D65A-E05E-47B0-8D9C-8931108B56F5}" type="slidenum">
              <a:rPr lang="ru-RU"/>
              <a:pPr>
                <a:defRPr/>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01DAB49-5648-4455-A63A-E836B452A411}" type="datetimeFigureOut">
              <a:rPr lang="ru-RU"/>
              <a:pPr>
                <a:defRPr/>
              </a:pPr>
              <a:t>14.02.2014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D7CC04D-16BF-47ED-8227-8BAE9CE351A9}" type="slidenum">
              <a:rPr lang="ru-RU"/>
              <a:pPr>
                <a:defRPr/>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75E0E3F-4091-4B07-9464-3593C890A976}" type="datetimeFigureOut">
              <a:rPr lang="ru-RU"/>
              <a:pPr>
                <a:defRPr/>
              </a:pPr>
              <a:t>14.02.2014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11B9E25-E6EE-4B2F-9FCE-DE2A8193EEE7}" type="slidenum">
              <a:rPr lang="ru-RU"/>
              <a:pPr>
                <a:defRPr/>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D634E60-D454-449B-8640-C8D2083E9E23}" type="datetimeFigureOut">
              <a:rPr lang="ru-RU"/>
              <a:pPr>
                <a:defRPr/>
              </a:pPr>
              <a:t>14.02.2014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EC7A519-938A-4C9C-81F6-8DDBF615C31D}" type="slidenum">
              <a:rPr lang="ru-RU"/>
              <a:pPr>
                <a:defRPr/>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502C4E4-F8AB-4888-9B87-F84B4D26AE2B}" type="datetimeFigureOut">
              <a:rPr lang="ru-RU"/>
              <a:pPr>
                <a:defRPr/>
              </a:pPr>
              <a:t>14.02.2014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8AD0416-1B8D-48E9-A605-0609F2AA04AF}" type="slidenum">
              <a:rPr lang="ru-RU"/>
              <a:pPr>
                <a:defRPr/>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640A8C7-0985-4899-AEEF-771C836DEB6E}" type="datetimeFigureOut">
              <a:rPr lang="ru-RU"/>
              <a:pPr>
                <a:defRPr/>
              </a:pPr>
              <a:t>14.02.2014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2F3BBDB-8E95-4DCB-830E-C7D2FF5EC5BB}" type="slidenum">
              <a:rPr lang="ru-RU"/>
              <a:pPr>
                <a:defRPr/>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21E892C-6010-4D1A-982B-C86378A43636}" type="datetimeFigureOut">
              <a:rPr lang="ru-RU"/>
              <a:pPr>
                <a:defRPr/>
              </a:pPr>
              <a:t>14.02.2014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5503AA1-9B5F-409E-A8A5-2446DB46EE9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fld id="{64D74C7D-B89F-45AF-BB79-F3D643794CD4}" type="datetimeFigureOut">
              <a:rPr lang="ru-RU"/>
              <a:pPr>
                <a:defRPr/>
              </a:pPr>
              <a:t>14.02.2014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C755BD67-91BF-4796-B802-B089E300E4F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351" r:id="rId1"/>
    <p:sldLayoutId id="2147484352" r:id="rId2"/>
    <p:sldLayoutId id="2147484353" r:id="rId3"/>
    <p:sldLayoutId id="2147484354" r:id="rId4"/>
    <p:sldLayoutId id="2147484355" r:id="rId5"/>
    <p:sldLayoutId id="2147484356" r:id="rId6"/>
    <p:sldLayoutId id="2147484357" r:id="rId7"/>
    <p:sldLayoutId id="2147484358" r:id="rId8"/>
    <p:sldLayoutId id="2147484359" r:id="rId9"/>
    <p:sldLayoutId id="2147484360" r:id="rId10"/>
    <p:sldLayoutId id="2147484361"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813" y="274638"/>
            <a:ext cx="7572375" cy="1143000"/>
          </a:xfrm>
          <a:prstGeom prst="rect">
            <a:avLst/>
          </a:prstGeom>
        </p:spPr>
        <p:txBody>
          <a:bodyPr vert="horz" lIns="91440" tIns="45720" rIns="91440" bIns="45720" rtlCol="0" anchor="ctr">
            <a:normAutofit/>
            <a:scene3d>
              <a:camera prst="orthographicFront"/>
              <a:lightRig rig="threePt" dir="t"/>
            </a:scene3d>
            <a:sp3d extrusionH="57150">
              <a:bevelT w="38100" h="38100" prst="angle"/>
            </a:sp3d>
          </a:bodyPr>
          <a:lstStyle/>
          <a:p>
            <a:r>
              <a:rPr lang="ru-RU" dirty="0" smtClean="0"/>
              <a:t>Образец заголовка</a:t>
            </a:r>
            <a:endParaRPr lang="ru-RU" dirty="0"/>
          </a:p>
        </p:txBody>
      </p:sp>
      <p:sp>
        <p:nvSpPr>
          <p:cNvPr id="307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1FC86DB9-50F2-4F5F-A7C9-8317971289F1}" type="datetimeFigureOut">
              <a:rPr lang="ru-RU"/>
              <a:pPr>
                <a:defRPr/>
              </a:pPr>
              <a:t>14.02.2014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580CD6FE-1B48-45C4-82B3-097517B018D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372"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ransition/>
  <p:txStyles>
    <p:titleStyle>
      <a:lvl1pPr algn="ctr" rtl="0" eaLnBrk="0" fontAlgn="base" hangingPunct="0">
        <a:spcBef>
          <a:spcPct val="0"/>
        </a:spcBef>
        <a:spcAft>
          <a:spcPct val="0"/>
        </a:spcAft>
        <a:defRPr sz="4400" b="1" kern="120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Blip>
          <a:blip r:embed="rId14"/>
        </a:buBlip>
        <a:defRPr sz="3200" kern="1200">
          <a:solidFill>
            <a:srgbClr val="254061"/>
          </a:solidFill>
          <a:latin typeface="Arial" pitchFamily="34" charset="0"/>
          <a:ea typeface="+mn-ea"/>
          <a:cs typeface="Arial" pitchFamily="34" charset="0"/>
        </a:defRPr>
      </a:lvl1pPr>
      <a:lvl2pPr marL="742950" indent="-285750" algn="l" rtl="0" eaLnBrk="0" fontAlgn="base" hangingPunct="0">
        <a:spcBef>
          <a:spcPct val="20000"/>
        </a:spcBef>
        <a:spcAft>
          <a:spcPct val="0"/>
        </a:spcAft>
        <a:buBlip>
          <a:blip r:embed="rId15"/>
        </a:buBlip>
        <a:defRPr sz="2800" i="1" kern="1200">
          <a:solidFill>
            <a:srgbClr val="25406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25406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25406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25406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7.xml"/><Relationship Id="rId7" Type="http://schemas.openxmlformats.org/officeDocument/2006/relationships/slide" Target="slide15.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9.xml"/><Relationship Id="rId10" Type="http://schemas.openxmlformats.org/officeDocument/2006/relationships/slide" Target="slide17.xml"/><Relationship Id="rId4" Type="http://schemas.openxmlformats.org/officeDocument/2006/relationships/slide" Target="slide12.xml"/><Relationship Id="rId9" Type="http://schemas.openxmlformats.org/officeDocument/2006/relationships/slide" Target="slide1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1057;&#1091;&#1087;&#1077;&#1088;%20&#1092;&#1080;&#1079;&#1082;&#1091;&#1083;&#1100;&#1090;&#1084;&#1080;&#1085;&#1091;&#1090;&#1082;&#1072;.ex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7.xml"/><Relationship Id="rId7" Type="http://schemas.openxmlformats.org/officeDocument/2006/relationships/slide" Target="slide15.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9.xml"/><Relationship Id="rId10" Type="http://schemas.openxmlformats.org/officeDocument/2006/relationships/slide" Target="slide17.xml"/><Relationship Id="rId4" Type="http://schemas.openxmlformats.org/officeDocument/2006/relationships/slide" Target="slide12.xml"/><Relationship Id="rId9" Type="http://schemas.openxmlformats.org/officeDocument/2006/relationships/slide" Target="slide19.xml"/></Relationships>
</file>

<file path=ppt/slides/_rels/slide1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21.png"/><Relationship Id="rId7" Type="http://schemas.openxmlformats.org/officeDocument/2006/relationships/slide" Target="slide10.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7.xml"/><Relationship Id="rId5" Type="http://schemas.openxmlformats.org/officeDocument/2006/relationships/slide" Target="slide12.xml"/><Relationship Id="rId10" Type="http://schemas.openxmlformats.org/officeDocument/2006/relationships/slide" Target="slide19.xml"/><Relationship Id="rId4" Type="http://schemas.openxmlformats.org/officeDocument/2006/relationships/slide" Target="slide7.xml"/><Relationship Id="rId9" Type="http://schemas.openxmlformats.org/officeDocument/2006/relationships/slide" Target="slide1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7.xml"/><Relationship Id="rId7" Type="http://schemas.openxmlformats.org/officeDocument/2006/relationships/slide" Target="slide1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9.xml"/><Relationship Id="rId10" Type="http://schemas.openxmlformats.org/officeDocument/2006/relationships/slide" Target="slide17.xml"/><Relationship Id="rId4" Type="http://schemas.openxmlformats.org/officeDocument/2006/relationships/slide" Target="slide12.xml"/><Relationship Id="rId9" Type="http://schemas.openxmlformats.org/officeDocument/2006/relationships/slide" Target="slide19.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4.png"/><Relationship Id="rId3" Type="http://schemas.openxmlformats.org/officeDocument/2006/relationships/slide" Target="slide1.xml"/><Relationship Id="rId21" Type="http://schemas.openxmlformats.org/officeDocument/2006/relationships/image" Target="../media/image37.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3.png"/><Relationship Id="rId2" Type="http://schemas.openxmlformats.org/officeDocument/2006/relationships/slide" Target="slide7.xml"/><Relationship Id="rId16" Type="http://schemas.openxmlformats.org/officeDocument/2006/relationships/image" Target="../media/image17.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slide" Target="slide17.xml"/><Relationship Id="rId15" Type="http://schemas.openxmlformats.org/officeDocument/2006/relationships/image" Target="../media/image32.png"/><Relationship Id="rId23" Type="http://schemas.openxmlformats.org/officeDocument/2006/relationships/image" Target="../media/image39.png"/><Relationship Id="rId10" Type="http://schemas.openxmlformats.org/officeDocument/2006/relationships/image" Target="../media/image27.png"/><Relationship Id="rId19" Type="http://schemas.openxmlformats.org/officeDocument/2006/relationships/image" Target="../media/image35.png"/><Relationship Id="rId4" Type="http://schemas.openxmlformats.org/officeDocument/2006/relationships/slide" Target="slide19.xml"/><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7.xml"/><Relationship Id="rId7" Type="http://schemas.openxmlformats.org/officeDocument/2006/relationships/slide" Target="slide13.xml"/><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10.xml"/><Relationship Id="rId10" Type="http://schemas.openxmlformats.org/officeDocument/2006/relationships/slide" Target="slide9.xml"/><Relationship Id="rId4" Type="http://schemas.openxmlformats.org/officeDocument/2006/relationships/slide" Target="slide12.xml"/><Relationship Id="rId9" Type="http://schemas.openxmlformats.org/officeDocument/2006/relationships/slide" Target="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8.png"/><Relationship Id="rId18" Type="http://schemas.openxmlformats.org/officeDocument/2006/relationships/image" Target="../media/image39.png"/><Relationship Id="rId3" Type="http://schemas.openxmlformats.org/officeDocument/2006/relationships/notesSlide" Target="../notesSlides/notesSlide2.xml"/><Relationship Id="rId7" Type="http://schemas.openxmlformats.org/officeDocument/2006/relationships/image" Target="../media/image43.png"/><Relationship Id="rId12" Type="http://schemas.openxmlformats.org/officeDocument/2006/relationships/image" Target="../media/image7.png"/><Relationship Id="rId17" Type="http://schemas.openxmlformats.org/officeDocument/2006/relationships/image" Target="../media/image38.png"/><Relationship Id="rId2" Type="http://schemas.openxmlformats.org/officeDocument/2006/relationships/slideLayout" Target="../slideLayouts/slideLayout2.xml"/><Relationship Id="rId16" Type="http://schemas.openxmlformats.org/officeDocument/2006/relationships/image" Target="../media/image50.png"/><Relationship Id="rId1" Type="http://schemas.openxmlformats.org/officeDocument/2006/relationships/audio" Target="file:///C:\Documents%20and%20Settings\Marina\&#1056;&#1072;&#1073;&#1086;&#1095;&#1080;&#1081;%20&#1089;&#1090;&#1086;&#1083;\&#1048;&#1075;&#1088;&#1072;\&#1060;&#1072;&#1085;&#1092;&#1072;&#1088;&#1099;%203%20-%20&#1044;&#1077;&#1090;&#1089;&#1082;&#1080;&#1077;%20&#1079;&#1072;&#1076;&#1086;&#1088;&#1085;&#1099;&#1077;%201.mp3" TargetMode="External"/><Relationship Id="rId6" Type="http://schemas.openxmlformats.org/officeDocument/2006/relationships/image" Target="../media/image17.png"/><Relationship Id="rId11" Type="http://schemas.openxmlformats.org/officeDocument/2006/relationships/image" Target="../media/image47.png"/><Relationship Id="rId5" Type="http://schemas.openxmlformats.org/officeDocument/2006/relationships/image" Target="../media/image42.png"/><Relationship Id="rId15" Type="http://schemas.openxmlformats.org/officeDocument/2006/relationships/image" Target="../media/image36.png"/><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45.png"/><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audio" Target="file:///C:\Documents%20and%20Settings\Marina\&#1056;&#1072;&#1073;&#1086;&#1095;&#1080;&#1081;%20&#1089;&#1090;&#1086;&#1083;\&#1048;&#1075;&#1088;&#1072;\&#1060;&#1072;&#1085;&#1092;&#1072;&#1088;&#1099;%203%20-%20&#1044;&#1077;&#1090;&#1089;&#1082;&#1080;&#1077;%20&#1079;&#1072;&#1076;&#1086;&#1088;&#1085;&#1099;&#1077;%201.mp3" TargetMode="Externa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hyperlink" Target="http://www.metod-kopilka.ru/page-5-1-14.html" TargetMode="External"/><Relationship Id="rId2" Type="http://schemas.openxmlformats.org/officeDocument/2006/relationships/hyperlink" Target="http://informatika.kspu.ru/mproj/basealg/Meropriyatie.htm" TargetMode="External"/><Relationship Id="rId1" Type="http://schemas.openxmlformats.org/officeDocument/2006/relationships/slideLayout" Target="../slideLayouts/slideLayout2.xml"/><Relationship Id="rId5" Type="http://schemas.openxmlformats.org/officeDocument/2006/relationships/hyperlink" Target="http://festival.1september.ru/articles/311041/" TargetMode="External"/><Relationship Id="rId4" Type="http://schemas.openxmlformats.org/officeDocument/2006/relationships/hyperlink" Target="http://www.math-on-line.com/olympiada-edu/katalog-math-logica-zakon-1.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basik.ru/wallpapers/beauty_walls_14/" TargetMode="External"/><Relationship Id="rId2" Type="http://schemas.openxmlformats.org/officeDocument/2006/relationships/hyperlink" Target="http://lenagold.ru/" TargetMode="External"/><Relationship Id="rId1" Type="http://schemas.openxmlformats.org/officeDocument/2006/relationships/slideLayout" Target="../slideLayouts/slideLayout2.xml"/><Relationship Id="rId5" Type="http://schemas.openxmlformats.org/officeDocument/2006/relationships/hyperlink" Target="http://minusodin.narod.ru/fanfari.html" TargetMode="External"/><Relationship Id="rId4" Type="http://schemas.openxmlformats.org/officeDocument/2006/relationships/hyperlink" Target="http://rington4ik.info/288-luchshie-korotkie-zvuki-na-sms-2011-goda.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audio" Target="file:///C:\Documents%20and%20Settings\Marina\&#1056;&#1072;&#1073;&#1086;&#1095;&#1080;&#1081;%20&#1089;&#1090;&#1086;&#1083;\&#1048;&#1075;&#1088;&#1072;\&#1060;&#1072;&#1085;&#1092;&#1072;&#1088;&#1099;%203%20-%20&#1044;&#1077;&#1090;&#1089;&#1082;&#1080;&#1077;%20&#1079;&#1072;&#1076;&#1086;&#1088;&#1085;&#1099;&#1077;%201.mp3" TargetMode="External"/><Relationship Id="rId5" Type="http://schemas.openxmlformats.org/officeDocument/2006/relationships/image" Target="../media/image10.gif"/><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audio" Target="file:///C:\Documents%20and%20Settings\Marina\&#1056;&#1072;&#1073;&#1086;&#1095;&#1080;&#1081;%20&#1089;&#1090;&#1086;&#1083;\&#1048;&#1075;&#1088;&#1072;\&#1060;&#1072;&#1085;&#1092;&#1072;&#1088;&#1099;%203%20-%20&#1044;&#1077;&#1090;&#1089;&#1082;&#1080;&#1077;%20&#1079;&#1072;&#1076;&#1086;&#1088;&#1085;&#1099;&#1077;%201.mp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23.xml"/><Relationship Id="rId1" Type="http://schemas.openxmlformats.org/officeDocument/2006/relationships/audio" Target="file:///H:\&#1054;&#1090;&#1082;&#1088;&#1099;&#1090;&#1099;&#1081;%20&#1059;&#1088;&#1086;&#1082;\005.%20&#1047;&#1072;&#1078;&#1080;&#1075;&#1072;&#1085;&#1080;&#1077;%20&#1085;&#1086;&#1074;&#1086;&#1075;&#1086;&#1076;&#1085;&#1080;&#1093;%20&#1086;&#1075;&#1086;&#1085;&#1100;&#1082;&#1086;&#1074;%20&#1084;&#1091;&#1079;.%20&#1054;.%20&#1051;&#1099;&#1082;&#1086;&#1074;.mp3" TargetMode="External"/><Relationship Id="rId5" Type="http://schemas.openxmlformats.org/officeDocument/2006/relationships/image" Target="../media/image13.png"/><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15.png"/><Relationship Id="rId7" Type="http://schemas.openxmlformats.org/officeDocument/2006/relationships/slide" Target="slide1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17.xml"/><Relationship Id="rId5" Type="http://schemas.openxmlformats.org/officeDocument/2006/relationships/slide" Target="slide9.xml"/><Relationship Id="rId10" Type="http://schemas.openxmlformats.org/officeDocument/2006/relationships/slide" Target="slide19.xml"/><Relationship Id="rId4" Type="http://schemas.openxmlformats.org/officeDocument/2006/relationships/slide" Target="slide7.xml"/><Relationship Id="rId9" Type="http://schemas.openxmlformats.org/officeDocument/2006/relationships/slide" Target="slide1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7.xml"/><Relationship Id="rId7" Type="http://schemas.openxmlformats.org/officeDocument/2006/relationships/slide" Target="slide15.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10.xml"/><Relationship Id="rId10" Type="http://schemas.openxmlformats.org/officeDocument/2006/relationships/slide" Target="slide17.xml"/><Relationship Id="rId4" Type="http://schemas.openxmlformats.org/officeDocument/2006/relationships/slide" Target="slide12.xml"/><Relationship Id="rId9" Type="http://schemas.openxmlformats.org/officeDocument/2006/relationships/slide" Target="slide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123" name="Подзаголовок 2"/>
          <p:cNvSpPr>
            <a:spLocks noGrp="1"/>
          </p:cNvSpPr>
          <p:nvPr>
            <p:ph type="subTitle" idx="1"/>
          </p:nvPr>
        </p:nvSpPr>
        <p:spPr>
          <a:xfrm>
            <a:off x="5502275" y="3344863"/>
            <a:ext cx="3960813" cy="1296987"/>
          </a:xfrm>
        </p:spPr>
        <p:txBody>
          <a:bodyPr/>
          <a:lstStyle/>
          <a:p>
            <a:pPr eaLnBrk="1" hangingPunct="1"/>
            <a:r>
              <a:rPr lang="ru-RU" altLang="ru-RU" sz="2000" smtClean="0">
                <a:solidFill>
                  <a:srgbClr val="0F0F0F"/>
                </a:solidFill>
              </a:rPr>
              <a:t>Автор:</a:t>
            </a:r>
          </a:p>
          <a:p>
            <a:pPr eaLnBrk="1" hangingPunct="1"/>
            <a:r>
              <a:rPr lang="ru-RU" altLang="ru-RU" sz="2000" smtClean="0">
                <a:solidFill>
                  <a:srgbClr val="0F0F0F"/>
                </a:solidFill>
              </a:rPr>
              <a:t>учитель информатики и ИКТ</a:t>
            </a:r>
          </a:p>
          <a:p>
            <a:pPr eaLnBrk="1" hangingPunct="1"/>
            <a:r>
              <a:rPr lang="ru-RU" altLang="ru-RU" sz="2000" smtClean="0">
                <a:solidFill>
                  <a:srgbClr val="0F0F0F"/>
                </a:solidFill>
              </a:rPr>
              <a:t>Лозгачева М.А.</a:t>
            </a:r>
          </a:p>
        </p:txBody>
      </p:sp>
      <p:sp>
        <p:nvSpPr>
          <p:cNvPr id="6" name="Прямоугольник 5"/>
          <p:cNvSpPr/>
          <p:nvPr/>
        </p:nvSpPr>
        <p:spPr>
          <a:xfrm>
            <a:off x="3482451" y="205189"/>
            <a:ext cx="2338846" cy="461665"/>
          </a:xfrm>
          <a:prstGeom prst="rect">
            <a:avLst/>
          </a:prstGeom>
          <a:noFill/>
        </p:spPr>
        <p:txBody>
          <a:bodyPr wrap="none">
            <a:spAutoFit/>
          </a:bodyPr>
          <a:lstStyle/>
          <a:p>
            <a:pPr algn="ctr">
              <a:defRPr/>
            </a:pPr>
            <a:r>
              <a:rPr lang="ru-RU" sz="2400" dirty="0">
                <a:ln w="10160">
                  <a:solidFill>
                    <a:srgbClr val="1F497D">
                      <a:lumMod val="75000"/>
                    </a:srgbClr>
                  </a:solidFill>
                  <a:prstDash val="solid"/>
                </a:ln>
                <a:solidFill>
                  <a:srgbClr val="0000FF"/>
                </a:solidFill>
                <a:effectLst>
                  <a:outerShdw blurRad="38100" dist="32000" dir="5400000" algn="tl">
                    <a:srgbClr val="000000">
                      <a:alpha val="30000"/>
                    </a:srgbClr>
                  </a:outerShdw>
                </a:effectLst>
              </a:rPr>
              <a:t>Открытый урок</a:t>
            </a:r>
          </a:p>
        </p:txBody>
      </p:sp>
      <p:sp>
        <p:nvSpPr>
          <p:cNvPr id="5125" name="Прямоугольник 3"/>
          <p:cNvSpPr>
            <a:spLocks noChangeArrowheads="1"/>
          </p:cNvSpPr>
          <p:nvPr/>
        </p:nvSpPr>
        <p:spPr bwMode="auto">
          <a:xfrm>
            <a:off x="3268663" y="6308725"/>
            <a:ext cx="2630487" cy="369888"/>
          </a:xfrm>
          <a:prstGeom prst="rect">
            <a:avLst/>
          </a:prstGeom>
          <a:noFill/>
          <a:ln w="9525">
            <a:noFill/>
            <a:miter lim="800000"/>
            <a:headEnd/>
            <a:tailEnd/>
          </a:ln>
        </p:spPr>
        <p:txBody>
          <a:bodyPr wrap="none">
            <a:spAutoFit/>
          </a:bodyPr>
          <a:lstStyle/>
          <a:p>
            <a:r>
              <a:rPr lang="ru-RU" altLang="ru-RU">
                <a:solidFill>
                  <a:srgbClr val="000000"/>
                </a:solidFill>
              </a:rPr>
              <a:t>МБОУ Успенская СОШ</a:t>
            </a:r>
          </a:p>
        </p:txBody>
      </p:sp>
      <p:sp>
        <p:nvSpPr>
          <p:cNvPr id="2" name="Прямоугольник 1"/>
          <p:cNvSpPr/>
          <p:nvPr/>
        </p:nvSpPr>
        <p:spPr>
          <a:xfrm>
            <a:off x="358775" y="1036638"/>
            <a:ext cx="8526463" cy="2308225"/>
          </a:xfrm>
          <a:prstGeom prst="rect">
            <a:avLst/>
          </a:prstGeom>
          <a:noFill/>
        </p:spPr>
        <p:txBody>
          <a:bodyPr>
            <a:spAutoFit/>
          </a:bodyPr>
          <a:lstStyle/>
          <a:p>
            <a:pPr algn="ctr">
              <a:defRPr/>
            </a:pPr>
            <a:r>
              <a:rPr lang="ru-RU" sz="4800" b="1" cap="all" dirty="0">
                <a:solidFill>
                  <a:prstClr val="black"/>
                </a:solidFill>
              </a:rPr>
              <a:t>ПУТЕШЕСТВИЕ КОМПЬЮТЕРА</a:t>
            </a:r>
            <a:r>
              <a:rPr lang="ru-RU" sz="4800" dirty="0">
                <a:solidFill>
                  <a:prstClr val="black"/>
                </a:solidFill>
              </a:rPr>
              <a:t> </a:t>
            </a:r>
            <a:r>
              <a:rPr lang="ru-RU" sz="4800" b="1" cap="all" dirty="0">
                <a:solidFill>
                  <a:prstClr val="black"/>
                </a:solidFill>
              </a:rPr>
              <a:t>по стране «ИНФОРМАТИКА»</a:t>
            </a:r>
            <a:endParaRPr lang="ru-RU" sz="4800" dirty="0">
              <a:solidFill>
                <a:prstClr val="black"/>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11"/>
          <p:cNvSpPr txBox="1">
            <a:spLocks noChangeArrowheads="1"/>
          </p:cNvSpPr>
          <p:nvPr/>
        </p:nvSpPr>
        <p:spPr bwMode="auto">
          <a:xfrm>
            <a:off x="163513" y="214313"/>
            <a:ext cx="8358187" cy="5238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ru-RU" sz="2400" b="1" dirty="0">
                <a:solidFill>
                  <a:schemeClr val="accent1">
                    <a:lumMod val="75000"/>
                  </a:schemeClr>
                </a:solidFill>
              </a:rPr>
              <a:t>Станция 3. </a:t>
            </a:r>
            <a:r>
              <a:rPr lang="ru-RU" sz="2800" b="1" dirty="0">
                <a:solidFill>
                  <a:schemeClr val="accent1">
                    <a:lumMod val="75000"/>
                  </a:schemeClr>
                </a:solidFill>
              </a:rPr>
              <a:t>Компьютерный венгерский кроссворд</a:t>
            </a:r>
            <a:endParaRPr lang="ru-RU" sz="2400" b="1" dirty="0">
              <a:solidFill>
                <a:schemeClr val="accent1">
                  <a:lumMod val="75000"/>
                </a:schemeClr>
              </a:solidFill>
            </a:endParaRPr>
          </a:p>
        </p:txBody>
      </p:sp>
      <p:sp>
        <p:nvSpPr>
          <p:cNvPr id="7172" name="Rectangle 1"/>
          <p:cNvSpPr>
            <a:spLocks noChangeArrowheads="1"/>
          </p:cNvSpPr>
          <p:nvPr/>
        </p:nvSpPr>
        <p:spPr bwMode="auto">
          <a:xfrm>
            <a:off x="257175" y="1071563"/>
            <a:ext cx="3786188" cy="2308225"/>
          </a:xfrm>
          <a:prstGeom prst="rect">
            <a:avLst/>
          </a:prstGeom>
          <a:noFill/>
          <a:ln w="9525">
            <a:noFill/>
            <a:miter lim="800000"/>
            <a:headEnd/>
            <a:tailEnd/>
          </a:ln>
        </p:spPr>
        <p:txBody>
          <a:bodyPr anchor="ctr">
            <a:spAutoFit/>
          </a:bodyPr>
          <a:lstStyle/>
          <a:p>
            <a:pPr>
              <a:defRPr/>
            </a:pPr>
            <a:r>
              <a:rPr lang="ru-RU" sz="2400" dirty="0">
                <a:solidFill>
                  <a:schemeClr val="accent1">
                    <a:lumMod val="75000"/>
                  </a:schemeClr>
                </a:solidFill>
                <a:latin typeface="Calibri" pitchFamily="34" charset="0"/>
                <a:ea typeface="Calibri" pitchFamily="34" charset="0"/>
                <a:cs typeface="Times New Roman" pitchFamily="18" charset="0"/>
              </a:rPr>
              <a:t>Найдите и выделите цветом все слова, которые «спрятались» в этом кроссворде. </a:t>
            </a:r>
          </a:p>
          <a:p>
            <a:pPr>
              <a:defRPr/>
            </a:pPr>
            <a:r>
              <a:rPr lang="ru-RU" sz="2400" dirty="0">
                <a:solidFill>
                  <a:schemeClr val="accent1">
                    <a:lumMod val="75000"/>
                  </a:schemeClr>
                </a:solidFill>
                <a:latin typeface="Calibri" pitchFamily="34" charset="0"/>
                <a:ea typeface="Calibri" pitchFamily="34" charset="0"/>
                <a:cs typeface="Times New Roman" pitchFamily="18" charset="0"/>
              </a:rPr>
              <a:t>Слова могут быть изогнуты змейкой. </a:t>
            </a:r>
            <a:endParaRPr lang="ru-RU" sz="2400" dirty="0">
              <a:solidFill>
                <a:schemeClr val="accent1">
                  <a:lumMod val="75000"/>
                </a:schemeClr>
              </a:solidFill>
              <a:ea typeface="Calibri" pitchFamily="34" charset="0"/>
              <a:cs typeface="Times New Roman" pitchFamily="18" charset="0"/>
            </a:endParaRPr>
          </a:p>
        </p:txBody>
      </p:sp>
      <p:graphicFrame>
        <p:nvGraphicFramePr>
          <p:cNvPr id="15" name="Таблица 14"/>
          <p:cNvGraphicFramePr>
            <a:graphicFrameLocks noGrp="1"/>
          </p:cNvGraphicFramePr>
          <p:nvPr/>
        </p:nvGraphicFramePr>
        <p:xfrm>
          <a:off x="4117975" y="1149350"/>
          <a:ext cx="3168648" cy="3168648"/>
        </p:xfrm>
        <a:graphic>
          <a:graphicData uri="http://schemas.openxmlformats.org/drawingml/2006/table">
            <a:tbl>
              <a:tblPr firstRow="1" bandRow="1">
                <a:tableStyleId>{5C22544A-7EE6-4342-B048-85BDC9FD1C3A}</a:tableStyleId>
              </a:tblPr>
              <a:tblGrid>
                <a:gridCol w="396081"/>
                <a:gridCol w="396081"/>
                <a:gridCol w="396081"/>
                <a:gridCol w="396081"/>
                <a:gridCol w="396081"/>
                <a:gridCol w="396081"/>
                <a:gridCol w="396081"/>
                <a:gridCol w="396081"/>
              </a:tblGrid>
              <a:tr h="396081">
                <a:tc>
                  <a:txBody>
                    <a:bodyPr/>
                    <a:lstStyle/>
                    <a:p>
                      <a:pPr algn="ctr"/>
                      <a:r>
                        <a:rPr lang="ru-RU" sz="2000" dirty="0" smtClean="0">
                          <a:solidFill>
                            <a:srgbClr val="C00000"/>
                          </a:solidFill>
                        </a:rPr>
                        <a:t>П</a:t>
                      </a:r>
                      <a:endParaRPr lang="ru-RU" sz="2000"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00000"/>
                          </a:solidFill>
                        </a:rPr>
                        <a:t>Р</a:t>
                      </a:r>
                      <a:endParaRPr lang="ru-RU" sz="2000"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00000"/>
                          </a:solidFill>
                        </a:rPr>
                        <a:t>О</a:t>
                      </a:r>
                      <a:endParaRPr lang="ru-RU" sz="2000"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00000"/>
                          </a:solidFill>
                        </a:rPr>
                        <a:t>С</a:t>
                      </a:r>
                      <a:endParaRPr lang="ru-RU" sz="2000"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00000"/>
                          </a:solidFill>
                        </a:rPr>
                        <a:t>Н</a:t>
                      </a:r>
                      <a:endParaRPr lang="ru-RU" sz="2000"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00000"/>
                          </a:solidFill>
                        </a:rPr>
                        <a:t>Е</a:t>
                      </a:r>
                      <a:endParaRPr lang="ru-RU" sz="2000"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00000"/>
                          </a:solidFill>
                        </a:rPr>
                        <a:t>Д</a:t>
                      </a:r>
                      <a:endParaRPr lang="ru-RU" sz="2000"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00000"/>
                          </a:solidFill>
                        </a:rPr>
                        <a:t>К</a:t>
                      </a:r>
                      <a:endParaRPr lang="ru-RU" sz="2000"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Ы</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Ш</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Ц</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К</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С</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М</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Ь</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Е</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С</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С</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М</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П</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Е</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Л</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К</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Н</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Н</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Н</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Е</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К</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П</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Н</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Ш</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В</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У</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Л</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К</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Л</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Б</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bl>
          </a:graphicData>
        </a:graphic>
      </p:graphicFrame>
      <p:sp>
        <p:nvSpPr>
          <p:cNvPr id="17" name="TextBox 16"/>
          <p:cNvSpPr txBox="1">
            <a:spLocks noChangeArrowheads="1"/>
          </p:cNvSpPr>
          <p:nvPr/>
        </p:nvSpPr>
        <p:spPr bwMode="auto">
          <a:xfrm>
            <a:off x="7429500" y="1109663"/>
            <a:ext cx="1714500" cy="3416300"/>
          </a:xfrm>
          <a:prstGeom prst="rect">
            <a:avLst/>
          </a:prstGeom>
          <a:noFill/>
          <a:ln w="9525">
            <a:noFill/>
            <a:miter lim="800000"/>
            <a:headEnd/>
            <a:tailEnd/>
          </a:ln>
        </p:spPr>
        <p:txBody>
          <a:bodyPr>
            <a:spAutoFit/>
          </a:bodyPr>
          <a:lstStyle/>
          <a:p>
            <a:pPr>
              <a:lnSpc>
                <a:spcPct val="90000"/>
              </a:lnSpc>
              <a:defRPr/>
            </a:pPr>
            <a:r>
              <a:rPr lang="ru-RU" sz="2400" dirty="0">
                <a:solidFill>
                  <a:schemeClr val="accent1">
                    <a:lumMod val="75000"/>
                  </a:schemeClr>
                </a:solidFill>
                <a:latin typeface="Calibri" pitchFamily="34" charset="0"/>
              </a:rPr>
              <a:t>Процессор</a:t>
            </a:r>
          </a:p>
          <a:p>
            <a:pPr>
              <a:lnSpc>
                <a:spcPct val="90000"/>
              </a:lnSpc>
              <a:defRPr/>
            </a:pPr>
            <a:r>
              <a:rPr lang="ru-RU" sz="2400" dirty="0">
                <a:solidFill>
                  <a:schemeClr val="accent1">
                    <a:lumMod val="75000"/>
                  </a:schemeClr>
                </a:solidFill>
                <a:latin typeface="Calibri" pitchFamily="34" charset="0"/>
              </a:rPr>
              <a:t>Мышь</a:t>
            </a:r>
          </a:p>
          <a:p>
            <a:pPr>
              <a:lnSpc>
                <a:spcPct val="90000"/>
              </a:lnSpc>
              <a:defRPr/>
            </a:pPr>
            <a:r>
              <a:rPr lang="ru-RU" sz="2400" dirty="0">
                <a:solidFill>
                  <a:schemeClr val="accent1">
                    <a:lumMod val="75000"/>
                  </a:schemeClr>
                </a:solidFill>
                <a:latin typeface="Calibri" pitchFamily="34" charset="0"/>
              </a:rPr>
              <a:t>Сканер</a:t>
            </a:r>
          </a:p>
          <a:p>
            <a:pPr>
              <a:lnSpc>
                <a:spcPct val="90000"/>
              </a:lnSpc>
              <a:defRPr/>
            </a:pPr>
            <a:r>
              <a:rPr lang="ru-RU" sz="2400" dirty="0">
                <a:solidFill>
                  <a:schemeClr val="accent1">
                    <a:lumMod val="75000"/>
                  </a:schemeClr>
                </a:solidFill>
                <a:latin typeface="Calibri" pitchFamily="34" charset="0"/>
              </a:rPr>
              <a:t>Диск</a:t>
            </a:r>
          </a:p>
          <a:p>
            <a:pPr>
              <a:lnSpc>
                <a:spcPct val="90000"/>
              </a:lnSpc>
              <a:defRPr/>
            </a:pPr>
            <a:r>
              <a:rPr lang="ru-RU" sz="2400" dirty="0">
                <a:solidFill>
                  <a:schemeClr val="accent1">
                    <a:lumMod val="75000"/>
                  </a:schemeClr>
                </a:solidFill>
                <a:latin typeface="Calibri" pitchFamily="34" charset="0"/>
              </a:rPr>
              <a:t>Принтер</a:t>
            </a:r>
          </a:p>
          <a:p>
            <a:pPr>
              <a:lnSpc>
                <a:spcPct val="90000"/>
              </a:lnSpc>
              <a:defRPr/>
            </a:pPr>
            <a:r>
              <a:rPr lang="ru-RU" sz="2400" dirty="0">
                <a:solidFill>
                  <a:schemeClr val="accent1">
                    <a:lumMod val="75000"/>
                  </a:schemeClr>
                </a:solidFill>
                <a:latin typeface="Calibri" pitchFamily="34" charset="0"/>
              </a:rPr>
              <a:t>Монитор</a:t>
            </a:r>
          </a:p>
          <a:p>
            <a:pPr>
              <a:lnSpc>
                <a:spcPct val="90000"/>
              </a:lnSpc>
              <a:defRPr/>
            </a:pPr>
            <a:r>
              <a:rPr lang="ru-RU" sz="2400" dirty="0">
                <a:solidFill>
                  <a:schemeClr val="accent1">
                    <a:lumMod val="75000"/>
                  </a:schemeClr>
                </a:solidFill>
                <a:latin typeface="Calibri" pitchFamily="34" charset="0"/>
              </a:rPr>
              <a:t>Колонки</a:t>
            </a:r>
          </a:p>
          <a:p>
            <a:pPr>
              <a:lnSpc>
                <a:spcPct val="90000"/>
              </a:lnSpc>
              <a:defRPr/>
            </a:pPr>
            <a:r>
              <a:rPr lang="ru-RU" sz="2400" dirty="0">
                <a:solidFill>
                  <a:schemeClr val="accent1">
                    <a:lumMod val="75000"/>
                  </a:schemeClr>
                </a:solidFill>
                <a:latin typeface="Calibri" pitchFamily="34" charset="0"/>
              </a:rPr>
              <a:t>Планшет</a:t>
            </a:r>
          </a:p>
          <a:p>
            <a:pPr>
              <a:lnSpc>
                <a:spcPct val="90000"/>
              </a:lnSpc>
              <a:defRPr/>
            </a:pPr>
            <a:r>
              <a:rPr lang="ru-RU" sz="2400" dirty="0">
                <a:solidFill>
                  <a:schemeClr val="accent1">
                    <a:lumMod val="75000"/>
                  </a:schemeClr>
                </a:solidFill>
                <a:latin typeface="Calibri" pitchFamily="34" charset="0"/>
              </a:rPr>
              <a:t>Клавиатура</a:t>
            </a:r>
          </a:p>
          <a:p>
            <a:pPr>
              <a:lnSpc>
                <a:spcPct val="90000"/>
              </a:lnSpc>
              <a:defRPr/>
            </a:pPr>
            <a:r>
              <a:rPr lang="ru-RU" sz="2400" dirty="0">
                <a:solidFill>
                  <a:schemeClr val="accent1">
                    <a:lumMod val="75000"/>
                  </a:schemeClr>
                </a:solidFill>
                <a:latin typeface="Calibri" pitchFamily="34" charset="0"/>
              </a:rPr>
              <a:t>Бит</a:t>
            </a:r>
          </a:p>
        </p:txBody>
      </p:sp>
      <p:graphicFrame>
        <p:nvGraphicFramePr>
          <p:cNvPr id="18" name="Таблица 17"/>
          <p:cNvGraphicFramePr>
            <a:graphicFrameLocks noGrp="1"/>
          </p:cNvGraphicFramePr>
          <p:nvPr/>
        </p:nvGraphicFramePr>
        <p:xfrm>
          <a:off x="4117975" y="1149350"/>
          <a:ext cx="3168648" cy="3168648"/>
        </p:xfrm>
        <a:graphic>
          <a:graphicData uri="http://schemas.openxmlformats.org/drawingml/2006/table">
            <a:tbl>
              <a:tblPr firstRow="1" bandRow="1">
                <a:tableStyleId>{5C22544A-7EE6-4342-B048-85BDC9FD1C3A}</a:tableStyleId>
              </a:tblPr>
              <a:tblGrid>
                <a:gridCol w="396081"/>
                <a:gridCol w="396081"/>
                <a:gridCol w="396081"/>
                <a:gridCol w="396081"/>
                <a:gridCol w="396081"/>
                <a:gridCol w="396081"/>
                <a:gridCol w="396081"/>
                <a:gridCol w="396081"/>
              </a:tblGrid>
              <a:tr h="396081">
                <a:tc>
                  <a:txBody>
                    <a:bodyPr/>
                    <a:lstStyle/>
                    <a:p>
                      <a:pPr algn="ctr"/>
                      <a:r>
                        <a:rPr lang="ru-RU" sz="2000" dirty="0" smtClean="0">
                          <a:solidFill>
                            <a:srgbClr val="00B050"/>
                          </a:solidFill>
                        </a:rPr>
                        <a:t>П</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B050"/>
                          </a:solidFill>
                        </a:rPr>
                        <a:t>Р</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B050"/>
                          </a:solidFill>
                        </a:rPr>
                        <a:t>О</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00000"/>
                          </a:solidFill>
                        </a:rPr>
                        <a:t>С</a:t>
                      </a:r>
                      <a:endParaRPr lang="ru-RU" sz="2000"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00000"/>
                          </a:solidFill>
                        </a:rPr>
                        <a:t>Н</a:t>
                      </a:r>
                      <a:endParaRPr lang="ru-RU" sz="2000"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00000"/>
                          </a:solidFill>
                        </a:rPr>
                        <a:t>Е</a:t>
                      </a:r>
                      <a:endParaRPr lang="ru-RU" sz="2000"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00000"/>
                          </a:solidFill>
                        </a:rPr>
                        <a:t>Д</a:t>
                      </a:r>
                      <a:endParaRPr lang="ru-RU" sz="2000"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00000"/>
                          </a:solidFill>
                        </a:rPr>
                        <a:t>К</a:t>
                      </a:r>
                      <a:endParaRPr lang="ru-RU" sz="2000"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Ы</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Ш</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Ц</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К</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С</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М</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Ь</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Е</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С</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С</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О</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Р</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М</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П</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Е</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Л</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К</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Н</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Н</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Н</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Е</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К</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П</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Н</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Ш</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В</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У</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Л</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К</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Л</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Б</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19" name="Таблица 18"/>
          <p:cNvGraphicFramePr>
            <a:graphicFrameLocks noGrp="1"/>
          </p:cNvGraphicFramePr>
          <p:nvPr/>
        </p:nvGraphicFramePr>
        <p:xfrm>
          <a:off x="4117975" y="1149350"/>
          <a:ext cx="3168648" cy="3168648"/>
        </p:xfrm>
        <a:graphic>
          <a:graphicData uri="http://schemas.openxmlformats.org/drawingml/2006/table">
            <a:tbl>
              <a:tblPr firstRow="1" bandRow="1">
                <a:tableStyleId>{5C22544A-7EE6-4342-B048-85BDC9FD1C3A}</a:tableStyleId>
              </a:tblPr>
              <a:tblGrid>
                <a:gridCol w="396081"/>
                <a:gridCol w="396081"/>
                <a:gridCol w="396081"/>
                <a:gridCol w="396081"/>
                <a:gridCol w="396081"/>
                <a:gridCol w="396081"/>
                <a:gridCol w="396081"/>
                <a:gridCol w="396081"/>
              </a:tblGrid>
              <a:tr h="396081">
                <a:tc>
                  <a:txBody>
                    <a:bodyPr/>
                    <a:lstStyle/>
                    <a:p>
                      <a:pPr algn="ctr"/>
                      <a:r>
                        <a:rPr lang="ru-RU" sz="2000" dirty="0" smtClean="0">
                          <a:solidFill>
                            <a:srgbClr val="00B050"/>
                          </a:solidFill>
                        </a:rPr>
                        <a:t>П</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B050"/>
                          </a:solidFill>
                        </a:rPr>
                        <a:t>Р</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B050"/>
                          </a:solidFill>
                        </a:rPr>
                        <a:t>О</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00000"/>
                          </a:solidFill>
                        </a:rPr>
                        <a:t>С</a:t>
                      </a:r>
                      <a:endParaRPr lang="ru-RU" sz="2000"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00000"/>
                          </a:solidFill>
                        </a:rPr>
                        <a:t>Н</a:t>
                      </a:r>
                      <a:endParaRPr lang="ru-RU" sz="2000"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00000"/>
                          </a:solidFill>
                        </a:rPr>
                        <a:t>Е</a:t>
                      </a:r>
                      <a:endParaRPr lang="ru-RU" sz="2000"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00000"/>
                          </a:solidFill>
                        </a:rPr>
                        <a:t>Д</a:t>
                      </a:r>
                      <a:endParaRPr lang="ru-RU" sz="2000"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00000"/>
                          </a:solidFill>
                        </a:rPr>
                        <a:t>К</a:t>
                      </a:r>
                      <a:endParaRPr lang="ru-RU" sz="2000"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0070C0"/>
                          </a:solidFill>
                        </a:rPr>
                        <a:t>Ы</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70C0"/>
                          </a:solidFill>
                        </a:rPr>
                        <a:t>Ш</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Ц</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К</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С</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0070C0"/>
                          </a:solidFill>
                        </a:rPr>
                        <a:t>М</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70C0"/>
                          </a:solidFill>
                        </a:rPr>
                        <a:t>Ь</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Е</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С</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С</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О</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Р</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М</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П</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Е</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Л</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К</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Н</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Н</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Н</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Е</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К</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П</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Н</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Ш</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В</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У</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Л</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К</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Л</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Б</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20" name="Таблица 19"/>
          <p:cNvGraphicFramePr>
            <a:graphicFrameLocks noGrp="1"/>
          </p:cNvGraphicFramePr>
          <p:nvPr/>
        </p:nvGraphicFramePr>
        <p:xfrm>
          <a:off x="4117975" y="1149350"/>
          <a:ext cx="3168648" cy="3168648"/>
        </p:xfrm>
        <a:graphic>
          <a:graphicData uri="http://schemas.openxmlformats.org/drawingml/2006/table">
            <a:tbl>
              <a:tblPr firstRow="1" bandRow="1">
                <a:tableStyleId>{5C22544A-7EE6-4342-B048-85BDC9FD1C3A}</a:tableStyleId>
              </a:tblPr>
              <a:tblGrid>
                <a:gridCol w="396081"/>
                <a:gridCol w="396081"/>
                <a:gridCol w="396081"/>
                <a:gridCol w="396081"/>
                <a:gridCol w="396081"/>
                <a:gridCol w="396081"/>
                <a:gridCol w="396081"/>
                <a:gridCol w="396081"/>
              </a:tblGrid>
              <a:tr h="396081">
                <a:tc>
                  <a:txBody>
                    <a:bodyPr/>
                    <a:lstStyle/>
                    <a:p>
                      <a:pPr algn="ctr"/>
                      <a:r>
                        <a:rPr lang="ru-RU" sz="2000" dirty="0" smtClean="0">
                          <a:solidFill>
                            <a:srgbClr val="00B050"/>
                          </a:solidFill>
                        </a:rPr>
                        <a:t>П</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B050"/>
                          </a:solidFill>
                        </a:rPr>
                        <a:t>Р</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B050"/>
                          </a:solidFill>
                        </a:rPr>
                        <a:t>О</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C00CC"/>
                          </a:solidFill>
                        </a:rPr>
                        <a:t>С</a:t>
                      </a:r>
                      <a:endParaRPr lang="ru-RU" sz="2000"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C00CC"/>
                          </a:solidFill>
                        </a:rPr>
                        <a:t>Н</a:t>
                      </a:r>
                      <a:endParaRPr lang="ru-RU" sz="2000"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C00CC"/>
                          </a:solidFill>
                        </a:rPr>
                        <a:t>Е</a:t>
                      </a:r>
                      <a:endParaRPr lang="ru-RU" sz="2000"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00000"/>
                          </a:solidFill>
                        </a:rPr>
                        <a:t>Д</a:t>
                      </a:r>
                      <a:endParaRPr lang="ru-RU" sz="2000"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00000"/>
                          </a:solidFill>
                        </a:rPr>
                        <a:t>К</a:t>
                      </a:r>
                      <a:endParaRPr lang="ru-RU" sz="2000"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0070C0"/>
                          </a:solidFill>
                        </a:rPr>
                        <a:t>Ы</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70C0"/>
                          </a:solidFill>
                        </a:rPr>
                        <a:t>Ш</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Ц</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C00CC"/>
                          </a:solidFill>
                        </a:rPr>
                        <a:t>К</a:t>
                      </a:r>
                      <a:endParaRPr lang="ru-RU" sz="2000" b="1"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C00CC"/>
                          </a:solidFill>
                        </a:rPr>
                        <a:t>А</a:t>
                      </a:r>
                      <a:endParaRPr lang="ru-RU" sz="2000" b="1"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C00CC"/>
                          </a:solidFill>
                        </a:rPr>
                        <a:t>Р</a:t>
                      </a:r>
                      <a:endParaRPr lang="ru-RU" sz="2000" b="1"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С</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0070C0"/>
                          </a:solidFill>
                        </a:rPr>
                        <a:t>М</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70C0"/>
                          </a:solidFill>
                        </a:rPr>
                        <a:t>Ь</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Е</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С</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С</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О</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Р</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М</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П</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Е</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Л</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К</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Н</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Н</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Н</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Е</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К</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П</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Н</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Ш</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В</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У</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Л</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К</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Л</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Б</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21" name="Таблица 20"/>
          <p:cNvGraphicFramePr>
            <a:graphicFrameLocks noGrp="1"/>
          </p:cNvGraphicFramePr>
          <p:nvPr/>
        </p:nvGraphicFramePr>
        <p:xfrm>
          <a:off x="4117975" y="1149350"/>
          <a:ext cx="3168648" cy="3168648"/>
        </p:xfrm>
        <a:graphic>
          <a:graphicData uri="http://schemas.openxmlformats.org/drawingml/2006/table">
            <a:tbl>
              <a:tblPr firstRow="1" bandRow="1">
                <a:tableStyleId>{5C22544A-7EE6-4342-B048-85BDC9FD1C3A}</a:tableStyleId>
              </a:tblPr>
              <a:tblGrid>
                <a:gridCol w="396081"/>
                <a:gridCol w="396081"/>
                <a:gridCol w="396081"/>
                <a:gridCol w="396081"/>
                <a:gridCol w="396081"/>
                <a:gridCol w="396081"/>
                <a:gridCol w="396081"/>
                <a:gridCol w="396081"/>
              </a:tblGrid>
              <a:tr h="396081">
                <a:tc>
                  <a:txBody>
                    <a:bodyPr/>
                    <a:lstStyle/>
                    <a:p>
                      <a:pPr algn="ctr"/>
                      <a:r>
                        <a:rPr lang="ru-RU" sz="2000" dirty="0" smtClean="0">
                          <a:solidFill>
                            <a:srgbClr val="00B050"/>
                          </a:solidFill>
                        </a:rPr>
                        <a:t>П</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B050"/>
                          </a:solidFill>
                        </a:rPr>
                        <a:t>Р</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B050"/>
                          </a:solidFill>
                        </a:rPr>
                        <a:t>О</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C00CC"/>
                          </a:solidFill>
                        </a:rPr>
                        <a:t>С</a:t>
                      </a:r>
                      <a:endParaRPr lang="ru-RU" sz="2000"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C00CC"/>
                          </a:solidFill>
                        </a:rPr>
                        <a:t>Н</a:t>
                      </a:r>
                      <a:endParaRPr lang="ru-RU" sz="2000"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C00CC"/>
                          </a:solidFill>
                        </a:rPr>
                        <a:t>Е</a:t>
                      </a:r>
                      <a:endParaRPr lang="ru-RU" sz="2000"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99CC"/>
                          </a:solidFill>
                        </a:rPr>
                        <a:t>Д</a:t>
                      </a:r>
                      <a:endParaRPr lang="ru-RU" sz="2000" dirty="0">
                        <a:solidFill>
                          <a:srgbClr val="0099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99CC"/>
                          </a:solidFill>
                        </a:rPr>
                        <a:t>К</a:t>
                      </a:r>
                      <a:endParaRPr lang="ru-RU" sz="2000" dirty="0">
                        <a:solidFill>
                          <a:srgbClr val="0099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0070C0"/>
                          </a:solidFill>
                        </a:rPr>
                        <a:t>Ы</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70C0"/>
                          </a:solidFill>
                        </a:rPr>
                        <a:t>Ш</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Ц</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C00CC"/>
                          </a:solidFill>
                        </a:rPr>
                        <a:t>К</a:t>
                      </a:r>
                      <a:endParaRPr lang="ru-RU" sz="2000" b="1"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C00CC"/>
                          </a:solidFill>
                        </a:rPr>
                        <a:t>А</a:t>
                      </a:r>
                      <a:endParaRPr lang="ru-RU" sz="2000" b="1"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C00CC"/>
                          </a:solidFill>
                        </a:rPr>
                        <a:t>Р</a:t>
                      </a:r>
                      <a:endParaRPr lang="ru-RU" sz="2000" b="1"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99CC"/>
                          </a:solidFill>
                        </a:rPr>
                        <a:t>И</a:t>
                      </a:r>
                      <a:endParaRPr lang="ru-RU" sz="2000" b="1" dirty="0">
                        <a:solidFill>
                          <a:srgbClr val="0099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99CC"/>
                          </a:solidFill>
                        </a:rPr>
                        <a:t>С</a:t>
                      </a:r>
                      <a:endParaRPr lang="ru-RU" sz="2000" b="1" dirty="0">
                        <a:solidFill>
                          <a:srgbClr val="0099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0070C0"/>
                          </a:solidFill>
                        </a:rPr>
                        <a:t>М</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70C0"/>
                          </a:solidFill>
                        </a:rPr>
                        <a:t>Ь</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Е</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С</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С</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О</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Р</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М</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П</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Е</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Л</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К</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Н</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Н</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Н</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Е</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К</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П</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Н</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Ш</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В</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У</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Л</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К</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Л</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Б</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22" name="Таблица 21"/>
          <p:cNvGraphicFramePr>
            <a:graphicFrameLocks noGrp="1"/>
          </p:cNvGraphicFramePr>
          <p:nvPr/>
        </p:nvGraphicFramePr>
        <p:xfrm>
          <a:off x="4117975" y="1149350"/>
          <a:ext cx="3168648" cy="3168648"/>
        </p:xfrm>
        <a:graphic>
          <a:graphicData uri="http://schemas.openxmlformats.org/drawingml/2006/table">
            <a:tbl>
              <a:tblPr firstRow="1" bandRow="1">
                <a:tableStyleId>{5C22544A-7EE6-4342-B048-85BDC9FD1C3A}</a:tableStyleId>
              </a:tblPr>
              <a:tblGrid>
                <a:gridCol w="396081"/>
                <a:gridCol w="396081"/>
                <a:gridCol w="396081"/>
                <a:gridCol w="396081"/>
                <a:gridCol w="396081"/>
                <a:gridCol w="396081"/>
                <a:gridCol w="396081"/>
                <a:gridCol w="396081"/>
              </a:tblGrid>
              <a:tr h="396081">
                <a:tc>
                  <a:txBody>
                    <a:bodyPr/>
                    <a:lstStyle/>
                    <a:p>
                      <a:pPr algn="ctr"/>
                      <a:r>
                        <a:rPr lang="ru-RU" sz="2000" dirty="0" smtClean="0">
                          <a:solidFill>
                            <a:srgbClr val="00B050"/>
                          </a:solidFill>
                        </a:rPr>
                        <a:t>П</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B050"/>
                          </a:solidFill>
                        </a:rPr>
                        <a:t>Р</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B050"/>
                          </a:solidFill>
                        </a:rPr>
                        <a:t>О</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C00CC"/>
                          </a:solidFill>
                        </a:rPr>
                        <a:t>С</a:t>
                      </a:r>
                      <a:endParaRPr lang="ru-RU" sz="2000"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C00CC"/>
                          </a:solidFill>
                        </a:rPr>
                        <a:t>Н</a:t>
                      </a:r>
                      <a:endParaRPr lang="ru-RU" sz="2000"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C00CC"/>
                          </a:solidFill>
                        </a:rPr>
                        <a:t>Е</a:t>
                      </a:r>
                      <a:endParaRPr lang="ru-RU" sz="2000"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99CC"/>
                          </a:solidFill>
                        </a:rPr>
                        <a:t>Д</a:t>
                      </a:r>
                      <a:endParaRPr lang="ru-RU" sz="2000" dirty="0">
                        <a:solidFill>
                          <a:srgbClr val="0099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99CC"/>
                          </a:solidFill>
                        </a:rPr>
                        <a:t>К</a:t>
                      </a:r>
                      <a:endParaRPr lang="ru-RU" sz="2000" dirty="0">
                        <a:solidFill>
                          <a:srgbClr val="0099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0070C0"/>
                          </a:solidFill>
                        </a:rPr>
                        <a:t>Ы</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70C0"/>
                          </a:solidFill>
                        </a:rPr>
                        <a:t>Ш</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Ц</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C00CC"/>
                          </a:solidFill>
                        </a:rPr>
                        <a:t>К</a:t>
                      </a:r>
                      <a:endParaRPr lang="ru-RU" sz="2000" b="1"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C00CC"/>
                          </a:solidFill>
                        </a:rPr>
                        <a:t>А</a:t>
                      </a:r>
                      <a:endParaRPr lang="ru-RU" sz="2000" b="1"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C00CC"/>
                          </a:solidFill>
                        </a:rPr>
                        <a:t>Р</a:t>
                      </a:r>
                      <a:endParaRPr lang="ru-RU" sz="2000" b="1"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99CC"/>
                          </a:solidFill>
                        </a:rPr>
                        <a:t>И</a:t>
                      </a:r>
                      <a:endParaRPr lang="ru-RU" sz="2000" b="1" dirty="0">
                        <a:solidFill>
                          <a:srgbClr val="0099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99CC"/>
                          </a:solidFill>
                        </a:rPr>
                        <a:t>С</a:t>
                      </a:r>
                      <a:endParaRPr lang="ru-RU" sz="2000" b="1" dirty="0">
                        <a:solidFill>
                          <a:srgbClr val="0099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0070C0"/>
                          </a:solidFill>
                        </a:rPr>
                        <a:t>М</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70C0"/>
                          </a:solidFill>
                        </a:rPr>
                        <a:t>Ь</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Е</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С</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С</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О</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Р</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М</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996633"/>
                          </a:solidFill>
                        </a:rPr>
                        <a:t>П</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996633"/>
                          </a:solidFill>
                        </a:rPr>
                        <a:t>Е</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996633"/>
                          </a:solidFill>
                        </a:rPr>
                        <a:t>Р</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Л</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996633"/>
                          </a:solidFill>
                        </a:rPr>
                        <a:t>Р</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996633"/>
                          </a:solidFill>
                        </a:rPr>
                        <a:t>Т</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К</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Н</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Н</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996633"/>
                          </a:solidFill>
                        </a:rPr>
                        <a:t>И</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996633"/>
                          </a:solidFill>
                        </a:rPr>
                        <a:t>Н</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Е</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К</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П</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Н</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Ш</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В</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У</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Л</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К</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Л</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Б</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23" name="Таблица 22"/>
          <p:cNvGraphicFramePr>
            <a:graphicFrameLocks noGrp="1"/>
          </p:cNvGraphicFramePr>
          <p:nvPr/>
        </p:nvGraphicFramePr>
        <p:xfrm>
          <a:off x="4117975" y="1149350"/>
          <a:ext cx="3168648" cy="3168648"/>
        </p:xfrm>
        <a:graphic>
          <a:graphicData uri="http://schemas.openxmlformats.org/drawingml/2006/table">
            <a:tbl>
              <a:tblPr firstRow="1" bandRow="1">
                <a:tableStyleId>{5C22544A-7EE6-4342-B048-85BDC9FD1C3A}</a:tableStyleId>
              </a:tblPr>
              <a:tblGrid>
                <a:gridCol w="396081"/>
                <a:gridCol w="396081"/>
                <a:gridCol w="396081"/>
                <a:gridCol w="396081"/>
                <a:gridCol w="396081"/>
                <a:gridCol w="396081"/>
                <a:gridCol w="396081"/>
                <a:gridCol w="396081"/>
              </a:tblGrid>
              <a:tr h="396081">
                <a:tc>
                  <a:txBody>
                    <a:bodyPr/>
                    <a:lstStyle/>
                    <a:p>
                      <a:pPr algn="ctr"/>
                      <a:r>
                        <a:rPr lang="ru-RU" sz="2000" dirty="0" smtClean="0">
                          <a:solidFill>
                            <a:srgbClr val="00B050"/>
                          </a:solidFill>
                        </a:rPr>
                        <a:t>П</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B050"/>
                          </a:solidFill>
                        </a:rPr>
                        <a:t>Р</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B050"/>
                          </a:solidFill>
                        </a:rPr>
                        <a:t>О</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C00CC"/>
                          </a:solidFill>
                        </a:rPr>
                        <a:t>С</a:t>
                      </a:r>
                      <a:endParaRPr lang="ru-RU" sz="2000"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C00CC"/>
                          </a:solidFill>
                        </a:rPr>
                        <a:t>Н</a:t>
                      </a:r>
                      <a:endParaRPr lang="ru-RU" sz="2000"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C00CC"/>
                          </a:solidFill>
                        </a:rPr>
                        <a:t>Е</a:t>
                      </a:r>
                      <a:endParaRPr lang="ru-RU" sz="2000"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99CC"/>
                          </a:solidFill>
                        </a:rPr>
                        <a:t>Д</a:t>
                      </a:r>
                      <a:endParaRPr lang="ru-RU" sz="2000" dirty="0">
                        <a:solidFill>
                          <a:srgbClr val="0099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99CC"/>
                          </a:solidFill>
                        </a:rPr>
                        <a:t>К</a:t>
                      </a:r>
                      <a:endParaRPr lang="ru-RU" sz="2000" dirty="0">
                        <a:solidFill>
                          <a:srgbClr val="0099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0070C0"/>
                          </a:solidFill>
                        </a:rPr>
                        <a:t>Ы</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70C0"/>
                          </a:solidFill>
                        </a:rPr>
                        <a:t>Ш</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Ц</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C00CC"/>
                          </a:solidFill>
                        </a:rPr>
                        <a:t>К</a:t>
                      </a:r>
                      <a:endParaRPr lang="ru-RU" sz="2000" b="1"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C00CC"/>
                          </a:solidFill>
                        </a:rPr>
                        <a:t>А</a:t>
                      </a:r>
                      <a:endParaRPr lang="ru-RU" sz="2000" b="1"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C00CC"/>
                          </a:solidFill>
                        </a:rPr>
                        <a:t>Р</a:t>
                      </a:r>
                      <a:endParaRPr lang="ru-RU" sz="2000" b="1"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99CC"/>
                          </a:solidFill>
                        </a:rPr>
                        <a:t>И</a:t>
                      </a:r>
                      <a:endParaRPr lang="ru-RU" sz="2000" b="1" dirty="0">
                        <a:solidFill>
                          <a:srgbClr val="0099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99CC"/>
                          </a:solidFill>
                        </a:rPr>
                        <a:t>С</a:t>
                      </a:r>
                      <a:endParaRPr lang="ru-RU" sz="2000" b="1" dirty="0">
                        <a:solidFill>
                          <a:srgbClr val="0099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0070C0"/>
                          </a:solidFill>
                        </a:rPr>
                        <a:t>М</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70C0"/>
                          </a:solidFill>
                        </a:rPr>
                        <a:t>Ь</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Е</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С</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С</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О</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Р</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М</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996633"/>
                          </a:solidFill>
                        </a:rPr>
                        <a:t>П</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996633"/>
                          </a:solidFill>
                        </a:rPr>
                        <a:t>Е</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996633"/>
                          </a:solidFill>
                        </a:rPr>
                        <a:t>Р</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Л</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О</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Т</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О</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996633"/>
                          </a:solidFill>
                        </a:rPr>
                        <a:t>Р</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996633"/>
                          </a:solidFill>
                        </a:rPr>
                        <a:t>Т</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К</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О</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Н</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Р</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И</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Н</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996633"/>
                          </a:solidFill>
                        </a:rPr>
                        <a:t>И</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996633"/>
                          </a:solidFill>
                        </a:rPr>
                        <a:t>Н</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Е</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К</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П</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Н</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Ш</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В</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У</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Л</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К</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Л</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Б</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24" name="Таблица 23"/>
          <p:cNvGraphicFramePr>
            <a:graphicFrameLocks noGrp="1"/>
          </p:cNvGraphicFramePr>
          <p:nvPr/>
        </p:nvGraphicFramePr>
        <p:xfrm>
          <a:off x="4117975" y="1149350"/>
          <a:ext cx="3168648" cy="3168648"/>
        </p:xfrm>
        <a:graphic>
          <a:graphicData uri="http://schemas.openxmlformats.org/drawingml/2006/table">
            <a:tbl>
              <a:tblPr firstRow="1" bandRow="1">
                <a:tableStyleId>{5C22544A-7EE6-4342-B048-85BDC9FD1C3A}</a:tableStyleId>
              </a:tblPr>
              <a:tblGrid>
                <a:gridCol w="396081"/>
                <a:gridCol w="396081"/>
                <a:gridCol w="396081"/>
                <a:gridCol w="396081"/>
                <a:gridCol w="396081"/>
                <a:gridCol w="396081"/>
                <a:gridCol w="396081"/>
                <a:gridCol w="396081"/>
              </a:tblGrid>
              <a:tr h="396081">
                <a:tc>
                  <a:txBody>
                    <a:bodyPr/>
                    <a:lstStyle/>
                    <a:p>
                      <a:pPr algn="ctr"/>
                      <a:r>
                        <a:rPr lang="ru-RU" sz="2000" dirty="0" smtClean="0">
                          <a:solidFill>
                            <a:srgbClr val="00B050"/>
                          </a:solidFill>
                        </a:rPr>
                        <a:t>П</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B050"/>
                          </a:solidFill>
                        </a:rPr>
                        <a:t>Р</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B050"/>
                          </a:solidFill>
                        </a:rPr>
                        <a:t>О</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C00CC"/>
                          </a:solidFill>
                        </a:rPr>
                        <a:t>С</a:t>
                      </a:r>
                      <a:endParaRPr lang="ru-RU" sz="2000"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C00CC"/>
                          </a:solidFill>
                        </a:rPr>
                        <a:t>Н</a:t>
                      </a:r>
                      <a:endParaRPr lang="ru-RU" sz="2000"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C00CC"/>
                          </a:solidFill>
                        </a:rPr>
                        <a:t>Е</a:t>
                      </a:r>
                      <a:endParaRPr lang="ru-RU" sz="2000"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99CC"/>
                          </a:solidFill>
                        </a:rPr>
                        <a:t>Д</a:t>
                      </a:r>
                      <a:endParaRPr lang="ru-RU" sz="2000" dirty="0">
                        <a:solidFill>
                          <a:srgbClr val="0099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99CC"/>
                          </a:solidFill>
                        </a:rPr>
                        <a:t>К</a:t>
                      </a:r>
                      <a:endParaRPr lang="ru-RU" sz="2000" dirty="0">
                        <a:solidFill>
                          <a:srgbClr val="0099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0070C0"/>
                          </a:solidFill>
                        </a:rPr>
                        <a:t>Ы</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70C0"/>
                          </a:solidFill>
                        </a:rPr>
                        <a:t>Ш</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Ц</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C00CC"/>
                          </a:solidFill>
                        </a:rPr>
                        <a:t>К</a:t>
                      </a:r>
                      <a:endParaRPr lang="ru-RU" sz="2000" b="1"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C00CC"/>
                          </a:solidFill>
                        </a:rPr>
                        <a:t>А</a:t>
                      </a:r>
                      <a:endParaRPr lang="ru-RU" sz="2000" b="1"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C00CC"/>
                          </a:solidFill>
                        </a:rPr>
                        <a:t>Р</a:t>
                      </a:r>
                      <a:endParaRPr lang="ru-RU" sz="2000" b="1"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99CC"/>
                          </a:solidFill>
                        </a:rPr>
                        <a:t>И</a:t>
                      </a:r>
                      <a:endParaRPr lang="ru-RU" sz="2000" b="1" dirty="0">
                        <a:solidFill>
                          <a:srgbClr val="0099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99CC"/>
                          </a:solidFill>
                        </a:rPr>
                        <a:t>С</a:t>
                      </a:r>
                      <a:endParaRPr lang="ru-RU" sz="2000" b="1" dirty="0">
                        <a:solidFill>
                          <a:srgbClr val="0099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0070C0"/>
                          </a:solidFill>
                        </a:rPr>
                        <a:t>М</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70C0"/>
                          </a:solidFill>
                        </a:rPr>
                        <a:t>Ь</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Е</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С</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С</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О</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Р</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М</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996633"/>
                          </a:solidFill>
                        </a:rPr>
                        <a:t>П</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996633"/>
                          </a:solidFill>
                        </a:rPr>
                        <a:t>Е</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996633"/>
                          </a:solidFill>
                        </a:rPr>
                        <a:t>Р</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CC99"/>
                          </a:solidFill>
                        </a:rPr>
                        <a:t>Л</a:t>
                      </a:r>
                      <a:endParaRPr lang="ru-RU" sz="2000" b="1" dirty="0">
                        <a:solidFill>
                          <a:srgbClr val="00CC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CC99"/>
                          </a:solidFill>
                        </a:rPr>
                        <a:t>О</a:t>
                      </a:r>
                      <a:endParaRPr lang="ru-RU" sz="2000" b="1" dirty="0">
                        <a:solidFill>
                          <a:srgbClr val="00CC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О</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Т</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О</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996633"/>
                          </a:solidFill>
                        </a:rPr>
                        <a:t>Р</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996633"/>
                          </a:solidFill>
                        </a:rPr>
                        <a:t>Т</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CC99"/>
                          </a:solidFill>
                        </a:rPr>
                        <a:t>К</a:t>
                      </a:r>
                      <a:endParaRPr lang="ru-RU" sz="2000" b="1" dirty="0">
                        <a:solidFill>
                          <a:srgbClr val="00CC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CC99"/>
                          </a:solidFill>
                        </a:rPr>
                        <a:t>О</a:t>
                      </a:r>
                      <a:endParaRPr lang="ru-RU" sz="2000" b="1" dirty="0">
                        <a:solidFill>
                          <a:srgbClr val="00CC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CC99"/>
                          </a:solidFill>
                        </a:rPr>
                        <a:t>Н</a:t>
                      </a:r>
                      <a:endParaRPr lang="ru-RU" sz="2000" b="1" dirty="0">
                        <a:solidFill>
                          <a:srgbClr val="00CC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Р</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И</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Н</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996633"/>
                          </a:solidFill>
                        </a:rPr>
                        <a:t>И</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996633"/>
                          </a:solidFill>
                        </a:rPr>
                        <a:t>Н</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Е</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CC99"/>
                          </a:solidFill>
                        </a:rPr>
                        <a:t>К</a:t>
                      </a:r>
                      <a:endParaRPr lang="ru-RU" sz="2000" b="1" dirty="0">
                        <a:solidFill>
                          <a:srgbClr val="00CC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CC99"/>
                          </a:solidFill>
                        </a:rPr>
                        <a:t>И</a:t>
                      </a:r>
                      <a:endParaRPr lang="ru-RU" sz="2000" b="1" dirty="0">
                        <a:solidFill>
                          <a:srgbClr val="00CC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П</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Н</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Ш</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В</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У</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C00000"/>
                          </a:solidFill>
                        </a:rPr>
                        <a:t>Л</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К</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Л</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Б</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28" name="Таблица 27"/>
          <p:cNvGraphicFramePr>
            <a:graphicFrameLocks noGrp="1"/>
          </p:cNvGraphicFramePr>
          <p:nvPr/>
        </p:nvGraphicFramePr>
        <p:xfrm>
          <a:off x="4117975" y="1149350"/>
          <a:ext cx="3168648" cy="3168648"/>
        </p:xfrm>
        <a:graphic>
          <a:graphicData uri="http://schemas.openxmlformats.org/drawingml/2006/table">
            <a:tbl>
              <a:tblPr firstRow="1" bandRow="1">
                <a:tableStyleId>{5C22544A-7EE6-4342-B048-85BDC9FD1C3A}</a:tableStyleId>
              </a:tblPr>
              <a:tblGrid>
                <a:gridCol w="396081"/>
                <a:gridCol w="396081"/>
                <a:gridCol w="396081"/>
                <a:gridCol w="396081"/>
                <a:gridCol w="396081"/>
                <a:gridCol w="396081"/>
                <a:gridCol w="396081"/>
                <a:gridCol w="396081"/>
              </a:tblGrid>
              <a:tr h="396081">
                <a:tc>
                  <a:txBody>
                    <a:bodyPr/>
                    <a:lstStyle/>
                    <a:p>
                      <a:pPr algn="ctr"/>
                      <a:r>
                        <a:rPr lang="ru-RU" sz="2000" dirty="0" smtClean="0">
                          <a:solidFill>
                            <a:srgbClr val="00B050"/>
                          </a:solidFill>
                        </a:rPr>
                        <a:t>П</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B050"/>
                          </a:solidFill>
                        </a:rPr>
                        <a:t>Р</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B050"/>
                          </a:solidFill>
                        </a:rPr>
                        <a:t>О</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C00CC"/>
                          </a:solidFill>
                        </a:rPr>
                        <a:t>С</a:t>
                      </a:r>
                      <a:endParaRPr lang="ru-RU" sz="2000"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C00CC"/>
                          </a:solidFill>
                        </a:rPr>
                        <a:t>Н</a:t>
                      </a:r>
                      <a:endParaRPr lang="ru-RU" sz="2000"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C00CC"/>
                          </a:solidFill>
                        </a:rPr>
                        <a:t>Е</a:t>
                      </a:r>
                      <a:endParaRPr lang="ru-RU" sz="2000"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99CC"/>
                          </a:solidFill>
                        </a:rPr>
                        <a:t>Д</a:t>
                      </a:r>
                      <a:endParaRPr lang="ru-RU" sz="2000" dirty="0">
                        <a:solidFill>
                          <a:srgbClr val="0099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99CC"/>
                          </a:solidFill>
                        </a:rPr>
                        <a:t>К</a:t>
                      </a:r>
                      <a:endParaRPr lang="ru-RU" sz="2000" dirty="0">
                        <a:solidFill>
                          <a:srgbClr val="0099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0070C0"/>
                          </a:solidFill>
                        </a:rPr>
                        <a:t>Ы</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70C0"/>
                          </a:solidFill>
                        </a:rPr>
                        <a:t>Ш</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Ц</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C00CC"/>
                          </a:solidFill>
                        </a:rPr>
                        <a:t>К</a:t>
                      </a:r>
                      <a:endParaRPr lang="ru-RU" sz="2000" b="1"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C00CC"/>
                          </a:solidFill>
                        </a:rPr>
                        <a:t>А</a:t>
                      </a:r>
                      <a:endParaRPr lang="ru-RU" sz="2000" b="1"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C00CC"/>
                          </a:solidFill>
                        </a:rPr>
                        <a:t>Р</a:t>
                      </a:r>
                      <a:endParaRPr lang="ru-RU" sz="2000" b="1"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99CC"/>
                          </a:solidFill>
                        </a:rPr>
                        <a:t>И</a:t>
                      </a:r>
                      <a:endParaRPr lang="ru-RU" sz="2000" b="1" dirty="0">
                        <a:solidFill>
                          <a:srgbClr val="0099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99CC"/>
                          </a:solidFill>
                        </a:rPr>
                        <a:t>С</a:t>
                      </a:r>
                      <a:endParaRPr lang="ru-RU" sz="2000" b="1" dirty="0">
                        <a:solidFill>
                          <a:srgbClr val="0099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0070C0"/>
                          </a:solidFill>
                        </a:rPr>
                        <a:t>М</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70C0"/>
                          </a:solidFill>
                        </a:rPr>
                        <a:t>Ь</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Е</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С</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С</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О</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Р</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М</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996633"/>
                          </a:solidFill>
                        </a:rPr>
                        <a:t>П</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996633"/>
                          </a:solidFill>
                        </a:rPr>
                        <a:t>Е</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996633"/>
                          </a:solidFill>
                        </a:rPr>
                        <a:t>Р</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CC99"/>
                          </a:solidFill>
                        </a:rPr>
                        <a:t>Л</a:t>
                      </a:r>
                      <a:endParaRPr lang="ru-RU" sz="2000" b="1" dirty="0">
                        <a:solidFill>
                          <a:srgbClr val="00CC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CC99"/>
                          </a:solidFill>
                        </a:rPr>
                        <a:t>О</a:t>
                      </a:r>
                      <a:endParaRPr lang="ru-RU" sz="2000" b="1" dirty="0">
                        <a:solidFill>
                          <a:srgbClr val="00CC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О</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Т</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О</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996633"/>
                          </a:solidFill>
                        </a:rPr>
                        <a:t>Р</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996633"/>
                          </a:solidFill>
                        </a:rPr>
                        <a:t>Т</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CC99"/>
                          </a:solidFill>
                        </a:rPr>
                        <a:t>К</a:t>
                      </a:r>
                      <a:endParaRPr lang="ru-RU" sz="2000" b="1" dirty="0">
                        <a:solidFill>
                          <a:srgbClr val="00CC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CC99"/>
                          </a:solidFill>
                        </a:rPr>
                        <a:t>О</a:t>
                      </a:r>
                      <a:endParaRPr lang="ru-RU" sz="2000" b="1" dirty="0">
                        <a:solidFill>
                          <a:srgbClr val="00CC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CC99"/>
                          </a:solidFill>
                        </a:rPr>
                        <a:t>Н</a:t>
                      </a:r>
                      <a:endParaRPr lang="ru-RU" sz="2000" b="1" dirty="0">
                        <a:solidFill>
                          <a:srgbClr val="00CC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Р</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И</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Н</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996633"/>
                          </a:solidFill>
                        </a:rPr>
                        <a:t>И</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996633"/>
                          </a:solidFill>
                        </a:rPr>
                        <a:t>Н</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0000"/>
                          </a:solidFill>
                        </a:rPr>
                        <a:t>Е</a:t>
                      </a:r>
                      <a:endParaRPr lang="ru-RU" sz="2000" b="1" dirty="0">
                        <a:solidFill>
                          <a:srgbClr val="FF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0000"/>
                          </a:solidFill>
                        </a:rPr>
                        <a:t>Т</a:t>
                      </a:r>
                      <a:endParaRPr lang="ru-RU" sz="2000" b="1" dirty="0">
                        <a:solidFill>
                          <a:srgbClr val="FF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CC99"/>
                          </a:solidFill>
                        </a:rPr>
                        <a:t>К</a:t>
                      </a:r>
                      <a:endParaRPr lang="ru-RU" sz="2000" b="1" dirty="0">
                        <a:solidFill>
                          <a:srgbClr val="00CC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CC99"/>
                          </a:solidFill>
                        </a:rPr>
                        <a:t>И</a:t>
                      </a:r>
                      <a:endParaRPr lang="ru-RU" sz="2000" b="1" dirty="0">
                        <a:solidFill>
                          <a:srgbClr val="00CC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Р</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FF0000"/>
                          </a:solidFill>
                        </a:rPr>
                        <a:t>П</a:t>
                      </a:r>
                      <a:endParaRPr lang="ru-RU" sz="2000" b="1" dirty="0">
                        <a:solidFill>
                          <a:srgbClr val="FF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0000"/>
                          </a:solidFill>
                        </a:rPr>
                        <a:t>Н</a:t>
                      </a:r>
                      <a:endParaRPr lang="ru-RU" sz="2000" b="1" dirty="0">
                        <a:solidFill>
                          <a:srgbClr val="FF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0000"/>
                          </a:solidFill>
                        </a:rPr>
                        <a:t>Ш</a:t>
                      </a:r>
                      <a:endParaRPr lang="ru-RU" sz="2000" b="1" dirty="0">
                        <a:solidFill>
                          <a:srgbClr val="FF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В</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У</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FF0000"/>
                          </a:solidFill>
                        </a:rPr>
                        <a:t>Л</a:t>
                      </a:r>
                      <a:endParaRPr lang="ru-RU" sz="2000" b="1" dirty="0">
                        <a:solidFill>
                          <a:srgbClr val="FF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0000"/>
                          </a:solidFill>
                        </a:rPr>
                        <a:t>А</a:t>
                      </a:r>
                      <a:endParaRPr lang="ru-RU" sz="2000" b="1" dirty="0">
                        <a:solidFill>
                          <a:srgbClr val="FF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К</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Л</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А</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Б</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29" name="Таблица 28"/>
          <p:cNvGraphicFramePr>
            <a:graphicFrameLocks noGrp="1"/>
          </p:cNvGraphicFramePr>
          <p:nvPr/>
        </p:nvGraphicFramePr>
        <p:xfrm>
          <a:off x="4117975" y="1149350"/>
          <a:ext cx="3168648" cy="3168648"/>
        </p:xfrm>
        <a:graphic>
          <a:graphicData uri="http://schemas.openxmlformats.org/drawingml/2006/table">
            <a:tbl>
              <a:tblPr firstRow="1" bandRow="1">
                <a:tableStyleId>{5C22544A-7EE6-4342-B048-85BDC9FD1C3A}</a:tableStyleId>
              </a:tblPr>
              <a:tblGrid>
                <a:gridCol w="396081"/>
                <a:gridCol w="396081"/>
                <a:gridCol w="396081"/>
                <a:gridCol w="396081"/>
                <a:gridCol w="396081"/>
                <a:gridCol w="396081"/>
                <a:gridCol w="396081"/>
                <a:gridCol w="396081"/>
              </a:tblGrid>
              <a:tr h="396081">
                <a:tc>
                  <a:txBody>
                    <a:bodyPr/>
                    <a:lstStyle/>
                    <a:p>
                      <a:pPr algn="ctr"/>
                      <a:r>
                        <a:rPr lang="ru-RU" sz="2000" dirty="0" smtClean="0">
                          <a:solidFill>
                            <a:srgbClr val="00B050"/>
                          </a:solidFill>
                        </a:rPr>
                        <a:t>П</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B050"/>
                          </a:solidFill>
                        </a:rPr>
                        <a:t>Р</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B050"/>
                          </a:solidFill>
                        </a:rPr>
                        <a:t>О</a:t>
                      </a:r>
                      <a:endParaRPr lang="ru-RU" sz="2000"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C00CC"/>
                          </a:solidFill>
                        </a:rPr>
                        <a:t>С</a:t>
                      </a:r>
                      <a:endParaRPr lang="ru-RU" sz="2000"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C00CC"/>
                          </a:solidFill>
                        </a:rPr>
                        <a:t>Н</a:t>
                      </a:r>
                      <a:endParaRPr lang="ru-RU" sz="2000"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CC00CC"/>
                          </a:solidFill>
                        </a:rPr>
                        <a:t>Е</a:t>
                      </a:r>
                      <a:endParaRPr lang="ru-RU" sz="2000"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99CC"/>
                          </a:solidFill>
                        </a:rPr>
                        <a:t>Д</a:t>
                      </a:r>
                      <a:endParaRPr lang="ru-RU" sz="2000" dirty="0">
                        <a:solidFill>
                          <a:srgbClr val="0099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dirty="0" smtClean="0">
                          <a:solidFill>
                            <a:srgbClr val="0099CC"/>
                          </a:solidFill>
                        </a:rPr>
                        <a:t>К</a:t>
                      </a:r>
                      <a:endParaRPr lang="ru-RU" sz="2000" dirty="0">
                        <a:solidFill>
                          <a:srgbClr val="0099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0070C0"/>
                          </a:solidFill>
                        </a:rPr>
                        <a:t>Ы</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70C0"/>
                          </a:solidFill>
                        </a:rPr>
                        <a:t>Ш</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Ц</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C00CC"/>
                          </a:solidFill>
                        </a:rPr>
                        <a:t>К</a:t>
                      </a:r>
                      <a:endParaRPr lang="ru-RU" sz="2000" b="1"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C00CC"/>
                          </a:solidFill>
                        </a:rPr>
                        <a:t>А</a:t>
                      </a:r>
                      <a:endParaRPr lang="ru-RU" sz="2000" b="1"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C00CC"/>
                          </a:solidFill>
                        </a:rPr>
                        <a:t>Р</a:t>
                      </a:r>
                      <a:endParaRPr lang="ru-RU" sz="2000" b="1" dirty="0">
                        <a:solidFill>
                          <a:srgbClr val="CC00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99CC"/>
                          </a:solidFill>
                        </a:rPr>
                        <a:t>И</a:t>
                      </a:r>
                      <a:endParaRPr lang="ru-RU" sz="2000" b="1" dirty="0">
                        <a:solidFill>
                          <a:srgbClr val="0099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99CC"/>
                          </a:solidFill>
                        </a:rPr>
                        <a:t>С</a:t>
                      </a:r>
                      <a:endParaRPr lang="ru-RU" sz="2000" b="1" dirty="0">
                        <a:solidFill>
                          <a:srgbClr val="0099CC"/>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0070C0"/>
                          </a:solidFill>
                        </a:rPr>
                        <a:t>М</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70C0"/>
                          </a:solidFill>
                        </a:rPr>
                        <a:t>Ь</a:t>
                      </a:r>
                      <a:endParaRPr lang="ru-RU" sz="2000" b="1" dirty="0">
                        <a:solidFill>
                          <a:srgbClr val="0070C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Е</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С</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С</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О</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B050"/>
                          </a:solidFill>
                        </a:rPr>
                        <a:t>Р</a:t>
                      </a:r>
                      <a:endParaRPr lang="ru-RU" sz="2000" b="1" dirty="0">
                        <a:solidFill>
                          <a:srgbClr val="00B05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М</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996633"/>
                          </a:solidFill>
                        </a:rPr>
                        <a:t>П</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996633"/>
                          </a:solidFill>
                        </a:rPr>
                        <a:t>Е</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996633"/>
                          </a:solidFill>
                        </a:rPr>
                        <a:t>Р</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CC99"/>
                          </a:solidFill>
                        </a:rPr>
                        <a:t>Л</a:t>
                      </a:r>
                      <a:endParaRPr lang="ru-RU" sz="2000" b="1" dirty="0">
                        <a:solidFill>
                          <a:srgbClr val="00CC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CC99"/>
                          </a:solidFill>
                        </a:rPr>
                        <a:t>О</a:t>
                      </a:r>
                      <a:endParaRPr lang="ru-RU" sz="2000" b="1" dirty="0">
                        <a:solidFill>
                          <a:srgbClr val="00CC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О</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Т</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О</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996633"/>
                          </a:solidFill>
                        </a:rPr>
                        <a:t>Р</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996633"/>
                          </a:solidFill>
                        </a:rPr>
                        <a:t>Т</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CC99"/>
                          </a:solidFill>
                        </a:rPr>
                        <a:t>К</a:t>
                      </a:r>
                      <a:endParaRPr lang="ru-RU" sz="2000" b="1" dirty="0">
                        <a:solidFill>
                          <a:srgbClr val="00CC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CC99"/>
                          </a:solidFill>
                        </a:rPr>
                        <a:t>О</a:t>
                      </a:r>
                      <a:endParaRPr lang="ru-RU" sz="2000" b="1" dirty="0">
                        <a:solidFill>
                          <a:srgbClr val="00CC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CC99"/>
                          </a:solidFill>
                        </a:rPr>
                        <a:t>Н</a:t>
                      </a:r>
                      <a:endParaRPr lang="ru-RU" sz="2000" b="1" dirty="0">
                        <a:solidFill>
                          <a:srgbClr val="00CC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Р</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И</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9900"/>
                          </a:solidFill>
                        </a:rPr>
                        <a:t>Н</a:t>
                      </a:r>
                      <a:endParaRPr lang="ru-RU" sz="2000" b="1" dirty="0">
                        <a:solidFill>
                          <a:srgbClr val="FF99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996633"/>
                          </a:solidFill>
                        </a:rPr>
                        <a:t>И</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996633"/>
                          </a:solidFill>
                        </a:rPr>
                        <a:t>Н</a:t>
                      </a:r>
                      <a:endParaRPr lang="ru-RU" sz="2000" b="1" dirty="0">
                        <a:solidFill>
                          <a:srgbClr val="996633"/>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0000"/>
                          </a:solidFill>
                        </a:rPr>
                        <a:t>Е</a:t>
                      </a:r>
                      <a:endParaRPr lang="ru-RU" sz="2000" b="1" dirty="0">
                        <a:solidFill>
                          <a:srgbClr val="FF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0000"/>
                          </a:solidFill>
                        </a:rPr>
                        <a:t>Т</a:t>
                      </a:r>
                      <a:endParaRPr lang="ru-RU" sz="2000" b="1" dirty="0">
                        <a:solidFill>
                          <a:srgbClr val="FF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CC99"/>
                          </a:solidFill>
                        </a:rPr>
                        <a:t>К</a:t>
                      </a:r>
                      <a:endParaRPr lang="ru-RU" sz="2000" b="1" dirty="0">
                        <a:solidFill>
                          <a:srgbClr val="00CC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CC99"/>
                          </a:solidFill>
                        </a:rPr>
                        <a:t>И</a:t>
                      </a:r>
                      <a:endParaRPr lang="ru-RU" sz="2000" b="1" dirty="0">
                        <a:solidFill>
                          <a:srgbClr val="00CC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3399"/>
                          </a:solidFill>
                        </a:rPr>
                        <a:t>Р</a:t>
                      </a:r>
                      <a:endParaRPr lang="ru-RU" sz="2000" b="1" dirty="0">
                        <a:solidFill>
                          <a:srgbClr val="0033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3399"/>
                          </a:solidFill>
                        </a:rPr>
                        <a:t>А</a:t>
                      </a:r>
                      <a:endParaRPr lang="ru-RU" sz="2000" b="1" dirty="0">
                        <a:solidFill>
                          <a:srgbClr val="0033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FF0000"/>
                          </a:solidFill>
                        </a:rPr>
                        <a:t>П</a:t>
                      </a:r>
                      <a:endParaRPr lang="ru-RU" sz="2000" b="1" dirty="0">
                        <a:solidFill>
                          <a:srgbClr val="FF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0000"/>
                          </a:solidFill>
                        </a:rPr>
                        <a:t>Н</a:t>
                      </a:r>
                      <a:endParaRPr lang="ru-RU" sz="2000" b="1" dirty="0">
                        <a:solidFill>
                          <a:srgbClr val="FF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0000"/>
                          </a:solidFill>
                        </a:rPr>
                        <a:t>Ш</a:t>
                      </a:r>
                      <a:endParaRPr lang="ru-RU" sz="2000" b="1" dirty="0">
                        <a:solidFill>
                          <a:srgbClr val="FF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3399"/>
                          </a:solidFill>
                        </a:rPr>
                        <a:t>А</a:t>
                      </a:r>
                      <a:endParaRPr lang="ru-RU" sz="2000" b="1" dirty="0">
                        <a:solidFill>
                          <a:srgbClr val="0033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3399"/>
                          </a:solidFill>
                        </a:rPr>
                        <a:t>В</a:t>
                      </a:r>
                      <a:endParaRPr lang="ru-RU" sz="2000" b="1" dirty="0">
                        <a:solidFill>
                          <a:srgbClr val="0033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3399"/>
                          </a:solidFill>
                        </a:rPr>
                        <a:t>Т</a:t>
                      </a:r>
                      <a:endParaRPr lang="ru-RU" sz="2000" b="1" dirty="0">
                        <a:solidFill>
                          <a:srgbClr val="0033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3399"/>
                          </a:solidFill>
                        </a:rPr>
                        <a:t>У</a:t>
                      </a:r>
                      <a:endParaRPr lang="ru-RU" sz="2000" b="1" dirty="0">
                        <a:solidFill>
                          <a:srgbClr val="0033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Т</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081">
                <a:tc>
                  <a:txBody>
                    <a:bodyPr/>
                    <a:lstStyle/>
                    <a:p>
                      <a:pPr algn="ctr"/>
                      <a:r>
                        <a:rPr lang="ru-RU" sz="2000" b="1" dirty="0" smtClean="0">
                          <a:solidFill>
                            <a:srgbClr val="FF0000"/>
                          </a:solidFill>
                        </a:rPr>
                        <a:t>Л</a:t>
                      </a:r>
                      <a:endParaRPr lang="ru-RU" sz="2000" b="1" dirty="0">
                        <a:solidFill>
                          <a:srgbClr val="FF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FF0000"/>
                          </a:solidFill>
                        </a:rPr>
                        <a:t>А</a:t>
                      </a:r>
                      <a:endParaRPr lang="ru-RU" sz="2000" b="1" dirty="0">
                        <a:solidFill>
                          <a:srgbClr val="FF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3399"/>
                          </a:solidFill>
                        </a:rPr>
                        <a:t>К</a:t>
                      </a:r>
                      <a:endParaRPr lang="ru-RU" sz="2000" b="1" dirty="0">
                        <a:solidFill>
                          <a:srgbClr val="0033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3399"/>
                          </a:solidFill>
                        </a:rPr>
                        <a:t>Л</a:t>
                      </a:r>
                      <a:endParaRPr lang="ru-RU" sz="2000" b="1" dirty="0">
                        <a:solidFill>
                          <a:srgbClr val="0033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3399"/>
                          </a:solidFill>
                        </a:rPr>
                        <a:t>И</a:t>
                      </a:r>
                      <a:endParaRPr lang="ru-RU" sz="2000" b="1" dirty="0">
                        <a:solidFill>
                          <a:srgbClr val="0033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003399"/>
                          </a:solidFill>
                        </a:rPr>
                        <a:t>А</a:t>
                      </a:r>
                      <a:endParaRPr lang="ru-RU" sz="2000" b="1" dirty="0">
                        <a:solidFill>
                          <a:srgbClr val="003399"/>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Б</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ctr"/>
                      <a:r>
                        <a:rPr lang="ru-RU" sz="2000" b="1" dirty="0" smtClean="0">
                          <a:solidFill>
                            <a:srgbClr val="C00000"/>
                          </a:solidFill>
                        </a:rPr>
                        <a:t>И</a:t>
                      </a:r>
                      <a:endParaRPr lang="ru-RU" sz="2000" b="1" dirty="0">
                        <a:solidFill>
                          <a:srgbClr val="C00000"/>
                        </a:solidFill>
                      </a:endParaRPr>
                    </a:p>
                  </a:txBody>
                  <a:tcPr marL="0" marR="0"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bl>
          </a:graphicData>
        </a:graphic>
      </p:graphicFrame>
      <p:pic>
        <p:nvPicPr>
          <p:cNvPr id="15171" name="Рисунок 24" descr="5.png"/>
          <p:cNvPicPr>
            <a:picLocks noChangeAspect="1"/>
          </p:cNvPicPr>
          <p:nvPr/>
        </p:nvPicPr>
        <p:blipFill>
          <a:blip r:embed="rId2"/>
          <a:srcRect/>
          <a:stretch>
            <a:fillRect/>
          </a:stretch>
        </p:blipFill>
        <p:spPr bwMode="auto">
          <a:xfrm>
            <a:off x="7893050" y="22225"/>
            <a:ext cx="906463" cy="1079500"/>
          </a:xfrm>
          <a:prstGeom prst="rect">
            <a:avLst/>
          </a:prstGeom>
          <a:noFill/>
          <a:ln w="9525">
            <a:noFill/>
            <a:miter lim="800000"/>
            <a:headEnd/>
            <a:tailEnd/>
          </a:ln>
        </p:spPr>
      </p:pic>
      <p:sp>
        <p:nvSpPr>
          <p:cNvPr id="32" name="Скругленный прямоугольник 31">
            <a:hlinkClick r:id="rId3" action="ppaction://hlinksldjump"/>
          </p:cNvPr>
          <p:cNvSpPr/>
          <p:nvPr/>
        </p:nvSpPr>
        <p:spPr>
          <a:xfrm>
            <a:off x="157163" y="6429375"/>
            <a:ext cx="642937" cy="28575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t>Старт</a:t>
            </a:r>
          </a:p>
        </p:txBody>
      </p:sp>
      <p:sp>
        <p:nvSpPr>
          <p:cNvPr id="33" name="Скругленный прямоугольник 32">
            <a:hlinkClick r:id="rId3" action="ppaction://hlinksldjump"/>
          </p:cNvPr>
          <p:cNvSpPr/>
          <p:nvPr/>
        </p:nvSpPr>
        <p:spPr>
          <a:xfrm>
            <a:off x="952500"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3" action="ppaction://hlinksldjump"/>
              </a:rPr>
              <a:t>1</a:t>
            </a:r>
            <a:endParaRPr lang="ru-RU" b="1" dirty="0"/>
          </a:p>
        </p:txBody>
      </p:sp>
      <p:sp>
        <p:nvSpPr>
          <p:cNvPr id="39" name="Скругленный прямоугольник 38">
            <a:hlinkClick r:id="rId4" action="ppaction://hlinksldjump"/>
          </p:cNvPr>
          <p:cNvSpPr/>
          <p:nvPr/>
        </p:nvSpPr>
        <p:spPr>
          <a:xfrm>
            <a:off x="1749425"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5" action="ppaction://hlinksldjump"/>
              </a:rPr>
              <a:t>2</a:t>
            </a:r>
            <a:endParaRPr lang="ru-RU" b="1" dirty="0"/>
          </a:p>
        </p:txBody>
      </p:sp>
      <p:sp>
        <p:nvSpPr>
          <p:cNvPr id="40" name="Скругленный прямоугольник 39">
            <a:hlinkClick r:id="rId5" action="ppaction://hlinksldjump"/>
          </p:cNvPr>
          <p:cNvSpPr/>
          <p:nvPr/>
        </p:nvSpPr>
        <p:spPr>
          <a:xfrm>
            <a:off x="3332163" y="6429375"/>
            <a:ext cx="642937"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4" action="ppaction://hlinksldjump"/>
              </a:rPr>
              <a:t>4</a:t>
            </a:r>
            <a:endParaRPr lang="ru-RU" b="1" dirty="0"/>
          </a:p>
        </p:txBody>
      </p:sp>
      <p:sp>
        <p:nvSpPr>
          <p:cNvPr id="41" name="Скругленный прямоугольник 40">
            <a:hlinkClick r:id="rId6" action="ppaction://hlinksldjump"/>
          </p:cNvPr>
          <p:cNvSpPr/>
          <p:nvPr/>
        </p:nvSpPr>
        <p:spPr>
          <a:xfrm>
            <a:off x="2516188" y="6446838"/>
            <a:ext cx="642937" cy="2857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t>3</a:t>
            </a:r>
          </a:p>
        </p:txBody>
      </p:sp>
      <p:sp>
        <p:nvSpPr>
          <p:cNvPr id="42" name="Скругленный прямоугольник 41">
            <a:hlinkClick r:id="rId7" action="ppaction://hlinksldjump"/>
          </p:cNvPr>
          <p:cNvSpPr/>
          <p:nvPr/>
        </p:nvSpPr>
        <p:spPr>
          <a:xfrm>
            <a:off x="4140200"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8" action="ppaction://hlinksldjump"/>
              </a:rPr>
              <a:t>5</a:t>
            </a:r>
            <a:endParaRPr lang="ru-RU" b="1" dirty="0"/>
          </a:p>
        </p:txBody>
      </p:sp>
      <p:sp>
        <p:nvSpPr>
          <p:cNvPr id="43" name="Скругленный прямоугольник 42">
            <a:hlinkClick r:id="rId6" action="ppaction://hlinksldjump"/>
          </p:cNvPr>
          <p:cNvSpPr/>
          <p:nvPr/>
        </p:nvSpPr>
        <p:spPr>
          <a:xfrm>
            <a:off x="4937125"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7" action="ppaction://hlinksldjump"/>
              </a:rPr>
              <a:t>6</a:t>
            </a:r>
            <a:endParaRPr lang="ru-RU" b="1" dirty="0"/>
          </a:p>
        </p:txBody>
      </p:sp>
      <p:sp>
        <p:nvSpPr>
          <p:cNvPr id="46" name="Скругленный прямоугольник 45">
            <a:hlinkClick r:id="rId9" action="ppaction://hlinksldjump"/>
          </p:cNvPr>
          <p:cNvSpPr/>
          <p:nvPr/>
        </p:nvSpPr>
        <p:spPr>
          <a:xfrm>
            <a:off x="8123238" y="6429375"/>
            <a:ext cx="828675" cy="285750"/>
          </a:xfrm>
          <a:prstGeom prst="round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hlinkClick r:id="rId10" action="ppaction://hlinksldjump"/>
              </a:rPr>
              <a:t>Финиш</a:t>
            </a:r>
            <a:endParaRPr lang="ru-RU" sz="1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dissolve">
                                      <p:cBhvr>
                                        <p:cTn id="7" dur="500"/>
                                        <p:tgtEl>
                                          <p:spTgt spid="1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dissolve">
                                      <p:cBhvr>
                                        <p:cTn id="15" dur="500"/>
                                        <p:tgtEl>
                                          <p:spTgt spid="17">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animEffect transition="in" filter="dissolve">
                                      <p:cBhvr>
                                        <p:cTn id="23" dur="500"/>
                                        <p:tgtEl>
                                          <p:spTgt spid="17">
                                            <p:txEl>
                                              <p:pRg st="2" end="2"/>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animEffect transition="in" filter="dissolve">
                                      <p:cBhvr>
                                        <p:cTn id="31" dur="500"/>
                                        <p:tgtEl>
                                          <p:spTgt spid="17">
                                            <p:txEl>
                                              <p:pRg st="3" end="3"/>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dissolve">
                                      <p:cBhvr>
                                        <p:cTn id="34" dur="500"/>
                                        <p:tgtEl>
                                          <p:spTgt spid="2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dissolve">
                                      <p:cBhvr>
                                        <p:cTn id="39" dur="500"/>
                                        <p:tgtEl>
                                          <p:spTgt spid="17">
                                            <p:txEl>
                                              <p:pRg st="4" end="4"/>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ssolve">
                                      <p:cBhvr>
                                        <p:cTn id="42" dur="500"/>
                                        <p:tgtEl>
                                          <p:spTgt spid="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7">
                                            <p:txEl>
                                              <p:pRg st="5" end="5"/>
                                            </p:txEl>
                                          </p:spTgt>
                                        </p:tgtEl>
                                        <p:attrNameLst>
                                          <p:attrName>style.visibility</p:attrName>
                                        </p:attrNameLst>
                                      </p:cBhvr>
                                      <p:to>
                                        <p:strVal val="visible"/>
                                      </p:to>
                                    </p:set>
                                    <p:animEffect transition="in" filter="dissolve">
                                      <p:cBhvr>
                                        <p:cTn id="47" dur="500"/>
                                        <p:tgtEl>
                                          <p:spTgt spid="17">
                                            <p:txEl>
                                              <p:pRg st="5" end="5"/>
                                            </p:txEl>
                                          </p:spTgt>
                                        </p:tgtEl>
                                      </p:cBhvr>
                                    </p:animEffect>
                                  </p:childTnLst>
                                </p:cTn>
                              </p:par>
                              <p:par>
                                <p:cTn id="48" presetID="9"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dissolve">
                                      <p:cBhvr>
                                        <p:cTn id="50" dur="500"/>
                                        <p:tgtEl>
                                          <p:spTgt spid="2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7">
                                            <p:txEl>
                                              <p:pRg st="6" end="6"/>
                                            </p:txEl>
                                          </p:spTgt>
                                        </p:tgtEl>
                                        <p:attrNameLst>
                                          <p:attrName>style.visibility</p:attrName>
                                        </p:attrNameLst>
                                      </p:cBhvr>
                                      <p:to>
                                        <p:strVal val="visible"/>
                                      </p:to>
                                    </p:set>
                                    <p:animEffect transition="in" filter="dissolve">
                                      <p:cBhvr>
                                        <p:cTn id="55" dur="500"/>
                                        <p:tgtEl>
                                          <p:spTgt spid="17">
                                            <p:txEl>
                                              <p:pRg st="6" end="6"/>
                                            </p:txEl>
                                          </p:spTgt>
                                        </p:tgtEl>
                                      </p:cBhvr>
                                    </p:animEffect>
                                  </p:childTnLst>
                                </p:cTn>
                              </p:par>
                              <p:par>
                                <p:cTn id="56" presetID="9"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dissolve">
                                      <p:cBhvr>
                                        <p:cTn id="58" dur="500"/>
                                        <p:tgtEl>
                                          <p:spTgt spid="2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7">
                                            <p:txEl>
                                              <p:pRg st="7" end="7"/>
                                            </p:txEl>
                                          </p:spTgt>
                                        </p:tgtEl>
                                        <p:attrNameLst>
                                          <p:attrName>style.visibility</p:attrName>
                                        </p:attrNameLst>
                                      </p:cBhvr>
                                      <p:to>
                                        <p:strVal val="visible"/>
                                      </p:to>
                                    </p:set>
                                    <p:animEffect transition="in" filter="dissolve">
                                      <p:cBhvr>
                                        <p:cTn id="63" dur="500"/>
                                        <p:tgtEl>
                                          <p:spTgt spid="17">
                                            <p:txEl>
                                              <p:pRg st="7" end="7"/>
                                            </p:txEl>
                                          </p:spTgt>
                                        </p:tgtEl>
                                      </p:cBhvr>
                                    </p:animEffect>
                                  </p:childTnLst>
                                </p:cTn>
                              </p:par>
                              <p:par>
                                <p:cTn id="64" presetID="9" presetClass="entr" presetSubtype="0"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dissolve">
                                      <p:cBhvr>
                                        <p:cTn id="66" dur="500"/>
                                        <p:tgtEl>
                                          <p:spTgt spid="2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7">
                                            <p:txEl>
                                              <p:pRg st="8" end="8"/>
                                            </p:txEl>
                                          </p:spTgt>
                                        </p:tgtEl>
                                        <p:attrNameLst>
                                          <p:attrName>style.visibility</p:attrName>
                                        </p:attrNameLst>
                                      </p:cBhvr>
                                      <p:to>
                                        <p:strVal val="visible"/>
                                      </p:to>
                                    </p:set>
                                    <p:animEffect transition="in" filter="dissolve">
                                      <p:cBhvr>
                                        <p:cTn id="71" dur="500"/>
                                        <p:tgtEl>
                                          <p:spTgt spid="17">
                                            <p:txEl>
                                              <p:pRg st="8" end="8"/>
                                            </p:txEl>
                                          </p:spTgt>
                                        </p:tgtEl>
                                      </p:cBhvr>
                                    </p:animEffect>
                                  </p:childTnLst>
                                </p:cTn>
                              </p:par>
                              <p:par>
                                <p:cTn id="72" presetID="9" presetClass="entr" presetSubtype="0"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dissolve">
                                      <p:cBhvr>
                                        <p:cTn id="74" dur="500"/>
                                        <p:tgtEl>
                                          <p:spTgt spid="2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17">
                                            <p:txEl>
                                              <p:pRg st="9" end="9"/>
                                            </p:txEl>
                                          </p:spTgt>
                                        </p:tgtEl>
                                        <p:attrNameLst>
                                          <p:attrName>style.visibility</p:attrName>
                                        </p:attrNameLst>
                                      </p:cBhvr>
                                      <p:to>
                                        <p:strVal val="visible"/>
                                      </p:to>
                                    </p:set>
                                    <p:animEffect transition="in" filter="dissolve">
                                      <p:cBhvr>
                                        <p:cTn id="79" dur="500"/>
                                        <p:tgtEl>
                                          <p:spTgt spid="1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chemeClr val="accent2">
                <a:lumMod val="75000"/>
              </a:schemeClr>
            </a:solidFill>
          </a:ln>
        </p:spPr>
        <p:txBody>
          <a:bodyPr/>
          <a:lstStyle/>
          <a:p>
            <a:pPr>
              <a:defRPr/>
            </a:pPr>
            <a:r>
              <a:rPr lang="ru-RU" b="1" dirty="0" smtClean="0">
                <a:solidFill>
                  <a:schemeClr val="accent1">
                    <a:lumMod val="75000"/>
                  </a:schemeClr>
                </a:solidFill>
              </a:rPr>
              <a:t>ФИЗКУЛЬТМИНУТКА</a:t>
            </a:r>
            <a:endParaRPr lang="ru-RU" b="1" dirty="0">
              <a:solidFill>
                <a:schemeClr val="accent1">
                  <a:lumMod val="75000"/>
                </a:schemeClr>
              </a:solidFill>
            </a:endParaRPr>
          </a:p>
        </p:txBody>
      </p:sp>
      <p:sp>
        <p:nvSpPr>
          <p:cNvPr id="15363" name="Объект 2"/>
          <p:cNvSpPr>
            <a:spLocks noGrp="1"/>
          </p:cNvSpPr>
          <p:nvPr>
            <p:ph idx="1"/>
          </p:nvPr>
        </p:nvSpPr>
        <p:spPr/>
        <p:txBody>
          <a:bodyPr/>
          <a:lstStyle/>
          <a:p>
            <a:pPr marL="0" indent="0">
              <a:buFont typeface="Arial" charset="0"/>
              <a:buNone/>
            </a:pPr>
            <a:endParaRPr lang="ru-RU" altLang="ru-RU" smtClean="0"/>
          </a:p>
        </p:txBody>
      </p:sp>
      <p:pic>
        <p:nvPicPr>
          <p:cNvPr id="15364" name="Picture 2">
            <a:hlinkClick r:id="rId2" action="ppaction://hlinkfile"/>
          </p:cNvPr>
          <p:cNvPicPr>
            <a:picLocks noChangeAspect="1" noChangeArrowheads="1"/>
          </p:cNvPicPr>
          <p:nvPr/>
        </p:nvPicPr>
        <p:blipFill>
          <a:blip r:embed="rId3"/>
          <a:srcRect/>
          <a:stretch>
            <a:fillRect/>
          </a:stretch>
        </p:blipFill>
        <p:spPr bwMode="auto">
          <a:xfrm>
            <a:off x="109538" y="1143000"/>
            <a:ext cx="8740775" cy="55737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Скругленный прямоугольник 142"/>
          <p:cNvSpPr/>
          <p:nvPr/>
        </p:nvSpPr>
        <p:spPr>
          <a:xfrm>
            <a:off x="4732338" y="4410075"/>
            <a:ext cx="528637" cy="37782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sz="1600" b="1" dirty="0"/>
          </a:p>
        </p:txBody>
      </p:sp>
      <p:sp>
        <p:nvSpPr>
          <p:cNvPr id="131" name="Скругленный прямоугольник 130"/>
          <p:cNvSpPr/>
          <p:nvPr/>
        </p:nvSpPr>
        <p:spPr>
          <a:xfrm rot="10800000">
            <a:off x="4090988" y="3925888"/>
            <a:ext cx="528637" cy="37782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sz="1600" b="1" dirty="0"/>
          </a:p>
        </p:txBody>
      </p:sp>
      <p:sp>
        <p:nvSpPr>
          <p:cNvPr id="5123" name="TextBox 11"/>
          <p:cNvSpPr txBox="1">
            <a:spLocks noChangeArrowheads="1"/>
          </p:cNvSpPr>
          <p:nvPr/>
        </p:nvSpPr>
        <p:spPr bwMode="auto">
          <a:xfrm>
            <a:off x="152400" y="196850"/>
            <a:ext cx="657225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ru-RU" sz="2400" b="1" dirty="0">
                <a:solidFill>
                  <a:schemeClr val="accent1">
                    <a:lumMod val="75000"/>
                  </a:schemeClr>
                </a:solidFill>
              </a:rPr>
              <a:t>Станция 4. Что здесь написано?</a:t>
            </a:r>
          </a:p>
        </p:txBody>
      </p:sp>
      <p:pic>
        <p:nvPicPr>
          <p:cNvPr id="16389" name="Рисунок 13" descr="13.png"/>
          <p:cNvPicPr>
            <a:picLocks noChangeAspect="1"/>
          </p:cNvPicPr>
          <p:nvPr/>
        </p:nvPicPr>
        <p:blipFill>
          <a:blip r:embed="rId2"/>
          <a:srcRect/>
          <a:stretch>
            <a:fillRect/>
          </a:stretch>
        </p:blipFill>
        <p:spPr bwMode="auto">
          <a:xfrm>
            <a:off x="8156575" y="65088"/>
            <a:ext cx="795338" cy="1027112"/>
          </a:xfrm>
          <a:prstGeom prst="rect">
            <a:avLst/>
          </a:prstGeom>
          <a:noFill/>
          <a:ln w="9525">
            <a:noFill/>
            <a:miter lim="800000"/>
            <a:headEnd/>
            <a:tailEnd/>
          </a:ln>
        </p:spPr>
      </p:pic>
      <p:sp>
        <p:nvSpPr>
          <p:cNvPr id="29" name="Скругленный прямоугольник 28">
            <a:hlinkClick r:id="rId3" action="ppaction://hlinksldjump"/>
          </p:cNvPr>
          <p:cNvSpPr/>
          <p:nvPr/>
        </p:nvSpPr>
        <p:spPr>
          <a:xfrm>
            <a:off x="157163" y="6429375"/>
            <a:ext cx="642937" cy="28575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t>Старт</a:t>
            </a:r>
          </a:p>
        </p:txBody>
      </p:sp>
      <p:sp>
        <p:nvSpPr>
          <p:cNvPr id="31" name="Скругленный прямоугольник 30">
            <a:hlinkClick r:id="rId3" action="ppaction://hlinksldjump"/>
          </p:cNvPr>
          <p:cNvSpPr/>
          <p:nvPr/>
        </p:nvSpPr>
        <p:spPr>
          <a:xfrm>
            <a:off x="952500"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3" action="ppaction://hlinksldjump"/>
              </a:rPr>
              <a:t>1</a:t>
            </a:r>
            <a:endParaRPr lang="ru-RU" b="1" dirty="0"/>
          </a:p>
        </p:txBody>
      </p:sp>
      <p:sp>
        <p:nvSpPr>
          <p:cNvPr id="32" name="Скругленный прямоугольник 31">
            <a:hlinkClick r:id="rId4" action="ppaction://hlinksldjump"/>
          </p:cNvPr>
          <p:cNvSpPr/>
          <p:nvPr/>
        </p:nvSpPr>
        <p:spPr>
          <a:xfrm>
            <a:off x="3343275" y="6429375"/>
            <a:ext cx="642938" cy="2857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t>4</a:t>
            </a:r>
          </a:p>
        </p:txBody>
      </p:sp>
      <p:sp>
        <p:nvSpPr>
          <p:cNvPr id="33" name="Скругленный прямоугольник 32">
            <a:hlinkClick r:id="rId5" action="ppaction://hlinksldjump"/>
          </p:cNvPr>
          <p:cNvSpPr/>
          <p:nvPr/>
        </p:nvSpPr>
        <p:spPr>
          <a:xfrm>
            <a:off x="2546350"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6" action="ppaction://hlinksldjump"/>
              </a:rPr>
              <a:t>3</a:t>
            </a:r>
            <a:endParaRPr lang="ru-RU" b="1" dirty="0"/>
          </a:p>
        </p:txBody>
      </p:sp>
      <p:sp>
        <p:nvSpPr>
          <p:cNvPr id="34" name="Скругленный прямоугольник 33">
            <a:hlinkClick r:id="rId6" action="ppaction://hlinksldjump"/>
          </p:cNvPr>
          <p:cNvSpPr/>
          <p:nvPr/>
        </p:nvSpPr>
        <p:spPr>
          <a:xfrm>
            <a:off x="1749425"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5" action="ppaction://hlinksldjump"/>
              </a:rPr>
              <a:t>2</a:t>
            </a:r>
            <a:endParaRPr lang="ru-RU" b="1" dirty="0"/>
          </a:p>
        </p:txBody>
      </p:sp>
      <p:sp>
        <p:nvSpPr>
          <p:cNvPr id="35" name="Скругленный прямоугольник 34">
            <a:hlinkClick r:id="rId7" action="ppaction://hlinksldjump"/>
          </p:cNvPr>
          <p:cNvSpPr/>
          <p:nvPr/>
        </p:nvSpPr>
        <p:spPr>
          <a:xfrm>
            <a:off x="4140200"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8" action="ppaction://hlinksldjump"/>
              </a:rPr>
              <a:t>5</a:t>
            </a:r>
            <a:endParaRPr lang="ru-RU" b="1" dirty="0"/>
          </a:p>
        </p:txBody>
      </p:sp>
      <p:sp>
        <p:nvSpPr>
          <p:cNvPr id="36" name="Скругленный прямоугольник 35">
            <a:hlinkClick r:id="rId6" action="ppaction://hlinksldjump"/>
          </p:cNvPr>
          <p:cNvSpPr/>
          <p:nvPr/>
        </p:nvSpPr>
        <p:spPr>
          <a:xfrm>
            <a:off x="4935538" y="6429375"/>
            <a:ext cx="642937"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7" action="ppaction://hlinksldjump"/>
              </a:rPr>
              <a:t>6</a:t>
            </a:r>
            <a:endParaRPr lang="ru-RU" b="1" dirty="0"/>
          </a:p>
        </p:txBody>
      </p:sp>
      <p:sp>
        <p:nvSpPr>
          <p:cNvPr id="39" name="Скругленный прямоугольник 38">
            <a:hlinkClick r:id="rId9" action="ppaction://hlinksldjump"/>
          </p:cNvPr>
          <p:cNvSpPr/>
          <p:nvPr/>
        </p:nvSpPr>
        <p:spPr>
          <a:xfrm>
            <a:off x="8123238" y="6429375"/>
            <a:ext cx="828675" cy="285750"/>
          </a:xfrm>
          <a:prstGeom prst="round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hlinkClick r:id="rId10" action="ppaction://hlinksldjump"/>
              </a:rPr>
              <a:t>Финиш</a:t>
            </a:r>
            <a:endParaRPr lang="ru-RU" sz="1400" b="1" dirty="0"/>
          </a:p>
        </p:txBody>
      </p:sp>
      <p:sp>
        <p:nvSpPr>
          <p:cNvPr id="3" name="Скругленный прямоугольник 2"/>
          <p:cNvSpPr/>
          <p:nvPr/>
        </p:nvSpPr>
        <p:spPr>
          <a:xfrm>
            <a:off x="152400" y="827314"/>
            <a:ext cx="413657" cy="377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ln>
                  <a:solidFill>
                    <a:schemeClr val="tx1"/>
                  </a:solidFill>
                </a:ln>
                <a:solidFill>
                  <a:schemeClr val="tx1"/>
                </a:solidFill>
              </a:rPr>
              <a:t>м</a:t>
            </a:r>
          </a:p>
        </p:txBody>
      </p:sp>
      <p:sp>
        <p:nvSpPr>
          <p:cNvPr id="48" name="Скругленный прямоугольник 47"/>
          <p:cNvSpPr/>
          <p:nvPr/>
        </p:nvSpPr>
        <p:spPr>
          <a:xfrm>
            <a:off x="608013" y="827088"/>
            <a:ext cx="414337" cy="3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А</a:t>
            </a:r>
          </a:p>
        </p:txBody>
      </p:sp>
      <p:sp>
        <p:nvSpPr>
          <p:cNvPr id="49" name="Скругленный прямоугольник 48"/>
          <p:cNvSpPr/>
          <p:nvPr/>
        </p:nvSpPr>
        <p:spPr>
          <a:xfrm>
            <a:off x="1063625" y="827088"/>
            <a:ext cx="414338" cy="3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Л</a:t>
            </a:r>
          </a:p>
        </p:txBody>
      </p:sp>
      <p:sp>
        <p:nvSpPr>
          <p:cNvPr id="50" name="Скругленный прямоугольник 49"/>
          <p:cNvSpPr/>
          <p:nvPr/>
        </p:nvSpPr>
        <p:spPr>
          <a:xfrm>
            <a:off x="1519238" y="827088"/>
            <a:ext cx="414337" cy="3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a:t>
            </a:r>
            <a:endParaRPr lang="ru-RU" dirty="0"/>
          </a:p>
        </p:txBody>
      </p:sp>
      <p:sp>
        <p:nvSpPr>
          <p:cNvPr id="51" name="Скругленный прямоугольник 50"/>
          <p:cNvSpPr/>
          <p:nvPr/>
        </p:nvSpPr>
        <p:spPr>
          <a:xfrm>
            <a:off x="1976438" y="827088"/>
            <a:ext cx="412750" cy="3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Ш</a:t>
            </a:r>
          </a:p>
        </p:txBody>
      </p:sp>
      <p:sp>
        <p:nvSpPr>
          <p:cNvPr id="52" name="Скругленный прямоугольник 51"/>
          <p:cNvSpPr/>
          <p:nvPr/>
        </p:nvSpPr>
        <p:spPr>
          <a:xfrm>
            <a:off x="3343275" y="827088"/>
            <a:ext cx="414338" cy="3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А</a:t>
            </a:r>
          </a:p>
        </p:txBody>
      </p:sp>
      <p:sp>
        <p:nvSpPr>
          <p:cNvPr id="53" name="Скругленный прямоугольник 52"/>
          <p:cNvSpPr/>
          <p:nvPr/>
        </p:nvSpPr>
        <p:spPr>
          <a:xfrm>
            <a:off x="2887663" y="827088"/>
            <a:ext cx="412750" cy="3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Н</a:t>
            </a:r>
          </a:p>
        </p:txBody>
      </p:sp>
      <p:sp>
        <p:nvSpPr>
          <p:cNvPr id="54" name="Скругленный прямоугольник 53"/>
          <p:cNvSpPr/>
          <p:nvPr/>
        </p:nvSpPr>
        <p:spPr>
          <a:xfrm>
            <a:off x="2432050" y="827088"/>
            <a:ext cx="412750" cy="3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И</a:t>
            </a:r>
          </a:p>
        </p:txBody>
      </p:sp>
      <p:sp>
        <p:nvSpPr>
          <p:cNvPr id="55" name="Скругленный прямоугольник 54"/>
          <p:cNvSpPr/>
          <p:nvPr/>
        </p:nvSpPr>
        <p:spPr>
          <a:xfrm>
            <a:off x="3933825" y="827088"/>
            <a:ext cx="528638" cy="37782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400" b="1" dirty="0" err="1"/>
              <a:t>bs</a:t>
            </a:r>
            <a:endParaRPr lang="ru-RU" sz="2400" b="1" dirty="0"/>
          </a:p>
        </p:txBody>
      </p:sp>
      <p:sp>
        <p:nvSpPr>
          <p:cNvPr id="57" name="Скругленный прямоугольник 56"/>
          <p:cNvSpPr/>
          <p:nvPr/>
        </p:nvSpPr>
        <p:spPr>
          <a:xfrm>
            <a:off x="141514" y="1356859"/>
            <a:ext cx="413657" cy="377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ln>
                  <a:solidFill>
                    <a:schemeClr val="tx1"/>
                  </a:solidFill>
                </a:ln>
                <a:solidFill>
                  <a:schemeClr val="tx1"/>
                </a:solidFill>
              </a:rPr>
              <a:t>м</a:t>
            </a:r>
          </a:p>
        </p:txBody>
      </p:sp>
      <p:sp>
        <p:nvSpPr>
          <p:cNvPr id="58" name="Скругленный прямоугольник 57"/>
          <p:cNvSpPr/>
          <p:nvPr/>
        </p:nvSpPr>
        <p:spPr>
          <a:xfrm>
            <a:off x="596900" y="1357313"/>
            <a:ext cx="414338" cy="376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А</a:t>
            </a:r>
          </a:p>
        </p:txBody>
      </p:sp>
      <p:sp>
        <p:nvSpPr>
          <p:cNvPr id="59" name="Скругленный прямоугольник 58"/>
          <p:cNvSpPr/>
          <p:nvPr/>
        </p:nvSpPr>
        <p:spPr>
          <a:xfrm>
            <a:off x="1052513" y="1357313"/>
            <a:ext cx="414337" cy="376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Л</a:t>
            </a:r>
          </a:p>
        </p:txBody>
      </p:sp>
      <p:sp>
        <p:nvSpPr>
          <p:cNvPr id="60" name="Скругленный прямоугольник 59"/>
          <p:cNvSpPr/>
          <p:nvPr/>
        </p:nvSpPr>
        <p:spPr>
          <a:xfrm>
            <a:off x="1509713" y="1357313"/>
            <a:ext cx="412750" cy="376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a:t>
            </a:r>
            <a:endParaRPr lang="ru-RU" dirty="0"/>
          </a:p>
        </p:txBody>
      </p:sp>
      <p:sp>
        <p:nvSpPr>
          <p:cNvPr id="61" name="Скругленный прямоугольник 60"/>
          <p:cNvSpPr/>
          <p:nvPr/>
        </p:nvSpPr>
        <p:spPr>
          <a:xfrm>
            <a:off x="1965325" y="1357313"/>
            <a:ext cx="412750" cy="376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Ш</a:t>
            </a:r>
          </a:p>
        </p:txBody>
      </p:sp>
      <p:sp>
        <p:nvSpPr>
          <p:cNvPr id="62" name="Скругленный прямоугольник 61"/>
          <p:cNvSpPr/>
          <p:nvPr/>
        </p:nvSpPr>
        <p:spPr>
          <a:xfrm>
            <a:off x="3332163" y="1357313"/>
            <a:ext cx="414337" cy="376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А</a:t>
            </a:r>
          </a:p>
        </p:txBody>
      </p:sp>
      <p:sp>
        <p:nvSpPr>
          <p:cNvPr id="63" name="Скругленный прямоугольник 62"/>
          <p:cNvSpPr/>
          <p:nvPr/>
        </p:nvSpPr>
        <p:spPr>
          <a:xfrm>
            <a:off x="2876550" y="1357313"/>
            <a:ext cx="414338" cy="376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Н</a:t>
            </a:r>
          </a:p>
        </p:txBody>
      </p:sp>
      <p:sp>
        <p:nvSpPr>
          <p:cNvPr id="64" name="Скругленный прямоугольник 63"/>
          <p:cNvSpPr/>
          <p:nvPr/>
        </p:nvSpPr>
        <p:spPr>
          <a:xfrm>
            <a:off x="2420938" y="1357313"/>
            <a:ext cx="412750" cy="376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И</a:t>
            </a:r>
          </a:p>
        </p:txBody>
      </p:sp>
      <p:sp>
        <p:nvSpPr>
          <p:cNvPr id="65" name="Скругленный прямоугольник 64"/>
          <p:cNvSpPr/>
          <p:nvPr/>
        </p:nvSpPr>
        <p:spPr>
          <a:xfrm>
            <a:off x="3959225" y="1357313"/>
            <a:ext cx="528638" cy="376237"/>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600" b="1" dirty="0"/>
              <a:t>Del</a:t>
            </a:r>
            <a:endParaRPr lang="ru-RU" sz="1600" b="1" dirty="0"/>
          </a:p>
        </p:txBody>
      </p:sp>
      <p:sp>
        <p:nvSpPr>
          <p:cNvPr id="66" name="Скругленный прямоугольник 65"/>
          <p:cNvSpPr/>
          <p:nvPr/>
        </p:nvSpPr>
        <p:spPr>
          <a:xfrm>
            <a:off x="3937000" y="1809750"/>
            <a:ext cx="528638" cy="37782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400" b="1" dirty="0" err="1"/>
              <a:t>bs</a:t>
            </a:r>
            <a:endParaRPr lang="ru-RU" sz="2400" b="1" dirty="0"/>
          </a:p>
        </p:txBody>
      </p:sp>
      <p:sp>
        <p:nvSpPr>
          <p:cNvPr id="67" name="Скругленный прямоугольник 66"/>
          <p:cNvSpPr/>
          <p:nvPr/>
        </p:nvSpPr>
        <p:spPr>
          <a:xfrm>
            <a:off x="141513" y="1809864"/>
            <a:ext cx="413657" cy="377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ln>
                  <a:solidFill>
                    <a:schemeClr val="tx1"/>
                  </a:solidFill>
                </a:ln>
                <a:solidFill>
                  <a:schemeClr val="tx1"/>
                </a:solidFill>
              </a:rPr>
              <a:t>м</a:t>
            </a:r>
          </a:p>
        </p:txBody>
      </p:sp>
      <p:sp>
        <p:nvSpPr>
          <p:cNvPr id="68" name="Скругленный прямоугольник 67"/>
          <p:cNvSpPr/>
          <p:nvPr/>
        </p:nvSpPr>
        <p:spPr>
          <a:xfrm>
            <a:off x="596900" y="1809750"/>
            <a:ext cx="414338" cy="3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А</a:t>
            </a:r>
          </a:p>
        </p:txBody>
      </p:sp>
      <p:sp>
        <p:nvSpPr>
          <p:cNvPr id="69" name="Скругленный прямоугольник 68"/>
          <p:cNvSpPr/>
          <p:nvPr/>
        </p:nvSpPr>
        <p:spPr>
          <a:xfrm>
            <a:off x="1052513" y="1809750"/>
            <a:ext cx="414337" cy="3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Л</a:t>
            </a:r>
          </a:p>
        </p:txBody>
      </p:sp>
      <p:sp>
        <p:nvSpPr>
          <p:cNvPr id="70" name="Скругленный прямоугольник 69"/>
          <p:cNvSpPr/>
          <p:nvPr/>
        </p:nvSpPr>
        <p:spPr>
          <a:xfrm>
            <a:off x="1509713" y="1809750"/>
            <a:ext cx="412750" cy="3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a:t>
            </a:r>
            <a:endParaRPr lang="ru-RU" dirty="0"/>
          </a:p>
        </p:txBody>
      </p:sp>
      <p:sp>
        <p:nvSpPr>
          <p:cNvPr id="71" name="Скругленный прямоугольник 70"/>
          <p:cNvSpPr/>
          <p:nvPr/>
        </p:nvSpPr>
        <p:spPr>
          <a:xfrm>
            <a:off x="1965325" y="1809750"/>
            <a:ext cx="412750" cy="3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Ш</a:t>
            </a:r>
          </a:p>
        </p:txBody>
      </p:sp>
      <p:sp>
        <p:nvSpPr>
          <p:cNvPr id="72" name="Скругленный прямоугольник 71"/>
          <p:cNvSpPr/>
          <p:nvPr/>
        </p:nvSpPr>
        <p:spPr>
          <a:xfrm>
            <a:off x="3332163" y="1809750"/>
            <a:ext cx="414337" cy="3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А</a:t>
            </a:r>
          </a:p>
        </p:txBody>
      </p:sp>
      <p:sp>
        <p:nvSpPr>
          <p:cNvPr id="73" name="Скругленный прямоугольник 72"/>
          <p:cNvSpPr/>
          <p:nvPr/>
        </p:nvSpPr>
        <p:spPr>
          <a:xfrm>
            <a:off x="2876550" y="1809750"/>
            <a:ext cx="414338" cy="3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Н</a:t>
            </a:r>
          </a:p>
        </p:txBody>
      </p:sp>
      <p:sp>
        <p:nvSpPr>
          <p:cNvPr id="74" name="Скругленный прямоугольник 73"/>
          <p:cNvSpPr/>
          <p:nvPr/>
        </p:nvSpPr>
        <p:spPr>
          <a:xfrm>
            <a:off x="2420938" y="1809750"/>
            <a:ext cx="412750" cy="3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И</a:t>
            </a:r>
          </a:p>
        </p:txBody>
      </p:sp>
      <p:sp>
        <p:nvSpPr>
          <p:cNvPr id="75" name="Скругленный прямоугольник 74"/>
          <p:cNvSpPr/>
          <p:nvPr/>
        </p:nvSpPr>
        <p:spPr>
          <a:xfrm>
            <a:off x="4595813" y="1809750"/>
            <a:ext cx="527050" cy="37782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400" b="1" dirty="0" err="1"/>
              <a:t>bs</a:t>
            </a:r>
            <a:endParaRPr lang="ru-RU" sz="2400" b="1" dirty="0"/>
          </a:p>
        </p:txBody>
      </p:sp>
      <p:sp>
        <p:nvSpPr>
          <p:cNvPr id="76" name="Скругленный прямоугольник 75"/>
          <p:cNvSpPr/>
          <p:nvPr/>
        </p:nvSpPr>
        <p:spPr>
          <a:xfrm>
            <a:off x="5205413" y="1809750"/>
            <a:ext cx="528637" cy="37782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400" b="1" dirty="0" err="1"/>
              <a:t>bs</a:t>
            </a:r>
            <a:endParaRPr lang="ru-RU" sz="2400" b="1" dirty="0"/>
          </a:p>
        </p:txBody>
      </p:sp>
      <p:sp>
        <p:nvSpPr>
          <p:cNvPr id="77" name="Скругленный прямоугольник 76"/>
          <p:cNvSpPr/>
          <p:nvPr/>
        </p:nvSpPr>
        <p:spPr>
          <a:xfrm>
            <a:off x="4532313" y="2319338"/>
            <a:ext cx="528637" cy="37782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sz="1600" b="1" dirty="0"/>
          </a:p>
        </p:txBody>
      </p:sp>
      <p:sp>
        <p:nvSpPr>
          <p:cNvPr id="78" name="Скругленный прямоугольник 77"/>
          <p:cNvSpPr/>
          <p:nvPr/>
        </p:nvSpPr>
        <p:spPr>
          <a:xfrm>
            <a:off x="3937000" y="2319338"/>
            <a:ext cx="528638" cy="37782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400" b="1" dirty="0" err="1"/>
              <a:t>bs</a:t>
            </a:r>
            <a:endParaRPr lang="ru-RU" sz="2400" b="1" dirty="0"/>
          </a:p>
        </p:txBody>
      </p:sp>
      <p:sp>
        <p:nvSpPr>
          <p:cNvPr id="79" name="Скругленный прямоугольник 78"/>
          <p:cNvSpPr/>
          <p:nvPr/>
        </p:nvSpPr>
        <p:spPr>
          <a:xfrm>
            <a:off x="141513" y="2339408"/>
            <a:ext cx="413657" cy="377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ln>
                  <a:solidFill>
                    <a:schemeClr val="tx1"/>
                  </a:solidFill>
                </a:ln>
                <a:solidFill>
                  <a:schemeClr val="tx1"/>
                </a:solidFill>
              </a:rPr>
              <a:t>М</a:t>
            </a:r>
          </a:p>
        </p:txBody>
      </p:sp>
      <p:sp>
        <p:nvSpPr>
          <p:cNvPr id="80" name="Скругленный прямоугольник 79"/>
          <p:cNvSpPr/>
          <p:nvPr/>
        </p:nvSpPr>
        <p:spPr>
          <a:xfrm>
            <a:off x="596900" y="2339975"/>
            <a:ext cx="414338"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А</a:t>
            </a:r>
          </a:p>
        </p:txBody>
      </p:sp>
      <p:sp>
        <p:nvSpPr>
          <p:cNvPr id="81" name="Скругленный прямоугольник 80"/>
          <p:cNvSpPr/>
          <p:nvPr/>
        </p:nvSpPr>
        <p:spPr>
          <a:xfrm>
            <a:off x="1052513" y="2339975"/>
            <a:ext cx="414337"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Л</a:t>
            </a:r>
          </a:p>
        </p:txBody>
      </p:sp>
      <p:sp>
        <p:nvSpPr>
          <p:cNvPr id="82" name="Скругленный прямоугольник 81"/>
          <p:cNvSpPr/>
          <p:nvPr/>
        </p:nvSpPr>
        <p:spPr>
          <a:xfrm>
            <a:off x="1509713" y="2339975"/>
            <a:ext cx="412750"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a:t>
            </a:r>
            <a:endParaRPr lang="ru-RU" dirty="0"/>
          </a:p>
        </p:txBody>
      </p:sp>
      <p:sp>
        <p:nvSpPr>
          <p:cNvPr id="83" name="Скругленный прямоугольник 82"/>
          <p:cNvSpPr/>
          <p:nvPr/>
        </p:nvSpPr>
        <p:spPr>
          <a:xfrm>
            <a:off x="1965325" y="2339975"/>
            <a:ext cx="412750"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Ш</a:t>
            </a:r>
          </a:p>
        </p:txBody>
      </p:sp>
      <p:sp>
        <p:nvSpPr>
          <p:cNvPr id="84" name="Скругленный прямоугольник 83"/>
          <p:cNvSpPr/>
          <p:nvPr/>
        </p:nvSpPr>
        <p:spPr>
          <a:xfrm>
            <a:off x="3332163" y="2339975"/>
            <a:ext cx="414337"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А</a:t>
            </a:r>
          </a:p>
        </p:txBody>
      </p:sp>
      <p:sp>
        <p:nvSpPr>
          <p:cNvPr id="85" name="Скругленный прямоугольник 84"/>
          <p:cNvSpPr/>
          <p:nvPr/>
        </p:nvSpPr>
        <p:spPr>
          <a:xfrm>
            <a:off x="2876550" y="2339975"/>
            <a:ext cx="414338"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Н</a:t>
            </a:r>
          </a:p>
        </p:txBody>
      </p:sp>
      <p:sp>
        <p:nvSpPr>
          <p:cNvPr id="86" name="Скругленный прямоугольник 85"/>
          <p:cNvSpPr/>
          <p:nvPr/>
        </p:nvSpPr>
        <p:spPr>
          <a:xfrm>
            <a:off x="2420938" y="2339975"/>
            <a:ext cx="412750"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И</a:t>
            </a:r>
          </a:p>
        </p:txBody>
      </p:sp>
      <p:sp>
        <p:nvSpPr>
          <p:cNvPr id="4" name="Стрелка вправо 3"/>
          <p:cNvSpPr/>
          <p:nvPr/>
        </p:nvSpPr>
        <p:spPr>
          <a:xfrm>
            <a:off x="4595813" y="2508250"/>
            <a:ext cx="339725" cy="46038"/>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sp>
        <p:nvSpPr>
          <p:cNvPr id="87" name="Скругленный прямоугольник 86"/>
          <p:cNvSpPr/>
          <p:nvPr/>
        </p:nvSpPr>
        <p:spPr>
          <a:xfrm>
            <a:off x="5722938" y="2319338"/>
            <a:ext cx="528637" cy="37782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600" b="1" dirty="0"/>
              <a:t>Del</a:t>
            </a:r>
            <a:endParaRPr lang="ru-RU" sz="1600" b="1" dirty="0"/>
          </a:p>
        </p:txBody>
      </p:sp>
      <p:sp>
        <p:nvSpPr>
          <p:cNvPr id="88" name="Скругленный прямоугольник 87"/>
          <p:cNvSpPr/>
          <p:nvPr/>
        </p:nvSpPr>
        <p:spPr>
          <a:xfrm>
            <a:off x="5127625" y="2319338"/>
            <a:ext cx="528638" cy="37782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600" b="1" dirty="0"/>
              <a:t>Del</a:t>
            </a:r>
            <a:endParaRPr lang="ru-RU" sz="1600" b="1" dirty="0"/>
          </a:p>
        </p:txBody>
      </p:sp>
      <p:sp>
        <p:nvSpPr>
          <p:cNvPr id="96" name="Скругленный прямоугольник 95"/>
          <p:cNvSpPr/>
          <p:nvPr/>
        </p:nvSpPr>
        <p:spPr>
          <a:xfrm>
            <a:off x="152399" y="2844007"/>
            <a:ext cx="413657" cy="377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ln>
                  <a:solidFill>
                    <a:schemeClr val="tx1"/>
                  </a:solidFill>
                </a:ln>
                <a:solidFill>
                  <a:schemeClr val="tx1"/>
                </a:solidFill>
              </a:rPr>
              <a:t>м</a:t>
            </a:r>
          </a:p>
        </p:txBody>
      </p:sp>
      <p:sp>
        <p:nvSpPr>
          <p:cNvPr id="97" name="Скругленный прямоугольник 96"/>
          <p:cNvSpPr/>
          <p:nvPr/>
        </p:nvSpPr>
        <p:spPr>
          <a:xfrm>
            <a:off x="608013" y="2844800"/>
            <a:ext cx="414337"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rPr>
              <a:t>о</a:t>
            </a:r>
          </a:p>
        </p:txBody>
      </p:sp>
      <p:sp>
        <p:nvSpPr>
          <p:cNvPr id="98" name="Скругленный прямоугольник 97"/>
          <p:cNvSpPr/>
          <p:nvPr/>
        </p:nvSpPr>
        <p:spPr>
          <a:xfrm>
            <a:off x="1063625" y="2844800"/>
            <a:ext cx="414338"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Л</a:t>
            </a:r>
          </a:p>
        </p:txBody>
      </p:sp>
      <p:sp>
        <p:nvSpPr>
          <p:cNvPr id="99" name="Скругленный прямоугольник 98"/>
          <p:cNvSpPr/>
          <p:nvPr/>
        </p:nvSpPr>
        <p:spPr>
          <a:xfrm>
            <a:off x="1519238" y="2844800"/>
            <a:ext cx="414337"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rPr>
              <a:t>о</a:t>
            </a:r>
          </a:p>
        </p:txBody>
      </p:sp>
      <p:sp>
        <p:nvSpPr>
          <p:cNvPr id="100" name="Скругленный прямоугольник 99"/>
          <p:cNvSpPr/>
          <p:nvPr/>
        </p:nvSpPr>
        <p:spPr>
          <a:xfrm>
            <a:off x="1976438" y="2844800"/>
            <a:ext cx="412750"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a:t>
            </a:r>
            <a:endParaRPr lang="ru-RU" dirty="0"/>
          </a:p>
        </p:txBody>
      </p:sp>
      <p:sp>
        <p:nvSpPr>
          <p:cNvPr id="101" name="Скругленный прямоугольник 100"/>
          <p:cNvSpPr/>
          <p:nvPr/>
        </p:nvSpPr>
        <p:spPr>
          <a:xfrm>
            <a:off x="2887663" y="2844800"/>
            <a:ext cx="412750"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rPr>
              <a:t>о</a:t>
            </a:r>
          </a:p>
        </p:txBody>
      </p:sp>
      <p:sp>
        <p:nvSpPr>
          <p:cNvPr id="102" name="Скругленный прямоугольник 101"/>
          <p:cNvSpPr/>
          <p:nvPr/>
        </p:nvSpPr>
        <p:spPr>
          <a:xfrm>
            <a:off x="2432050" y="2844800"/>
            <a:ext cx="412750"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rPr>
              <a:t>к</a:t>
            </a:r>
          </a:p>
        </p:txBody>
      </p:sp>
      <p:sp>
        <p:nvSpPr>
          <p:cNvPr id="103" name="Скругленный прямоугольник 102"/>
          <p:cNvSpPr/>
          <p:nvPr/>
        </p:nvSpPr>
        <p:spPr>
          <a:xfrm>
            <a:off x="4041775" y="2808288"/>
            <a:ext cx="527050" cy="376237"/>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600" b="1" dirty="0"/>
              <a:t>Del</a:t>
            </a:r>
            <a:endParaRPr lang="ru-RU" sz="1600" b="1" dirty="0"/>
          </a:p>
        </p:txBody>
      </p:sp>
      <p:sp>
        <p:nvSpPr>
          <p:cNvPr id="104" name="Скругленный прямоугольник 103"/>
          <p:cNvSpPr/>
          <p:nvPr/>
        </p:nvSpPr>
        <p:spPr>
          <a:xfrm>
            <a:off x="3457575" y="2813050"/>
            <a:ext cx="528638" cy="37782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600" b="1" dirty="0"/>
              <a:t>Del</a:t>
            </a:r>
            <a:endParaRPr lang="ru-RU" sz="1600" b="1" dirty="0"/>
          </a:p>
        </p:txBody>
      </p:sp>
      <p:sp>
        <p:nvSpPr>
          <p:cNvPr id="105" name="Скругленный прямоугольник 104"/>
          <p:cNvSpPr/>
          <p:nvPr/>
        </p:nvSpPr>
        <p:spPr>
          <a:xfrm>
            <a:off x="5822950" y="2803525"/>
            <a:ext cx="528638" cy="376238"/>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ru-RU" sz="1600" b="1" dirty="0"/>
              <a:t>Ц</a:t>
            </a:r>
          </a:p>
        </p:txBody>
      </p:sp>
      <p:sp>
        <p:nvSpPr>
          <p:cNvPr id="106" name="Скругленный прямоугольник 105"/>
          <p:cNvSpPr/>
          <p:nvPr/>
        </p:nvSpPr>
        <p:spPr>
          <a:xfrm>
            <a:off x="5222875" y="2803525"/>
            <a:ext cx="528638" cy="376238"/>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ru-RU" sz="1600" b="1" dirty="0"/>
              <a:t>Е</a:t>
            </a:r>
          </a:p>
        </p:txBody>
      </p:sp>
      <p:sp>
        <p:nvSpPr>
          <p:cNvPr id="107" name="Скругленный прямоугольник 106"/>
          <p:cNvSpPr/>
          <p:nvPr/>
        </p:nvSpPr>
        <p:spPr>
          <a:xfrm>
            <a:off x="4627563" y="2813050"/>
            <a:ext cx="527050" cy="37782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ru-RU" sz="1600" b="1" dirty="0"/>
              <a:t>Д</a:t>
            </a:r>
          </a:p>
        </p:txBody>
      </p:sp>
      <p:sp>
        <p:nvSpPr>
          <p:cNvPr id="108" name="Скругленный прямоугольник 107"/>
          <p:cNvSpPr/>
          <p:nvPr/>
        </p:nvSpPr>
        <p:spPr>
          <a:xfrm>
            <a:off x="184150" y="3373438"/>
            <a:ext cx="412750" cy="3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I</a:t>
            </a:r>
            <a:endParaRPr lang="ru-RU" sz="2400" dirty="0"/>
          </a:p>
        </p:txBody>
      </p:sp>
      <p:sp>
        <p:nvSpPr>
          <p:cNvPr id="109" name="Скругленный прямоугольник 108"/>
          <p:cNvSpPr/>
          <p:nvPr/>
        </p:nvSpPr>
        <p:spPr>
          <a:xfrm>
            <a:off x="639763" y="3373438"/>
            <a:ext cx="412750" cy="3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rPr>
              <a:t>Р</a:t>
            </a:r>
          </a:p>
        </p:txBody>
      </p:sp>
      <p:sp>
        <p:nvSpPr>
          <p:cNvPr id="110" name="Скругленный прямоугольник 109"/>
          <p:cNvSpPr/>
          <p:nvPr/>
        </p:nvSpPr>
        <p:spPr>
          <a:xfrm>
            <a:off x="1095375" y="3373438"/>
            <a:ext cx="414338" cy="3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rPr>
              <a:t>Е</a:t>
            </a:r>
          </a:p>
        </p:txBody>
      </p:sp>
      <p:sp>
        <p:nvSpPr>
          <p:cNvPr id="111" name="Скругленный прямоугольник 110"/>
          <p:cNvSpPr/>
          <p:nvPr/>
        </p:nvSpPr>
        <p:spPr>
          <a:xfrm>
            <a:off x="1550988" y="3373438"/>
            <a:ext cx="414337" cy="3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rPr>
              <a:t>П</a:t>
            </a:r>
          </a:p>
        </p:txBody>
      </p:sp>
      <p:sp>
        <p:nvSpPr>
          <p:cNvPr id="112" name="Скругленный прямоугольник 111"/>
          <p:cNvSpPr/>
          <p:nvPr/>
        </p:nvSpPr>
        <p:spPr>
          <a:xfrm>
            <a:off x="2006600" y="3373438"/>
            <a:ext cx="414338" cy="3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rPr>
              <a:t>К</a:t>
            </a:r>
          </a:p>
        </p:txBody>
      </p:sp>
      <p:sp>
        <p:nvSpPr>
          <p:cNvPr id="113" name="Скругленный прямоугольник 112"/>
          <p:cNvSpPr/>
          <p:nvPr/>
        </p:nvSpPr>
        <p:spPr>
          <a:xfrm>
            <a:off x="2462213" y="3373438"/>
            <a:ext cx="414337" cy="3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rPr>
              <a:t>А</a:t>
            </a:r>
          </a:p>
        </p:txBody>
      </p:sp>
      <p:sp>
        <p:nvSpPr>
          <p:cNvPr id="114" name="Скругленный прямоугольник 113"/>
          <p:cNvSpPr/>
          <p:nvPr/>
        </p:nvSpPr>
        <p:spPr>
          <a:xfrm>
            <a:off x="3706813" y="3367088"/>
            <a:ext cx="527050" cy="37782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600" b="1" dirty="0"/>
              <a:t>Del</a:t>
            </a:r>
            <a:endParaRPr lang="ru-RU" sz="1600" b="1" dirty="0"/>
          </a:p>
        </p:txBody>
      </p:sp>
      <p:sp>
        <p:nvSpPr>
          <p:cNvPr id="115" name="Скругленный прямоугольник 114"/>
          <p:cNvSpPr/>
          <p:nvPr/>
        </p:nvSpPr>
        <p:spPr>
          <a:xfrm>
            <a:off x="3122613" y="3373438"/>
            <a:ext cx="528637" cy="37782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600" b="1" dirty="0"/>
              <a:t>Del</a:t>
            </a:r>
            <a:endParaRPr lang="ru-RU" sz="1600" b="1" dirty="0"/>
          </a:p>
        </p:txBody>
      </p:sp>
      <p:sp>
        <p:nvSpPr>
          <p:cNvPr id="116" name="Скругленный прямоугольник 115"/>
          <p:cNvSpPr/>
          <p:nvPr/>
        </p:nvSpPr>
        <p:spPr>
          <a:xfrm>
            <a:off x="5487988" y="3362325"/>
            <a:ext cx="528637" cy="37782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sz="1600" b="1" dirty="0"/>
          </a:p>
        </p:txBody>
      </p:sp>
      <p:sp>
        <p:nvSpPr>
          <p:cNvPr id="117" name="Скругленный прямоугольник 116"/>
          <p:cNvSpPr/>
          <p:nvPr/>
        </p:nvSpPr>
        <p:spPr>
          <a:xfrm>
            <a:off x="4887913" y="3362325"/>
            <a:ext cx="528637" cy="37782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ru-RU" sz="1600" b="1" dirty="0"/>
              <a:t>А</a:t>
            </a:r>
          </a:p>
        </p:txBody>
      </p:sp>
      <p:sp>
        <p:nvSpPr>
          <p:cNvPr id="118" name="Скругленный прямоугольник 117"/>
          <p:cNvSpPr/>
          <p:nvPr/>
        </p:nvSpPr>
        <p:spPr>
          <a:xfrm>
            <a:off x="4292600" y="3373438"/>
            <a:ext cx="528638" cy="37782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ru-RU" sz="1600" b="1" dirty="0"/>
              <a:t>Л</a:t>
            </a:r>
          </a:p>
        </p:txBody>
      </p:sp>
      <p:sp>
        <p:nvSpPr>
          <p:cNvPr id="6" name="Стрелка вправо 5"/>
          <p:cNvSpPr/>
          <p:nvPr/>
        </p:nvSpPr>
        <p:spPr>
          <a:xfrm>
            <a:off x="5541963" y="3551238"/>
            <a:ext cx="347662" cy="46037"/>
          </a:xfrm>
          <a:prstGeom prst="rightArrow">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ru-RU"/>
          </a:p>
        </p:txBody>
      </p:sp>
      <p:sp>
        <p:nvSpPr>
          <p:cNvPr id="119" name="Скругленный прямоугольник 118"/>
          <p:cNvSpPr/>
          <p:nvPr/>
        </p:nvSpPr>
        <p:spPr>
          <a:xfrm>
            <a:off x="6073775" y="3362325"/>
            <a:ext cx="528638" cy="37782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600" b="1" dirty="0"/>
              <a:t>Del</a:t>
            </a:r>
            <a:endParaRPr lang="ru-RU" sz="1600" b="1" dirty="0"/>
          </a:p>
        </p:txBody>
      </p:sp>
      <p:sp>
        <p:nvSpPr>
          <p:cNvPr id="120" name="Скругленный прямоугольник 119"/>
          <p:cNvSpPr/>
          <p:nvPr/>
        </p:nvSpPr>
        <p:spPr>
          <a:xfrm>
            <a:off x="195263" y="3903663"/>
            <a:ext cx="412750" cy="376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rPr>
              <a:t>М</a:t>
            </a:r>
          </a:p>
        </p:txBody>
      </p:sp>
      <p:sp>
        <p:nvSpPr>
          <p:cNvPr id="121" name="Скругленный прямоугольник 120"/>
          <p:cNvSpPr/>
          <p:nvPr/>
        </p:nvSpPr>
        <p:spPr>
          <a:xfrm>
            <a:off x="650875" y="3903663"/>
            <a:ext cx="412750" cy="376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rPr>
              <a:t>О</a:t>
            </a:r>
          </a:p>
        </p:txBody>
      </p:sp>
      <p:sp>
        <p:nvSpPr>
          <p:cNvPr id="122" name="Скругленный прямоугольник 121"/>
          <p:cNvSpPr/>
          <p:nvPr/>
        </p:nvSpPr>
        <p:spPr>
          <a:xfrm>
            <a:off x="1106488" y="3903663"/>
            <a:ext cx="412750" cy="376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rPr>
              <a:t>Л</a:t>
            </a:r>
          </a:p>
        </p:txBody>
      </p:sp>
      <p:sp>
        <p:nvSpPr>
          <p:cNvPr id="123" name="Скругленный прямоугольник 122"/>
          <p:cNvSpPr/>
          <p:nvPr/>
        </p:nvSpPr>
        <p:spPr>
          <a:xfrm>
            <a:off x="1562100" y="3903663"/>
            <a:ext cx="414338" cy="376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rPr>
              <a:t>О</a:t>
            </a:r>
          </a:p>
        </p:txBody>
      </p:sp>
      <p:sp>
        <p:nvSpPr>
          <p:cNvPr id="124" name="Скругленный прямоугольник 123"/>
          <p:cNvSpPr/>
          <p:nvPr/>
        </p:nvSpPr>
        <p:spPr>
          <a:xfrm>
            <a:off x="2017713" y="3903663"/>
            <a:ext cx="414337" cy="376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rPr>
              <a:t>К</a:t>
            </a:r>
          </a:p>
        </p:txBody>
      </p:sp>
      <p:sp>
        <p:nvSpPr>
          <p:cNvPr id="125" name="Скругленный прямоугольник 124"/>
          <p:cNvSpPr/>
          <p:nvPr/>
        </p:nvSpPr>
        <p:spPr>
          <a:xfrm>
            <a:off x="2473325" y="3903663"/>
            <a:ext cx="414338" cy="376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rPr>
              <a:t>О</a:t>
            </a:r>
          </a:p>
        </p:txBody>
      </p:sp>
      <p:sp>
        <p:nvSpPr>
          <p:cNvPr id="126" name="Скругленный прямоугольник 125"/>
          <p:cNvSpPr/>
          <p:nvPr/>
        </p:nvSpPr>
        <p:spPr>
          <a:xfrm>
            <a:off x="2954338" y="3903663"/>
            <a:ext cx="412750" cy="376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I</a:t>
            </a:r>
            <a:endParaRPr lang="ru-RU" sz="2400" b="1" dirty="0">
              <a:solidFill>
                <a:schemeClr val="bg1"/>
              </a:solidFill>
            </a:endParaRPr>
          </a:p>
        </p:txBody>
      </p:sp>
      <p:sp>
        <p:nvSpPr>
          <p:cNvPr id="127" name="Скругленный прямоугольник 126"/>
          <p:cNvSpPr/>
          <p:nvPr/>
        </p:nvSpPr>
        <p:spPr>
          <a:xfrm>
            <a:off x="3492500" y="3922713"/>
            <a:ext cx="528638" cy="376237"/>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400" b="1" dirty="0" err="1"/>
              <a:t>bs</a:t>
            </a:r>
            <a:endParaRPr lang="ru-RU" sz="2400" b="1" dirty="0"/>
          </a:p>
        </p:txBody>
      </p:sp>
      <p:sp>
        <p:nvSpPr>
          <p:cNvPr id="128" name="Стрелка вправо 127"/>
          <p:cNvSpPr/>
          <p:nvPr/>
        </p:nvSpPr>
        <p:spPr>
          <a:xfrm rot="10800000">
            <a:off x="4151313" y="4110038"/>
            <a:ext cx="339725" cy="46037"/>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sp>
        <p:nvSpPr>
          <p:cNvPr id="129" name="Скругленный прямоугольник 128"/>
          <p:cNvSpPr/>
          <p:nvPr/>
        </p:nvSpPr>
        <p:spPr>
          <a:xfrm>
            <a:off x="5278438" y="3922713"/>
            <a:ext cx="528637" cy="376237"/>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ru-RU" sz="1600" b="1" dirty="0"/>
              <a:t>О</a:t>
            </a:r>
          </a:p>
        </p:txBody>
      </p:sp>
      <p:sp>
        <p:nvSpPr>
          <p:cNvPr id="130" name="Скругленный прямоугольник 129"/>
          <p:cNvSpPr/>
          <p:nvPr/>
        </p:nvSpPr>
        <p:spPr>
          <a:xfrm>
            <a:off x="4683125" y="3922713"/>
            <a:ext cx="528638" cy="376237"/>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ru-RU" sz="1600" b="1" dirty="0"/>
              <a:t>Т</a:t>
            </a:r>
          </a:p>
        </p:txBody>
      </p:sp>
      <p:sp>
        <p:nvSpPr>
          <p:cNvPr id="132" name="Скругленный прямоугольник 131"/>
          <p:cNvSpPr/>
          <p:nvPr/>
        </p:nvSpPr>
        <p:spPr>
          <a:xfrm>
            <a:off x="4140200" y="4414838"/>
            <a:ext cx="528638" cy="376237"/>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400" b="1" dirty="0" err="1"/>
              <a:t>bs</a:t>
            </a:r>
            <a:endParaRPr lang="ru-RU" sz="2400" b="1" dirty="0"/>
          </a:p>
        </p:txBody>
      </p:sp>
      <p:sp>
        <p:nvSpPr>
          <p:cNvPr id="133" name="Скругленный прямоугольник 132"/>
          <p:cNvSpPr/>
          <p:nvPr/>
        </p:nvSpPr>
        <p:spPr>
          <a:xfrm>
            <a:off x="184150" y="4429125"/>
            <a:ext cx="412750"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rPr>
              <a:t>Л</a:t>
            </a:r>
          </a:p>
        </p:txBody>
      </p:sp>
      <p:sp>
        <p:nvSpPr>
          <p:cNvPr id="134" name="Скругленный прямоугольник 133"/>
          <p:cNvSpPr/>
          <p:nvPr/>
        </p:nvSpPr>
        <p:spPr>
          <a:xfrm>
            <a:off x="639763" y="4429125"/>
            <a:ext cx="412750"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rPr>
              <a:t>И</a:t>
            </a:r>
          </a:p>
        </p:txBody>
      </p:sp>
      <p:sp>
        <p:nvSpPr>
          <p:cNvPr id="135" name="Скругленный прямоугольник 134"/>
          <p:cNvSpPr/>
          <p:nvPr/>
        </p:nvSpPr>
        <p:spPr>
          <a:xfrm>
            <a:off x="1095375" y="4429125"/>
            <a:ext cx="414338"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rPr>
              <a:t>С</a:t>
            </a:r>
          </a:p>
        </p:txBody>
      </p:sp>
      <p:sp>
        <p:nvSpPr>
          <p:cNvPr id="136" name="Скругленный прямоугольник 135"/>
          <p:cNvSpPr/>
          <p:nvPr/>
        </p:nvSpPr>
        <p:spPr>
          <a:xfrm>
            <a:off x="1550988" y="4429125"/>
            <a:ext cx="414337"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rPr>
              <a:t>Т</a:t>
            </a:r>
          </a:p>
        </p:txBody>
      </p:sp>
      <p:sp>
        <p:nvSpPr>
          <p:cNvPr id="137" name="Скругленный прямоугольник 136"/>
          <p:cNvSpPr/>
          <p:nvPr/>
        </p:nvSpPr>
        <p:spPr>
          <a:xfrm>
            <a:off x="2006600" y="4429125"/>
            <a:ext cx="414338"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rPr>
              <a:t>О</a:t>
            </a:r>
          </a:p>
        </p:txBody>
      </p:sp>
      <p:sp>
        <p:nvSpPr>
          <p:cNvPr id="138" name="Скругленный прямоугольник 137"/>
          <p:cNvSpPr/>
          <p:nvPr/>
        </p:nvSpPr>
        <p:spPr>
          <a:xfrm>
            <a:off x="2462213" y="4429125"/>
            <a:ext cx="414337"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I</a:t>
            </a:r>
            <a:endParaRPr lang="ru-RU" sz="2400" b="1" dirty="0">
              <a:solidFill>
                <a:schemeClr val="bg1"/>
              </a:solidFill>
            </a:endParaRPr>
          </a:p>
        </p:txBody>
      </p:sp>
      <p:sp>
        <p:nvSpPr>
          <p:cNvPr id="139" name="Скругленный прямоугольник 138"/>
          <p:cNvSpPr/>
          <p:nvPr/>
        </p:nvSpPr>
        <p:spPr>
          <a:xfrm>
            <a:off x="2943225" y="4429125"/>
            <a:ext cx="414338"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rPr>
              <a:t>К</a:t>
            </a:r>
          </a:p>
        </p:txBody>
      </p:sp>
      <p:sp>
        <p:nvSpPr>
          <p:cNvPr id="140" name="Скругленный прямоугольник 139"/>
          <p:cNvSpPr/>
          <p:nvPr/>
        </p:nvSpPr>
        <p:spPr>
          <a:xfrm>
            <a:off x="3541713" y="4410075"/>
            <a:ext cx="528637" cy="37782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400" b="1" dirty="0" err="1"/>
              <a:t>bs</a:t>
            </a:r>
            <a:endParaRPr lang="ru-RU" sz="2400" b="1" dirty="0"/>
          </a:p>
        </p:txBody>
      </p:sp>
      <p:sp>
        <p:nvSpPr>
          <p:cNvPr id="141" name="Стрелка вправо 140"/>
          <p:cNvSpPr/>
          <p:nvPr/>
        </p:nvSpPr>
        <p:spPr>
          <a:xfrm rot="10800000">
            <a:off x="4795838" y="4579938"/>
            <a:ext cx="339725" cy="46037"/>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sp>
        <p:nvSpPr>
          <p:cNvPr id="142" name="Скругленный прямоугольник 141"/>
          <p:cNvSpPr/>
          <p:nvPr/>
        </p:nvSpPr>
        <p:spPr>
          <a:xfrm>
            <a:off x="5327650" y="4410075"/>
            <a:ext cx="528638" cy="37782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sz="1600" b="1" dirty="0"/>
          </a:p>
        </p:txBody>
      </p:sp>
      <p:sp>
        <p:nvSpPr>
          <p:cNvPr id="144" name="Стрелка вправо 143"/>
          <p:cNvSpPr/>
          <p:nvPr/>
        </p:nvSpPr>
        <p:spPr>
          <a:xfrm rot="10800000">
            <a:off x="5391150" y="4579938"/>
            <a:ext cx="339725" cy="46037"/>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sp>
        <p:nvSpPr>
          <p:cNvPr id="145" name="Скругленный прямоугольник 144"/>
          <p:cNvSpPr/>
          <p:nvPr/>
        </p:nvSpPr>
        <p:spPr>
          <a:xfrm>
            <a:off x="5943600" y="4410075"/>
            <a:ext cx="528638" cy="37782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400" b="1" dirty="0" err="1"/>
              <a:t>bs</a:t>
            </a:r>
            <a:endParaRPr lang="ru-RU" sz="2400" b="1" dirty="0"/>
          </a:p>
        </p:txBody>
      </p:sp>
      <p:sp>
        <p:nvSpPr>
          <p:cNvPr id="146" name="Скругленный прямоугольник 145"/>
          <p:cNvSpPr/>
          <p:nvPr/>
        </p:nvSpPr>
        <p:spPr>
          <a:xfrm>
            <a:off x="6519863" y="4414838"/>
            <a:ext cx="528637" cy="376237"/>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ru-RU" sz="2400" b="1" dirty="0"/>
              <a:t>Р</a:t>
            </a:r>
          </a:p>
        </p:txBody>
      </p:sp>
      <p:sp>
        <p:nvSpPr>
          <p:cNvPr id="149" name="Скругленный прямоугольник 148"/>
          <p:cNvSpPr/>
          <p:nvPr/>
        </p:nvSpPr>
        <p:spPr>
          <a:xfrm>
            <a:off x="195263" y="4957763"/>
            <a:ext cx="412750" cy="3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rPr>
              <a:t>И</a:t>
            </a:r>
          </a:p>
        </p:txBody>
      </p:sp>
      <p:sp>
        <p:nvSpPr>
          <p:cNvPr id="150" name="Скругленный прямоугольник 149"/>
          <p:cNvSpPr/>
          <p:nvPr/>
        </p:nvSpPr>
        <p:spPr>
          <a:xfrm>
            <a:off x="650875" y="4957763"/>
            <a:ext cx="412750" cy="3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I</a:t>
            </a:r>
            <a:endParaRPr lang="ru-RU" sz="2400" b="1" dirty="0">
              <a:solidFill>
                <a:schemeClr val="bg1"/>
              </a:solidFill>
            </a:endParaRPr>
          </a:p>
        </p:txBody>
      </p:sp>
      <p:sp>
        <p:nvSpPr>
          <p:cNvPr id="151" name="Скругленный прямоугольник 150"/>
          <p:cNvSpPr/>
          <p:nvPr/>
        </p:nvSpPr>
        <p:spPr>
          <a:xfrm>
            <a:off x="1106488" y="4957763"/>
            <a:ext cx="412750" cy="3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rPr>
              <a:t>С</a:t>
            </a:r>
          </a:p>
        </p:txBody>
      </p:sp>
      <p:sp>
        <p:nvSpPr>
          <p:cNvPr id="152" name="Скругленный прямоугольник 151"/>
          <p:cNvSpPr/>
          <p:nvPr/>
        </p:nvSpPr>
        <p:spPr>
          <a:xfrm>
            <a:off x="1562100" y="4957763"/>
            <a:ext cx="414338" cy="3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rPr>
              <a:t>Т</a:t>
            </a:r>
          </a:p>
        </p:txBody>
      </p:sp>
      <p:sp>
        <p:nvSpPr>
          <p:cNvPr id="153" name="Скругленный прямоугольник 152"/>
          <p:cNvSpPr/>
          <p:nvPr/>
        </p:nvSpPr>
        <p:spPr>
          <a:xfrm>
            <a:off x="2017713" y="4957763"/>
            <a:ext cx="414337" cy="3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rPr>
              <a:t>О</a:t>
            </a:r>
          </a:p>
        </p:txBody>
      </p:sp>
      <p:sp>
        <p:nvSpPr>
          <p:cNvPr id="155" name="Скругленный прямоугольник 154"/>
          <p:cNvSpPr/>
          <p:nvPr/>
        </p:nvSpPr>
        <p:spPr>
          <a:xfrm>
            <a:off x="2511425" y="4957763"/>
            <a:ext cx="414338" cy="3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rPr>
              <a:t>К</a:t>
            </a:r>
          </a:p>
        </p:txBody>
      </p:sp>
      <p:sp>
        <p:nvSpPr>
          <p:cNvPr id="156" name="Скругленный прямоугольник 155"/>
          <p:cNvSpPr/>
          <p:nvPr/>
        </p:nvSpPr>
        <p:spPr>
          <a:xfrm>
            <a:off x="3095625" y="4968875"/>
            <a:ext cx="528638" cy="37782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400" b="1" dirty="0" err="1"/>
              <a:t>bs</a:t>
            </a:r>
            <a:endParaRPr lang="ru-RU" sz="2400" b="1" dirty="0"/>
          </a:p>
        </p:txBody>
      </p:sp>
      <p:grpSp>
        <p:nvGrpSpPr>
          <p:cNvPr id="16497" name="Группа 7"/>
          <p:cNvGrpSpPr>
            <a:grpSpLocks/>
          </p:cNvGrpSpPr>
          <p:nvPr/>
        </p:nvGrpSpPr>
        <p:grpSpPr bwMode="auto">
          <a:xfrm>
            <a:off x="3678238" y="4973638"/>
            <a:ext cx="1123950" cy="376237"/>
            <a:chOff x="5169846" y="4954738"/>
            <a:chExt cx="1123744" cy="377145"/>
          </a:xfrm>
        </p:grpSpPr>
        <p:sp>
          <p:nvSpPr>
            <p:cNvPr id="147" name="Скругленный прямоугольник 146"/>
            <p:cNvSpPr/>
            <p:nvPr/>
          </p:nvSpPr>
          <p:spPr>
            <a:xfrm>
              <a:off x="5169846" y="4954738"/>
              <a:ext cx="528540" cy="37714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sz="1600" b="1" dirty="0"/>
            </a:p>
          </p:txBody>
        </p:sp>
        <p:sp>
          <p:nvSpPr>
            <p:cNvPr id="157" name="Стрелка вправо 156"/>
            <p:cNvSpPr/>
            <p:nvPr/>
          </p:nvSpPr>
          <p:spPr>
            <a:xfrm>
              <a:off x="5233334" y="5123419"/>
              <a:ext cx="339663" cy="46148"/>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sp>
          <p:nvSpPr>
            <p:cNvPr id="158" name="Скругленный прямоугольник 157"/>
            <p:cNvSpPr/>
            <p:nvPr/>
          </p:nvSpPr>
          <p:spPr>
            <a:xfrm>
              <a:off x="5765049" y="4954738"/>
              <a:ext cx="528541" cy="37714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sz="1600" b="1" dirty="0"/>
            </a:p>
          </p:txBody>
        </p:sp>
        <p:sp>
          <p:nvSpPr>
            <p:cNvPr id="159" name="Стрелка вправо 158"/>
            <p:cNvSpPr/>
            <p:nvPr/>
          </p:nvSpPr>
          <p:spPr>
            <a:xfrm>
              <a:off x="5828537" y="5123419"/>
              <a:ext cx="339663" cy="46148"/>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grpSp>
      <p:sp>
        <p:nvSpPr>
          <p:cNvPr id="160" name="Скругленный прямоугольник 159"/>
          <p:cNvSpPr/>
          <p:nvPr/>
        </p:nvSpPr>
        <p:spPr>
          <a:xfrm>
            <a:off x="5497513" y="4968875"/>
            <a:ext cx="528637" cy="37782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ru-RU" sz="2400" b="1" dirty="0"/>
              <a:t>И</a:t>
            </a:r>
          </a:p>
        </p:txBody>
      </p:sp>
      <p:sp>
        <p:nvSpPr>
          <p:cNvPr id="161" name="Скругленный прямоугольник 160"/>
          <p:cNvSpPr/>
          <p:nvPr/>
        </p:nvSpPr>
        <p:spPr>
          <a:xfrm>
            <a:off x="6073775" y="4973638"/>
            <a:ext cx="528638" cy="376237"/>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600" b="1" dirty="0"/>
              <a:t>Del</a:t>
            </a:r>
            <a:endParaRPr lang="ru-RU" sz="1600" b="1" dirty="0"/>
          </a:p>
        </p:txBody>
      </p:sp>
      <p:sp>
        <p:nvSpPr>
          <p:cNvPr id="162" name="Скругленный прямоугольник 161"/>
          <p:cNvSpPr/>
          <p:nvPr/>
        </p:nvSpPr>
        <p:spPr>
          <a:xfrm>
            <a:off x="4870450" y="4976813"/>
            <a:ext cx="528638" cy="37782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600" b="1" dirty="0"/>
              <a:t>Del</a:t>
            </a:r>
            <a:endParaRPr lang="ru-RU" sz="1600" b="1" dirty="0"/>
          </a:p>
        </p:txBody>
      </p:sp>
      <p:sp>
        <p:nvSpPr>
          <p:cNvPr id="163" name="Скругленный прямоугольник 162"/>
          <p:cNvSpPr/>
          <p:nvPr/>
        </p:nvSpPr>
        <p:spPr>
          <a:xfrm>
            <a:off x="6645275" y="4968875"/>
            <a:ext cx="528638" cy="377825"/>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600" b="1" dirty="0"/>
              <a:t>X</a:t>
            </a:r>
            <a:endParaRPr lang="ru-RU" sz="1600" b="1" dirty="0"/>
          </a:p>
        </p:txBody>
      </p:sp>
      <p:graphicFrame>
        <p:nvGraphicFramePr>
          <p:cNvPr id="9" name="Таблица 8"/>
          <p:cNvGraphicFramePr>
            <a:graphicFrameLocks noGrp="1"/>
          </p:cNvGraphicFramePr>
          <p:nvPr/>
        </p:nvGraphicFramePr>
        <p:xfrm>
          <a:off x="4795838" y="838200"/>
          <a:ext cx="2705100" cy="366713"/>
        </p:xfrm>
        <a:graphic>
          <a:graphicData uri="http://schemas.openxmlformats.org/drawingml/2006/table">
            <a:tbl>
              <a:tblPr firstRow="1" bandRow="1">
                <a:tableStyleId>{72833802-FEF1-4C79-8D5D-14CF1EAF98D9}</a:tableStyleId>
              </a:tblPr>
              <a:tblGrid>
                <a:gridCol w="450850"/>
                <a:gridCol w="450850"/>
                <a:gridCol w="450850"/>
                <a:gridCol w="450850"/>
                <a:gridCol w="450850"/>
                <a:gridCol w="450850"/>
              </a:tblGrid>
              <a:tr h="366713">
                <a:tc>
                  <a:txBody>
                    <a:bodyPr/>
                    <a:lstStyle/>
                    <a:p>
                      <a:r>
                        <a:rPr lang="ru-RU" sz="1800" dirty="0" smtClean="0"/>
                        <a:t>М</a:t>
                      </a:r>
                      <a:endParaRPr lang="ru-RU" sz="1800" dirty="0"/>
                    </a:p>
                  </a:txBody>
                  <a:tcPr marL="91441" marR="91441" marT="45839" marB="45839"/>
                </a:tc>
                <a:tc>
                  <a:txBody>
                    <a:bodyPr/>
                    <a:lstStyle/>
                    <a:p>
                      <a:r>
                        <a:rPr lang="ru-RU" sz="1800" dirty="0" smtClean="0"/>
                        <a:t>А</a:t>
                      </a:r>
                      <a:endParaRPr lang="ru-RU" sz="1800" dirty="0"/>
                    </a:p>
                  </a:txBody>
                  <a:tcPr marL="91441" marR="91441" marT="45839" marB="45839"/>
                </a:tc>
                <a:tc>
                  <a:txBody>
                    <a:bodyPr/>
                    <a:lstStyle/>
                    <a:p>
                      <a:r>
                        <a:rPr lang="ru-RU" sz="1800" dirty="0" smtClean="0"/>
                        <a:t>Ш</a:t>
                      </a:r>
                      <a:endParaRPr lang="ru-RU" sz="1800" dirty="0"/>
                    </a:p>
                  </a:txBody>
                  <a:tcPr marL="91441" marR="91441" marT="45839" marB="45839"/>
                </a:tc>
                <a:tc>
                  <a:txBody>
                    <a:bodyPr/>
                    <a:lstStyle/>
                    <a:p>
                      <a:r>
                        <a:rPr lang="ru-RU" sz="1800" dirty="0" smtClean="0"/>
                        <a:t>И</a:t>
                      </a:r>
                      <a:endParaRPr lang="ru-RU" sz="1800" dirty="0"/>
                    </a:p>
                  </a:txBody>
                  <a:tcPr marL="91441" marR="91441" marT="45839" marB="45839"/>
                </a:tc>
                <a:tc>
                  <a:txBody>
                    <a:bodyPr/>
                    <a:lstStyle/>
                    <a:p>
                      <a:r>
                        <a:rPr lang="ru-RU" sz="1800" dirty="0" smtClean="0"/>
                        <a:t>Н</a:t>
                      </a:r>
                      <a:endParaRPr lang="ru-RU" sz="1800" dirty="0"/>
                    </a:p>
                  </a:txBody>
                  <a:tcPr marL="91441" marR="91441" marT="45839" marB="45839"/>
                </a:tc>
                <a:tc>
                  <a:txBody>
                    <a:bodyPr/>
                    <a:lstStyle/>
                    <a:p>
                      <a:r>
                        <a:rPr lang="ru-RU" sz="1800" dirty="0" smtClean="0"/>
                        <a:t>А</a:t>
                      </a:r>
                      <a:endParaRPr lang="ru-RU" sz="1800" dirty="0"/>
                    </a:p>
                  </a:txBody>
                  <a:tcPr marL="91441" marR="91441" marT="45839" marB="45839"/>
                </a:tc>
              </a:tr>
            </a:tbl>
          </a:graphicData>
        </a:graphic>
      </p:graphicFrame>
      <p:graphicFrame>
        <p:nvGraphicFramePr>
          <p:cNvPr id="164" name="Таблица 163"/>
          <p:cNvGraphicFramePr>
            <a:graphicFrameLocks noGrp="1"/>
          </p:cNvGraphicFramePr>
          <p:nvPr/>
        </p:nvGraphicFramePr>
        <p:xfrm>
          <a:off x="4830763" y="1327150"/>
          <a:ext cx="2705100" cy="366713"/>
        </p:xfrm>
        <a:graphic>
          <a:graphicData uri="http://schemas.openxmlformats.org/drawingml/2006/table">
            <a:tbl>
              <a:tblPr firstRow="1" bandRow="1">
                <a:tableStyleId>{21E4AEA4-8DFA-4A89-87EB-49C32662AFE0}</a:tableStyleId>
              </a:tblPr>
              <a:tblGrid>
                <a:gridCol w="450850"/>
                <a:gridCol w="450850"/>
                <a:gridCol w="450850"/>
                <a:gridCol w="450850"/>
                <a:gridCol w="450850"/>
                <a:gridCol w="450850"/>
              </a:tblGrid>
              <a:tr h="366713">
                <a:tc>
                  <a:txBody>
                    <a:bodyPr/>
                    <a:lstStyle/>
                    <a:p>
                      <a:r>
                        <a:rPr lang="ru-RU" sz="1800" dirty="0" smtClean="0"/>
                        <a:t>М</a:t>
                      </a:r>
                      <a:endParaRPr lang="ru-RU" sz="1800" dirty="0"/>
                    </a:p>
                  </a:txBody>
                  <a:tcPr marL="91441" marR="91441" marT="45839" marB="45839"/>
                </a:tc>
                <a:tc>
                  <a:txBody>
                    <a:bodyPr/>
                    <a:lstStyle/>
                    <a:p>
                      <a:r>
                        <a:rPr lang="ru-RU" sz="1800" dirty="0" smtClean="0"/>
                        <a:t>А</a:t>
                      </a:r>
                      <a:endParaRPr lang="ru-RU" sz="1800" dirty="0"/>
                    </a:p>
                  </a:txBody>
                  <a:tcPr marL="91441" marR="91441" marT="45839" marB="45839"/>
                </a:tc>
                <a:tc>
                  <a:txBody>
                    <a:bodyPr/>
                    <a:lstStyle/>
                    <a:p>
                      <a:r>
                        <a:rPr lang="ru-RU" sz="1800" dirty="0" smtClean="0"/>
                        <a:t>Л</a:t>
                      </a:r>
                      <a:endParaRPr lang="ru-RU" sz="1800" dirty="0"/>
                    </a:p>
                  </a:txBody>
                  <a:tcPr marL="91441" marR="91441" marT="45839" marB="45839"/>
                </a:tc>
                <a:tc>
                  <a:txBody>
                    <a:bodyPr/>
                    <a:lstStyle/>
                    <a:p>
                      <a:r>
                        <a:rPr lang="ru-RU" sz="1800" dirty="0" smtClean="0"/>
                        <a:t>И</a:t>
                      </a:r>
                      <a:endParaRPr lang="ru-RU" sz="1800" dirty="0"/>
                    </a:p>
                  </a:txBody>
                  <a:tcPr marL="91441" marR="91441" marT="45839" marB="45839"/>
                </a:tc>
                <a:tc>
                  <a:txBody>
                    <a:bodyPr/>
                    <a:lstStyle/>
                    <a:p>
                      <a:r>
                        <a:rPr lang="ru-RU" sz="1800" dirty="0" smtClean="0"/>
                        <a:t>Н</a:t>
                      </a:r>
                      <a:endParaRPr lang="ru-RU" sz="1800" dirty="0"/>
                    </a:p>
                  </a:txBody>
                  <a:tcPr marL="91441" marR="91441" marT="45839" marB="45839"/>
                </a:tc>
                <a:tc>
                  <a:txBody>
                    <a:bodyPr/>
                    <a:lstStyle/>
                    <a:p>
                      <a:r>
                        <a:rPr lang="ru-RU" sz="1800" dirty="0" smtClean="0"/>
                        <a:t>А</a:t>
                      </a:r>
                      <a:endParaRPr lang="ru-RU" sz="1800" dirty="0"/>
                    </a:p>
                  </a:txBody>
                  <a:tcPr marL="91441" marR="91441" marT="45839" marB="45839"/>
                </a:tc>
              </a:tr>
            </a:tbl>
          </a:graphicData>
        </a:graphic>
      </p:graphicFrame>
      <p:graphicFrame>
        <p:nvGraphicFramePr>
          <p:cNvPr id="165" name="Таблица 164"/>
          <p:cNvGraphicFramePr>
            <a:graphicFrameLocks noGrp="1"/>
          </p:cNvGraphicFramePr>
          <p:nvPr/>
        </p:nvGraphicFramePr>
        <p:xfrm>
          <a:off x="5834063" y="1801813"/>
          <a:ext cx="1790701" cy="366712"/>
        </p:xfrm>
        <a:graphic>
          <a:graphicData uri="http://schemas.openxmlformats.org/drawingml/2006/table">
            <a:tbl>
              <a:tblPr firstRow="1" bandRow="1">
                <a:tableStyleId>{21E4AEA4-8DFA-4A89-87EB-49C32662AFE0}</a:tableStyleId>
              </a:tblPr>
              <a:tblGrid>
                <a:gridCol w="438049"/>
                <a:gridCol w="450884"/>
                <a:gridCol w="450884"/>
                <a:gridCol w="450884"/>
              </a:tblGrid>
              <a:tr h="366712">
                <a:tc>
                  <a:txBody>
                    <a:bodyPr/>
                    <a:lstStyle/>
                    <a:p>
                      <a:r>
                        <a:rPr lang="ru-RU" sz="1800" dirty="0" smtClean="0"/>
                        <a:t>Ш</a:t>
                      </a:r>
                      <a:endParaRPr lang="ru-RU" sz="1800" dirty="0"/>
                    </a:p>
                  </a:txBody>
                  <a:tcPr marL="91448" marR="91448" marT="45839" marB="45839"/>
                </a:tc>
                <a:tc>
                  <a:txBody>
                    <a:bodyPr/>
                    <a:lstStyle/>
                    <a:p>
                      <a:r>
                        <a:rPr lang="ru-RU" sz="1800" dirty="0" smtClean="0"/>
                        <a:t>И</a:t>
                      </a:r>
                      <a:endParaRPr lang="ru-RU" sz="1800" dirty="0"/>
                    </a:p>
                  </a:txBody>
                  <a:tcPr marL="91448" marR="91448" marT="45839" marB="45839"/>
                </a:tc>
                <a:tc>
                  <a:txBody>
                    <a:bodyPr/>
                    <a:lstStyle/>
                    <a:p>
                      <a:r>
                        <a:rPr lang="ru-RU" sz="1800" dirty="0" smtClean="0"/>
                        <a:t>Н</a:t>
                      </a:r>
                      <a:endParaRPr lang="ru-RU" sz="1800" dirty="0"/>
                    </a:p>
                  </a:txBody>
                  <a:tcPr marL="91448" marR="91448" marT="45839" marB="45839"/>
                </a:tc>
                <a:tc>
                  <a:txBody>
                    <a:bodyPr/>
                    <a:lstStyle/>
                    <a:p>
                      <a:r>
                        <a:rPr lang="ru-RU" sz="1800" dirty="0" smtClean="0"/>
                        <a:t>А</a:t>
                      </a:r>
                      <a:endParaRPr lang="ru-RU" sz="1800" dirty="0"/>
                    </a:p>
                  </a:txBody>
                  <a:tcPr marL="91448" marR="91448" marT="45839" marB="45839"/>
                </a:tc>
              </a:tr>
            </a:tbl>
          </a:graphicData>
        </a:graphic>
      </p:graphicFrame>
      <p:graphicFrame>
        <p:nvGraphicFramePr>
          <p:cNvPr id="166" name="Таблица 165"/>
          <p:cNvGraphicFramePr>
            <a:graphicFrameLocks noGrp="1"/>
          </p:cNvGraphicFramePr>
          <p:nvPr/>
        </p:nvGraphicFramePr>
        <p:xfrm>
          <a:off x="6338888" y="2319338"/>
          <a:ext cx="1803400" cy="366712"/>
        </p:xfrm>
        <a:graphic>
          <a:graphicData uri="http://schemas.openxmlformats.org/drawingml/2006/table">
            <a:tbl>
              <a:tblPr firstRow="1" bandRow="1">
                <a:tableStyleId>{21E4AEA4-8DFA-4A89-87EB-49C32662AFE0}</a:tableStyleId>
              </a:tblPr>
              <a:tblGrid>
                <a:gridCol w="450850"/>
                <a:gridCol w="450850"/>
                <a:gridCol w="450850"/>
                <a:gridCol w="450850"/>
              </a:tblGrid>
              <a:tr h="366712">
                <a:tc>
                  <a:txBody>
                    <a:bodyPr/>
                    <a:lstStyle/>
                    <a:p>
                      <a:r>
                        <a:rPr lang="ru-RU" sz="1800" dirty="0" smtClean="0"/>
                        <a:t>М</a:t>
                      </a:r>
                      <a:endParaRPr lang="ru-RU" sz="1800" dirty="0"/>
                    </a:p>
                  </a:txBody>
                  <a:tcPr marL="91441" marR="91441" marT="45839" marB="45839"/>
                </a:tc>
                <a:tc>
                  <a:txBody>
                    <a:bodyPr/>
                    <a:lstStyle/>
                    <a:p>
                      <a:r>
                        <a:rPr lang="ru-RU" sz="1800" dirty="0" smtClean="0"/>
                        <a:t>А</a:t>
                      </a:r>
                      <a:endParaRPr lang="ru-RU" sz="1800" dirty="0"/>
                    </a:p>
                  </a:txBody>
                  <a:tcPr marL="91441" marR="91441" marT="45839" marB="45839"/>
                </a:tc>
                <a:tc>
                  <a:txBody>
                    <a:bodyPr/>
                    <a:lstStyle/>
                    <a:p>
                      <a:r>
                        <a:rPr lang="ru-RU" sz="1800" dirty="0" smtClean="0"/>
                        <a:t>Ш</a:t>
                      </a:r>
                      <a:endParaRPr lang="ru-RU" sz="1800" dirty="0"/>
                    </a:p>
                  </a:txBody>
                  <a:tcPr marL="91441" marR="91441" marT="45839" marB="45839"/>
                </a:tc>
                <a:tc>
                  <a:txBody>
                    <a:bodyPr/>
                    <a:lstStyle/>
                    <a:p>
                      <a:r>
                        <a:rPr lang="ru-RU" sz="1800" dirty="0" smtClean="0"/>
                        <a:t>А</a:t>
                      </a:r>
                      <a:endParaRPr lang="ru-RU" sz="1800" dirty="0"/>
                    </a:p>
                  </a:txBody>
                  <a:tcPr marL="91441" marR="91441" marT="45839" marB="45839"/>
                </a:tc>
              </a:tr>
            </a:tbl>
          </a:graphicData>
        </a:graphic>
      </p:graphicFrame>
      <p:graphicFrame>
        <p:nvGraphicFramePr>
          <p:cNvPr id="10" name="Таблица 9"/>
          <p:cNvGraphicFramePr>
            <a:graphicFrameLocks noGrp="1"/>
          </p:cNvGraphicFramePr>
          <p:nvPr/>
        </p:nvGraphicFramePr>
        <p:xfrm>
          <a:off x="6472238" y="2803525"/>
          <a:ext cx="2228849" cy="365134"/>
        </p:xfrm>
        <a:graphic>
          <a:graphicData uri="http://schemas.openxmlformats.org/drawingml/2006/table">
            <a:tbl>
              <a:tblPr firstRow="1" bandRow="1">
                <a:tableStyleId>{21E4AEA4-8DFA-4A89-87EB-49C32662AFE0}</a:tableStyleId>
              </a:tblPr>
              <a:tblGrid>
                <a:gridCol w="318407"/>
                <a:gridCol w="318407"/>
                <a:gridCol w="318407"/>
                <a:gridCol w="318407"/>
                <a:gridCol w="318407"/>
                <a:gridCol w="318407"/>
                <a:gridCol w="318407"/>
              </a:tblGrid>
              <a:tr h="365125">
                <a:tc>
                  <a:txBody>
                    <a:bodyPr/>
                    <a:lstStyle/>
                    <a:p>
                      <a:r>
                        <a:rPr lang="ru-RU" sz="1800" dirty="0" smtClean="0"/>
                        <a:t>М</a:t>
                      </a:r>
                      <a:endParaRPr lang="ru-RU" sz="1800" dirty="0"/>
                    </a:p>
                  </a:txBody>
                  <a:tcPr marL="91446" marR="91446" marT="45407" marB="45407"/>
                </a:tc>
                <a:tc>
                  <a:txBody>
                    <a:bodyPr/>
                    <a:lstStyle/>
                    <a:p>
                      <a:r>
                        <a:rPr lang="ru-RU" sz="1800" dirty="0" smtClean="0"/>
                        <a:t>О</a:t>
                      </a:r>
                      <a:endParaRPr lang="ru-RU" sz="1800" dirty="0"/>
                    </a:p>
                  </a:txBody>
                  <a:tcPr marL="91446" marR="91446" marT="45407" marB="45407"/>
                </a:tc>
                <a:tc>
                  <a:txBody>
                    <a:bodyPr/>
                    <a:lstStyle/>
                    <a:p>
                      <a:r>
                        <a:rPr lang="ru-RU" sz="1800" dirty="0" smtClean="0"/>
                        <a:t>Л</a:t>
                      </a:r>
                      <a:endParaRPr lang="ru-RU" sz="1800" dirty="0"/>
                    </a:p>
                  </a:txBody>
                  <a:tcPr marL="91446" marR="91446" marT="45407" marB="45407"/>
                </a:tc>
                <a:tc>
                  <a:txBody>
                    <a:bodyPr/>
                    <a:lstStyle/>
                    <a:p>
                      <a:r>
                        <a:rPr lang="ru-RU" sz="1800" dirty="0" smtClean="0"/>
                        <a:t>О</a:t>
                      </a:r>
                      <a:endParaRPr lang="ru-RU" sz="1800" dirty="0"/>
                    </a:p>
                  </a:txBody>
                  <a:tcPr marL="91446" marR="91446" marT="45407" marB="45407"/>
                </a:tc>
                <a:tc>
                  <a:txBody>
                    <a:bodyPr/>
                    <a:lstStyle/>
                    <a:p>
                      <a:r>
                        <a:rPr lang="ru-RU" sz="1800" dirty="0" smtClean="0"/>
                        <a:t>Д</a:t>
                      </a:r>
                      <a:endParaRPr lang="ru-RU" sz="1800" dirty="0"/>
                    </a:p>
                  </a:txBody>
                  <a:tcPr marL="91446" marR="91446" marT="45407" marB="45407"/>
                </a:tc>
                <a:tc>
                  <a:txBody>
                    <a:bodyPr/>
                    <a:lstStyle/>
                    <a:p>
                      <a:r>
                        <a:rPr lang="ru-RU" sz="1800" dirty="0" smtClean="0"/>
                        <a:t>Е</a:t>
                      </a:r>
                      <a:endParaRPr lang="ru-RU" sz="1800" dirty="0"/>
                    </a:p>
                  </a:txBody>
                  <a:tcPr marL="91446" marR="91446" marT="45407" marB="45407"/>
                </a:tc>
                <a:tc>
                  <a:txBody>
                    <a:bodyPr/>
                    <a:lstStyle/>
                    <a:p>
                      <a:r>
                        <a:rPr lang="ru-RU" sz="1800" dirty="0" smtClean="0"/>
                        <a:t>Ц</a:t>
                      </a:r>
                      <a:endParaRPr lang="ru-RU" sz="1800" dirty="0"/>
                    </a:p>
                  </a:txBody>
                  <a:tcPr marL="91446" marR="91446" marT="45407" marB="45407"/>
                </a:tc>
              </a:tr>
            </a:tbl>
          </a:graphicData>
        </a:graphic>
      </p:graphicFrame>
      <p:graphicFrame>
        <p:nvGraphicFramePr>
          <p:cNvPr id="168" name="Таблица 167"/>
          <p:cNvGraphicFramePr>
            <a:graphicFrameLocks noGrp="1"/>
          </p:cNvGraphicFramePr>
          <p:nvPr/>
        </p:nvGraphicFramePr>
        <p:xfrm>
          <a:off x="6724650" y="3355975"/>
          <a:ext cx="1803400" cy="365134"/>
        </p:xfrm>
        <a:graphic>
          <a:graphicData uri="http://schemas.openxmlformats.org/drawingml/2006/table">
            <a:tbl>
              <a:tblPr firstRow="1" bandRow="1">
                <a:tableStyleId>{21E4AEA4-8DFA-4A89-87EB-49C32662AFE0}</a:tableStyleId>
              </a:tblPr>
              <a:tblGrid>
                <a:gridCol w="450850"/>
                <a:gridCol w="450850"/>
                <a:gridCol w="450850"/>
                <a:gridCol w="450850"/>
              </a:tblGrid>
              <a:tr h="365125">
                <a:tc>
                  <a:txBody>
                    <a:bodyPr/>
                    <a:lstStyle/>
                    <a:p>
                      <a:r>
                        <a:rPr lang="ru-RU" sz="1800" dirty="0" smtClean="0"/>
                        <a:t>Л</a:t>
                      </a:r>
                      <a:endParaRPr lang="ru-RU" sz="1800" dirty="0"/>
                    </a:p>
                  </a:txBody>
                  <a:tcPr marL="91441" marR="91441" marT="45407" marB="45407"/>
                </a:tc>
                <a:tc>
                  <a:txBody>
                    <a:bodyPr/>
                    <a:lstStyle/>
                    <a:p>
                      <a:r>
                        <a:rPr lang="ru-RU" sz="1800" dirty="0" smtClean="0"/>
                        <a:t>А</a:t>
                      </a:r>
                      <a:endParaRPr lang="ru-RU" sz="1800" dirty="0"/>
                    </a:p>
                  </a:txBody>
                  <a:tcPr marL="91441" marR="91441" marT="45407" marB="45407"/>
                </a:tc>
                <a:tc>
                  <a:txBody>
                    <a:bodyPr/>
                    <a:lstStyle/>
                    <a:p>
                      <a:r>
                        <a:rPr lang="ru-RU" sz="1800" dirty="0" smtClean="0"/>
                        <a:t>П</a:t>
                      </a:r>
                      <a:endParaRPr lang="ru-RU" sz="1800" dirty="0"/>
                    </a:p>
                  </a:txBody>
                  <a:tcPr marL="91441" marR="91441" marT="45407" marB="45407"/>
                </a:tc>
                <a:tc>
                  <a:txBody>
                    <a:bodyPr/>
                    <a:lstStyle/>
                    <a:p>
                      <a:r>
                        <a:rPr lang="ru-RU" sz="1800" dirty="0" smtClean="0"/>
                        <a:t>А</a:t>
                      </a:r>
                      <a:endParaRPr lang="ru-RU" sz="1800" dirty="0"/>
                    </a:p>
                  </a:txBody>
                  <a:tcPr marL="91441" marR="91441" marT="45407" marB="45407"/>
                </a:tc>
              </a:tr>
            </a:tbl>
          </a:graphicData>
        </a:graphic>
      </p:graphicFrame>
      <p:graphicFrame>
        <p:nvGraphicFramePr>
          <p:cNvPr id="169" name="Таблица 168"/>
          <p:cNvGraphicFramePr>
            <a:graphicFrameLocks noGrp="1"/>
          </p:cNvGraphicFramePr>
          <p:nvPr/>
        </p:nvGraphicFramePr>
        <p:xfrm>
          <a:off x="5915025" y="3903663"/>
          <a:ext cx="2705101" cy="365134"/>
        </p:xfrm>
        <a:graphic>
          <a:graphicData uri="http://schemas.openxmlformats.org/drawingml/2006/table">
            <a:tbl>
              <a:tblPr firstRow="1" bandRow="1">
                <a:tableStyleId>{21E4AEA4-8DFA-4A89-87EB-49C32662AFE0}</a:tableStyleId>
              </a:tblPr>
              <a:tblGrid>
                <a:gridCol w="386443"/>
                <a:gridCol w="386443"/>
                <a:gridCol w="386443"/>
                <a:gridCol w="386443"/>
                <a:gridCol w="386443"/>
                <a:gridCol w="386443"/>
                <a:gridCol w="386443"/>
              </a:tblGrid>
              <a:tr h="365125">
                <a:tc>
                  <a:txBody>
                    <a:bodyPr/>
                    <a:lstStyle/>
                    <a:p>
                      <a:r>
                        <a:rPr lang="ru-RU" sz="1800" dirty="0" smtClean="0"/>
                        <a:t>М</a:t>
                      </a:r>
                      <a:endParaRPr lang="ru-RU" sz="1800" dirty="0"/>
                    </a:p>
                  </a:txBody>
                  <a:tcPr marL="91441" marR="91441" marT="45407" marB="45407"/>
                </a:tc>
                <a:tc>
                  <a:txBody>
                    <a:bodyPr/>
                    <a:lstStyle/>
                    <a:p>
                      <a:r>
                        <a:rPr lang="ru-RU" sz="1800" dirty="0" smtClean="0"/>
                        <a:t>О</a:t>
                      </a:r>
                      <a:endParaRPr lang="ru-RU" sz="1800" dirty="0"/>
                    </a:p>
                  </a:txBody>
                  <a:tcPr marL="91441" marR="91441" marT="45407" marB="45407"/>
                </a:tc>
                <a:tc>
                  <a:txBody>
                    <a:bodyPr/>
                    <a:lstStyle/>
                    <a:p>
                      <a:r>
                        <a:rPr lang="ru-RU" sz="1800" dirty="0" smtClean="0"/>
                        <a:t>Л</a:t>
                      </a:r>
                      <a:endParaRPr lang="ru-RU" sz="1800" dirty="0"/>
                    </a:p>
                  </a:txBody>
                  <a:tcPr marL="91441" marR="91441" marT="45407" marB="45407"/>
                </a:tc>
                <a:tc>
                  <a:txBody>
                    <a:bodyPr/>
                    <a:lstStyle/>
                    <a:p>
                      <a:r>
                        <a:rPr lang="ru-RU" sz="1800" dirty="0" smtClean="0"/>
                        <a:t>О</a:t>
                      </a:r>
                      <a:endParaRPr lang="ru-RU" sz="1800" dirty="0"/>
                    </a:p>
                  </a:txBody>
                  <a:tcPr marL="91441" marR="91441" marT="45407" marB="45407"/>
                </a:tc>
                <a:tc>
                  <a:txBody>
                    <a:bodyPr/>
                    <a:lstStyle/>
                    <a:p>
                      <a:r>
                        <a:rPr lang="ru-RU" sz="1800" dirty="0" smtClean="0"/>
                        <a:t>Т</a:t>
                      </a:r>
                      <a:endParaRPr lang="ru-RU" sz="1800" dirty="0"/>
                    </a:p>
                  </a:txBody>
                  <a:tcPr marL="91441" marR="91441" marT="45407" marB="45407"/>
                </a:tc>
                <a:tc>
                  <a:txBody>
                    <a:bodyPr/>
                    <a:lstStyle/>
                    <a:p>
                      <a:r>
                        <a:rPr lang="ru-RU" sz="1800" dirty="0" smtClean="0"/>
                        <a:t>О</a:t>
                      </a:r>
                      <a:endParaRPr lang="ru-RU" sz="1800" dirty="0"/>
                    </a:p>
                  </a:txBody>
                  <a:tcPr marL="91441" marR="91441" marT="45407" marB="45407"/>
                </a:tc>
                <a:tc>
                  <a:txBody>
                    <a:bodyPr/>
                    <a:lstStyle/>
                    <a:p>
                      <a:r>
                        <a:rPr lang="ru-RU" sz="1800" dirty="0" smtClean="0"/>
                        <a:t>К</a:t>
                      </a:r>
                      <a:endParaRPr lang="ru-RU" sz="1800" dirty="0"/>
                    </a:p>
                  </a:txBody>
                  <a:tcPr marL="91441" marR="91441" marT="45407" marB="45407"/>
                </a:tc>
              </a:tr>
            </a:tbl>
          </a:graphicData>
        </a:graphic>
      </p:graphicFrame>
      <p:graphicFrame>
        <p:nvGraphicFramePr>
          <p:cNvPr id="170" name="Таблица 169"/>
          <p:cNvGraphicFramePr>
            <a:graphicFrameLocks noGrp="1"/>
          </p:cNvGraphicFramePr>
          <p:nvPr/>
        </p:nvGraphicFramePr>
        <p:xfrm>
          <a:off x="7288213" y="4973638"/>
          <a:ext cx="1803400" cy="365134"/>
        </p:xfrm>
        <a:graphic>
          <a:graphicData uri="http://schemas.openxmlformats.org/drawingml/2006/table">
            <a:tbl>
              <a:tblPr firstRow="1" bandRow="1">
                <a:tableStyleId>{21E4AEA4-8DFA-4A89-87EB-49C32662AFE0}</a:tableStyleId>
              </a:tblPr>
              <a:tblGrid>
                <a:gridCol w="450850"/>
                <a:gridCol w="450850"/>
                <a:gridCol w="450850"/>
                <a:gridCol w="450850"/>
              </a:tblGrid>
              <a:tr h="365125">
                <a:tc>
                  <a:txBody>
                    <a:bodyPr/>
                    <a:lstStyle/>
                    <a:p>
                      <a:r>
                        <a:rPr lang="ru-RU" sz="1800" dirty="0" smtClean="0"/>
                        <a:t>С</a:t>
                      </a:r>
                      <a:endParaRPr lang="ru-RU" sz="1800" dirty="0"/>
                    </a:p>
                  </a:txBody>
                  <a:tcPr marL="91441" marR="91441" marT="45407" marB="45407"/>
                </a:tc>
                <a:tc>
                  <a:txBody>
                    <a:bodyPr/>
                    <a:lstStyle/>
                    <a:p>
                      <a:r>
                        <a:rPr lang="ru-RU" sz="1800" dirty="0" smtClean="0"/>
                        <a:t>Т</a:t>
                      </a:r>
                      <a:endParaRPr lang="ru-RU" sz="1800" dirty="0"/>
                    </a:p>
                  </a:txBody>
                  <a:tcPr marL="91441" marR="91441" marT="45407" marB="45407"/>
                </a:tc>
                <a:tc>
                  <a:txBody>
                    <a:bodyPr/>
                    <a:lstStyle/>
                    <a:p>
                      <a:r>
                        <a:rPr lang="ru-RU" sz="1800" dirty="0" smtClean="0"/>
                        <a:t>И</a:t>
                      </a:r>
                      <a:endParaRPr lang="ru-RU" sz="1800" dirty="0"/>
                    </a:p>
                  </a:txBody>
                  <a:tcPr marL="91441" marR="91441" marT="45407" marB="45407"/>
                </a:tc>
                <a:tc>
                  <a:txBody>
                    <a:bodyPr/>
                    <a:lstStyle/>
                    <a:p>
                      <a:r>
                        <a:rPr lang="ru-RU" sz="1800" dirty="0" smtClean="0"/>
                        <a:t>Х</a:t>
                      </a:r>
                      <a:endParaRPr lang="ru-RU" sz="1800" dirty="0"/>
                    </a:p>
                  </a:txBody>
                  <a:tcPr marL="91441" marR="91441" marT="45407" marB="45407"/>
                </a:tc>
              </a:tr>
            </a:tbl>
          </a:graphicData>
        </a:graphic>
      </p:graphicFrame>
      <p:graphicFrame>
        <p:nvGraphicFramePr>
          <p:cNvPr id="171" name="Таблица 170"/>
          <p:cNvGraphicFramePr>
            <a:graphicFrameLocks noGrp="1"/>
          </p:cNvGraphicFramePr>
          <p:nvPr/>
        </p:nvGraphicFramePr>
        <p:xfrm>
          <a:off x="7148513" y="4416425"/>
          <a:ext cx="1803400" cy="365134"/>
        </p:xfrm>
        <a:graphic>
          <a:graphicData uri="http://schemas.openxmlformats.org/drawingml/2006/table">
            <a:tbl>
              <a:tblPr firstRow="1" bandRow="1">
                <a:tableStyleId>{21E4AEA4-8DFA-4A89-87EB-49C32662AFE0}</a:tableStyleId>
              </a:tblPr>
              <a:tblGrid>
                <a:gridCol w="450850"/>
                <a:gridCol w="450850"/>
                <a:gridCol w="450850"/>
                <a:gridCol w="450850"/>
              </a:tblGrid>
              <a:tr h="365125">
                <a:tc>
                  <a:txBody>
                    <a:bodyPr/>
                    <a:lstStyle/>
                    <a:p>
                      <a:r>
                        <a:rPr lang="ru-RU" sz="1800" dirty="0" smtClean="0"/>
                        <a:t>Р</a:t>
                      </a:r>
                      <a:endParaRPr lang="ru-RU" sz="1800" dirty="0"/>
                    </a:p>
                  </a:txBody>
                  <a:tcPr marL="91441" marR="91441" marT="45407" marB="45407"/>
                </a:tc>
                <a:tc>
                  <a:txBody>
                    <a:bodyPr/>
                    <a:lstStyle/>
                    <a:p>
                      <a:r>
                        <a:rPr lang="ru-RU" sz="1800" dirty="0" smtClean="0"/>
                        <a:t>И</a:t>
                      </a:r>
                      <a:endParaRPr lang="ru-RU" sz="1800" dirty="0"/>
                    </a:p>
                  </a:txBody>
                  <a:tcPr marL="91441" marR="91441" marT="45407" marB="45407"/>
                </a:tc>
                <a:tc>
                  <a:txBody>
                    <a:bodyPr/>
                    <a:lstStyle/>
                    <a:p>
                      <a:r>
                        <a:rPr lang="ru-RU" sz="1800" dirty="0" smtClean="0"/>
                        <a:t>С</a:t>
                      </a:r>
                      <a:endParaRPr lang="ru-RU" sz="1800" dirty="0"/>
                    </a:p>
                  </a:txBody>
                  <a:tcPr marL="91441" marR="91441" marT="45407" marB="45407"/>
                </a:tc>
                <a:tc>
                  <a:txBody>
                    <a:bodyPr/>
                    <a:lstStyle/>
                    <a:p>
                      <a:r>
                        <a:rPr lang="ru-RU" sz="1800" dirty="0" smtClean="0"/>
                        <a:t>К</a:t>
                      </a:r>
                      <a:endParaRPr lang="ru-RU" sz="1800" dirty="0"/>
                    </a:p>
                  </a:txBody>
                  <a:tcPr marL="91441" marR="91441" marT="45407" marB="45407"/>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Effect transition="in" filter="wipe(down)">
                                      <p:cBhvr>
                                        <p:cTn id="11" dur="2000"/>
                                        <p:tgtEl>
                                          <p:spTgt spid="164"/>
                                        </p:tgtEl>
                                      </p:cBhvr>
                                    </p:animEffect>
                                  </p:childTnLst>
                                </p:cTn>
                              </p:par>
                            </p:childTnLst>
                          </p:cTn>
                        </p:par>
                        <p:par>
                          <p:cTn id="12" fill="hold" nodeType="afterGroup">
                            <p:stCondLst>
                              <p:cond delay="2500"/>
                            </p:stCondLst>
                            <p:childTnLst>
                              <p:par>
                                <p:cTn id="13" presetID="22" presetClass="entr" presetSubtype="4" fill="hold" nodeType="afterEffect">
                                  <p:stCondLst>
                                    <p:cond delay="0"/>
                                  </p:stCondLst>
                                  <p:childTnLst>
                                    <p:set>
                                      <p:cBhvr>
                                        <p:cTn id="14" dur="1" fill="hold">
                                          <p:stCondLst>
                                            <p:cond delay="0"/>
                                          </p:stCondLst>
                                        </p:cTn>
                                        <p:tgtEl>
                                          <p:spTgt spid="165"/>
                                        </p:tgtEl>
                                        <p:attrNameLst>
                                          <p:attrName>style.visibility</p:attrName>
                                        </p:attrNameLst>
                                      </p:cBhvr>
                                      <p:to>
                                        <p:strVal val="visible"/>
                                      </p:to>
                                    </p:set>
                                    <p:animEffect transition="in" filter="wipe(down)">
                                      <p:cBhvr>
                                        <p:cTn id="15" dur="2000"/>
                                        <p:tgtEl>
                                          <p:spTgt spid="165"/>
                                        </p:tgtEl>
                                      </p:cBhvr>
                                    </p:animEffect>
                                  </p:childTnLst>
                                </p:cTn>
                              </p:par>
                            </p:childTnLst>
                          </p:cTn>
                        </p:par>
                        <p:par>
                          <p:cTn id="16" fill="hold" nodeType="afterGroup">
                            <p:stCondLst>
                              <p:cond delay="4500"/>
                            </p:stCondLst>
                            <p:childTnLst>
                              <p:par>
                                <p:cTn id="17" presetID="22" presetClass="entr" presetSubtype="4" fill="hold" nodeType="afterEffect">
                                  <p:stCondLst>
                                    <p:cond delay="0"/>
                                  </p:stCondLst>
                                  <p:childTnLst>
                                    <p:set>
                                      <p:cBhvr>
                                        <p:cTn id="18" dur="1" fill="hold">
                                          <p:stCondLst>
                                            <p:cond delay="0"/>
                                          </p:stCondLst>
                                        </p:cTn>
                                        <p:tgtEl>
                                          <p:spTgt spid="166"/>
                                        </p:tgtEl>
                                        <p:attrNameLst>
                                          <p:attrName>style.visibility</p:attrName>
                                        </p:attrNameLst>
                                      </p:cBhvr>
                                      <p:to>
                                        <p:strVal val="visible"/>
                                      </p:to>
                                    </p:set>
                                    <p:animEffect transition="in" filter="wipe(down)">
                                      <p:cBhvr>
                                        <p:cTn id="19" dur="2000"/>
                                        <p:tgtEl>
                                          <p:spTgt spid="166"/>
                                        </p:tgtEl>
                                      </p:cBhvr>
                                    </p:animEffect>
                                  </p:childTnLst>
                                </p:cTn>
                              </p:par>
                            </p:childTnLst>
                          </p:cTn>
                        </p:par>
                        <p:par>
                          <p:cTn id="20" fill="hold" nodeType="afterGroup">
                            <p:stCondLst>
                              <p:cond delay="6500"/>
                            </p:stCondLst>
                            <p:childTnLst>
                              <p:par>
                                <p:cTn id="21" presetID="2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2000"/>
                                        <p:tgtEl>
                                          <p:spTgt spid="10"/>
                                        </p:tgtEl>
                                      </p:cBhvr>
                                    </p:animEffect>
                                  </p:childTnLst>
                                </p:cTn>
                              </p:par>
                            </p:childTnLst>
                          </p:cTn>
                        </p:par>
                        <p:par>
                          <p:cTn id="24" fill="hold" nodeType="afterGroup">
                            <p:stCondLst>
                              <p:cond delay="8500"/>
                            </p:stCondLst>
                            <p:childTnLst>
                              <p:par>
                                <p:cTn id="25" presetID="22" presetClass="entr" presetSubtype="4" fill="hold" nodeType="afterEffect">
                                  <p:stCondLst>
                                    <p:cond delay="0"/>
                                  </p:stCondLst>
                                  <p:childTnLst>
                                    <p:set>
                                      <p:cBhvr>
                                        <p:cTn id="26" dur="1" fill="hold">
                                          <p:stCondLst>
                                            <p:cond delay="0"/>
                                          </p:stCondLst>
                                        </p:cTn>
                                        <p:tgtEl>
                                          <p:spTgt spid="168"/>
                                        </p:tgtEl>
                                        <p:attrNameLst>
                                          <p:attrName>style.visibility</p:attrName>
                                        </p:attrNameLst>
                                      </p:cBhvr>
                                      <p:to>
                                        <p:strVal val="visible"/>
                                      </p:to>
                                    </p:set>
                                    <p:animEffect transition="in" filter="wipe(down)">
                                      <p:cBhvr>
                                        <p:cTn id="27" dur="2000"/>
                                        <p:tgtEl>
                                          <p:spTgt spid="168"/>
                                        </p:tgtEl>
                                      </p:cBhvr>
                                    </p:animEffect>
                                  </p:childTnLst>
                                </p:cTn>
                              </p:par>
                            </p:childTnLst>
                          </p:cTn>
                        </p:par>
                        <p:par>
                          <p:cTn id="28" fill="hold" nodeType="afterGroup">
                            <p:stCondLst>
                              <p:cond delay="10500"/>
                            </p:stCondLst>
                            <p:childTnLst>
                              <p:par>
                                <p:cTn id="29" presetID="22" presetClass="entr" presetSubtype="4" fill="hold" nodeType="afterEffect">
                                  <p:stCondLst>
                                    <p:cond delay="0"/>
                                  </p:stCondLst>
                                  <p:childTnLst>
                                    <p:set>
                                      <p:cBhvr>
                                        <p:cTn id="30" dur="1" fill="hold">
                                          <p:stCondLst>
                                            <p:cond delay="0"/>
                                          </p:stCondLst>
                                        </p:cTn>
                                        <p:tgtEl>
                                          <p:spTgt spid="169"/>
                                        </p:tgtEl>
                                        <p:attrNameLst>
                                          <p:attrName>style.visibility</p:attrName>
                                        </p:attrNameLst>
                                      </p:cBhvr>
                                      <p:to>
                                        <p:strVal val="visible"/>
                                      </p:to>
                                    </p:set>
                                    <p:animEffect transition="in" filter="wipe(down)">
                                      <p:cBhvr>
                                        <p:cTn id="31" dur="2000"/>
                                        <p:tgtEl>
                                          <p:spTgt spid="169"/>
                                        </p:tgtEl>
                                      </p:cBhvr>
                                    </p:animEffect>
                                  </p:childTnLst>
                                </p:cTn>
                              </p:par>
                            </p:childTnLst>
                          </p:cTn>
                        </p:par>
                        <p:par>
                          <p:cTn id="32" fill="hold" nodeType="afterGroup">
                            <p:stCondLst>
                              <p:cond delay="12500"/>
                            </p:stCondLst>
                            <p:childTnLst>
                              <p:par>
                                <p:cTn id="33" presetID="22" presetClass="entr" presetSubtype="4" fill="hold" nodeType="afterEffect">
                                  <p:stCondLst>
                                    <p:cond delay="0"/>
                                  </p:stCondLst>
                                  <p:childTnLst>
                                    <p:set>
                                      <p:cBhvr>
                                        <p:cTn id="34" dur="1" fill="hold">
                                          <p:stCondLst>
                                            <p:cond delay="0"/>
                                          </p:stCondLst>
                                        </p:cTn>
                                        <p:tgtEl>
                                          <p:spTgt spid="171"/>
                                        </p:tgtEl>
                                        <p:attrNameLst>
                                          <p:attrName>style.visibility</p:attrName>
                                        </p:attrNameLst>
                                      </p:cBhvr>
                                      <p:to>
                                        <p:strVal val="visible"/>
                                      </p:to>
                                    </p:set>
                                    <p:animEffect transition="in" filter="wipe(down)">
                                      <p:cBhvr>
                                        <p:cTn id="35" dur="2000"/>
                                        <p:tgtEl>
                                          <p:spTgt spid="171"/>
                                        </p:tgtEl>
                                      </p:cBhvr>
                                    </p:animEffect>
                                  </p:childTnLst>
                                </p:cTn>
                              </p:par>
                            </p:childTnLst>
                          </p:cTn>
                        </p:par>
                        <p:par>
                          <p:cTn id="36" fill="hold" nodeType="afterGroup">
                            <p:stCondLst>
                              <p:cond delay="14500"/>
                            </p:stCondLst>
                            <p:childTnLst>
                              <p:par>
                                <p:cTn id="37" presetID="22" presetClass="entr" presetSubtype="4" fill="hold" nodeType="afterEffect">
                                  <p:stCondLst>
                                    <p:cond delay="0"/>
                                  </p:stCondLst>
                                  <p:childTnLst>
                                    <p:set>
                                      <p:cBhvr>
                                        <p:cTn id="38" dur="1" fill="hold">
                                          <p:stCondLst>
                                            <p:cond delay="0"/>
                                          </p:stCondLst>
                                        </p:cTn>
                                        <p:tgtEl>
                                          <p:spTgt spid="170"/>
                                        </p:tgtEl>
                                        <p:attrNameLst>
                                          <p:attrName>style.visibility</p:attrName>
                                        </p:attrNameLst>
                                      </p:cBhvr>
                                      <p:to>
                                        <p:strVal val="visible"/>
                                      </p:to>
                                    </p:set>
                                    <p:animEffect transition="in" filter="wipe(down)">
                                      <p:cBhvr>
                                        <p:cTn id="39" dur="2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12"/>
          <p:cNvSpPr txBox="1">
            <a:spLocks noChangeArrowheads="1"/>
          </p:cNvSpPr>
          <p:nvPr/>
        </p:nvSpPr>
        <p:spPr bwMode="auto">
          <a:xfrm>
            <a:off x="223838" y="182563"/>
            <a:ext cx="4859337" cy="584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ru-RU" sz="3200" b="1" dirty="0">
                <a:solidFill>
                  <a:schemeClr val="accent1">
                    <a:lumMod val="75000"/>
                  </a:schemeClr>
                </a:solidFill>
              </a:rPr>
              <a:t>Станция 5. Кодировочная</a:t>
            </a:r>
          </a:p>
        </p:txBody>
      </p:sp>
      <p:sp>
        <p:nvSpPr>
          <p:cNvPr id="10244" name="TextBox 14"/>
          <p:cNvSpPr txBox="1">
            <a:spLocks noChangeArrowheads="1"/>
          </p:cNvSpPr>
          <p:nvPr/>
        </p:nvSpPr>
        <p:spPr bwMode="auto">
          <a:xfrm>
            <a:off x="223838" y="1487488"/>
            <a:ext cx="5153025" cy="461962"/>
          </a:xfrm>
          <a:prstGeom prst="rect">
            <a:avLst/>
          </a:prstGeom>
          <a:noFill/>
          <a:ln w="9525">
            <a:noFill/>
            <a:miter lim="800000"/>
            <a:headEnd/>
            <a:tailEnd/>
          </a:ln>
        </p:spPr>
        <p:txBody>
          <a:bodyPr>
            <a:spAutoFit/>
          </a:bodyPr>
          <a:lstStyle/>
          <a:p>
            <a:pPr>
              <a:spcBef>
                <a:spcPts val="600"/>
              </a:spcBef>
              <a:defRPr/>
            </a:pPr>
            <a:r>
              <a:rPr lang="ru-RU" sz="2400" dirty="0">
                <a:solidFill>
                  <a:schemeClr val="accent1">
                    <a:lumMod val="75000"/>
                  </a:schemeClr>
                </a:solidFill>
                <a:latin typeface="Calibri" pitchFamily="34" charset="0"/>
              </a:rPr>
              <a:t>Какое  слово здесь закодировано? </a:t>
            </a:r>
          </a:p>
        </p:txBody>
      </p:sp>
      <p:sp>
        <p:nvSpPr>
          <p:cNvPr id="10245" name="Прямоугольник 15"/>
          <p:cNvSpPr>
            <a:spLocks noChangeArrowheads="1"/>
          </p:cNvSpPr>
          <p:nvPr/>
        </p:nvSpPr>
        <p:spPr bwMode="auto">
          <a:xfrm>
            <a:off x="223838" y="841375"/>
            <a:ext cx="7658100" cy="461963"/>
          </a:xfrm>
          <a:prstGeom prst="rect">
            <a:avLst/>
          </a:prstGeom>
          <a:noFill/>
          <a:ln w="9525">
            <a:noFill/>
            <a:miter lim="800000"/>
            <a:headEnd/>
            <a:tailEnd/>
          </a:ln>
        </p:spPr>
        <p:txBody>
          <a:bodyPr>
            <a:spAutoFit/>
          </a:bodyPr>
          <a:lstStyle/>
          <a:p>
            <a:pPr>
              <a:defRPr/>
            </a:pPr>
            <a:r>
              <a:rPr lang="ru-RU" sz="2400" b="1" dirty="0">
                <a:solidFill>
                  <a:schemeClr val="accent1">
                    <a:lumMod val="75000"/>
                  </a:schemeClr>
                </a:solidFill>
                <a:latin typeface="Calibri" pitchFamily="34" charset="0"/>
              </a:rPr>
              <a:t>Расшифруйте слова используя кодировочную таблицу.</a:t>
            </a:r>
          </a:p>
        </p:txBody>
      </p:sp>
      <p:graphicFrame>
        <p:nvGraphicFramePr>
          <p:cNvPr id="17" name="Таблица 16"/>
          <p:cNvGraphicFramePr>
            <a:graphicFrameLocks noGrp="1"/>
          </p:cNvGraphicFramePr>
          <p:nvPr/>
        </p:nvGraphicFramePr>
        <p:xfrm>
          <a:off x="4462463" y="1949450"/>
          <a:ext cx="4441824" cy="4354512"/>
        </p:xfrm>
        <a:graphic>
          <a:graphicData uri="http://schemas.openxmlformats.org/drawingml/2006/table">
            <a:tbl>
              <a:tblPr firstRow="1" bandRow="1">
                <a:tableStyleId>{7DF18680-E054-41AD-8BC1-D1AEF772440D}</a:tableStyleId>
              </a:tblPr>
              <a:tblGrid>
                <a:gridCol w="935121"/>
                <a:gridCol w="545487"/>
                <a:gridCol w="935121"/>
                <a:gridCol w="545487"/>
                <a:gridCol w="935121"/>
                <a:gridCol w="545487"/>
              </a:tblGrid>
              <a:tr h="362876">
                <a:tc>
                  <a:txBody>
                    <a:bodyPr/>
                    <a:lstStyle/>
                    <a:p>
                      <a:pPr algn="ctr"/>
                      <a:r>
                        <a:rPr lang="ru-RU" sz="1800" dirty="0" smtClean="0">
                          <a:solidFill>
                            <a:schemeClr val="accent5">
                              <a:lumMod val="75000"/>
                            </a:schemeClr>
                          </a:solidFill>
                        </a:rPr>
                        <a:t>Символ</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rgbClr val="EFFCFF"/>
                    </a:solidFill>
                  </a:tcPr>
                </a:tc>
                <a:tc>
                  <a:txBody>
                    <a:bodyPr/>
                    <a:lstStyle/>
                    <a:p>
                      <a:pPr algn="ctr"/>
                      <a:r>
                        <a:rPr lang="ru-RU" sz="1800" dirty="0" smtClean="0">
                          <a:solidFill>
                            <a:schemeClr val="accent5">
                              <a:lumMod val="75000"/>
                            </a:schemeClr>
                          </a:solidFill>
                        </a:rPr>
                        <a:t>Код</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rgbClr val="EFFCFF"/>
                    </a:solidFill>
                  </a:tcPr>
                </a:tc>
                <a:tc>
                  <a:txBody>
                    <a:bodyPr/>
                    <a:lstStyle/>
                    <a:p>
                      <a:pPr algn="ctr"/>
                      <a:r>
                        <a:rPr lang="ru-RU" sz="1800" dirty="0" smtClean="0">
                          <a:solidFill>
                            <a:schemeClr val="accent5">
                              <a:lumMod val="75000"/>
                            </a:schemeClr>
                          </a:solidFill>
                        </a:rPr>
                        <a:t>Символ</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rgbClr val="EFFCFF"/>
                    </a:solidFill>
                  </a:tcPr>
                </a:tc>
                <a:tc>
                  <a:txBody>
                    <a:bodyPr/>
                    <a:lstStyle/>
                    <a:p>
                      <a:pPr algn="ctr"/>
                      <a:r>
                        <a:rPr lang="ru-RU" sz="1800" dirty="0" smtClean="0">
                          <a:solidFill>
                            <a:schemeClr val="accent5">
                              <a:lumMod val="75000"/>
                            </a:schemeClr>
                          </a:solidFill>
                        </a:rPr>
                        <a:t>Код</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rgbClr val="EFFCFF"/>
                    </a:solidFill>
                  </a:tcPr>
                </a:tc>
                <a:tc>
                  <a:txBody>
                    <a:bodyPr/>
                    <a:lstStyle/>
                    <a:p>
                      <a:pPr algn="ctr"/>
                      <a:r>
                        <a:rPr lang="ru-RU" sz="1800" dirty="0" smtClean="0">
                          <a:solidFill>
                            <a:schemeClr val="accent5">
                              <a:lumMod val="75000"/>
                            </a:schemeClr>
                          </a:solidFill>
                        </a:rPr>
                        <a:t>Символ</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rgbClr val="EFFCFF"/>
                    </a:solidFill>
                  </a:tcPr>
                </a:tc>
                <a:tc>
                  <a:txBody>
                    <a:bodyPr/>
                    <a:lstStyle/>
                    <a:p>
                      <a:pPr algn="ctr"/>
                      <a:r>
                        <a:rPr lang="ru-RU" sz="1800" dirty="0" smtClean="0">
                          <a:solidFill>
                            <a:schemeClr val="accent5">
                              <a:lumMod val="75000"/>
                            </a:schemeClr>
                          </a:solidFill>
                        </a:rPr>
                        <a:t>Код</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rgbClr val="EFFCFF"/>
                    </a:solidFill>
                  </a:tcPr>
                </a:tc>
              </a:tr>
              <a:tr h="362876">
                <a:tc>
                  <a:txBody>
                    <a:bodyPr/>
                    <a:lstStyle/>
                    <a:p>
                      <a:pPr algn="ctr"/>
                      <a:r>
                        <a:rPr lang="ru-RU" sz="1800" b="1" dirty="0" smtClean="0">
                          <a:solidFill>
                            <a:schemeClr val="accent5">
                              <a:lumMod val="75000"/>
                            </a:schemeClr>
                          </a:solidFill>
                        </a:rPr>
                        <a:t>А</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128</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b="1" dirty="0" smtClean="0">
                          <a:solidFill>
                            <a:schemeClr val="accent5">
                              <a:lumMod val="75000"/>
                            </a:schemeClr>
                          </a:solidFill>
                        </a:rPr>
                        <a:t>Л</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139</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b="1" dirty="0" smtClean="0">
                          <a:solidFill>
                            <a:schemeClr val="accent5">
                              <a:lumMod val="75000"/>
                            </a:schemeClr>
                          </a:solidFill>
                        </a:rPr>
                        <a:t>Ц</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150</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r>
              <a:tr h="362876">
                <a:tc>
                  <a:txBody>
                    <a:bodyPr/>
                    <a:lstStyle/>
                    <a:p>
                      <a:pPr algn="ctr"/>
                      <a:r>
                        <a:rPr lang="ru-RU" sz="1800" b="1" dirty="0" smtClean="0">
                          <a:solidFill>
                            <a:schemeClr val="accent5">
                              <a:lumMod val="75000"/>
                            </a:schemeClr>
                          </a:solidFill>
                        </a:rPr>
                        <a:t>Б</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129</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b="1" dirty="0" smtClean="0">
                          <a:solidFill>
                            <a:schemeClr val="accent5">
                              <a:lumMod val="75000"/>
                            </a:schemeClr>
                          </a:solidFill>
                        </a:rPr>
                        <a:t>М</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140</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b="1" dirty="0" smtClean="0">
                          <a:solidFill>
                            <a:schemeClr val="accent5">
                              <a:lumMod val="75000"/>
                            </a:schemeClr>
                          </a:solidFill>
                        </a:rPr>
                        <a:t>Ч</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151</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r>
              <a:tr h="362876">
                <a:tc>
                  <a:txBody>
                    <a:bodyPr/>
                    <a:lstStyle/>
                    <a:p>
                      <a:pPr algn="ctr"/>
                      <a:r>
                        <a:rPr lang="ru-RU" sz="1800" b="1" dirty="0" smtClean="0">
                          <a:solidFill>
                            <a:schemeClr val="accent5">
                              <a:lumMod val="75000"/>
                            </a:schemeClr>
                          </a:solidFill>
                        </a:rPr>
                        <a:t>В</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130</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b="1" dirty="0" smtClean="0">
                          <a:solidFill>
                            <a:schemeClr val="accent5">
                              <a:lumMod val="75000"/>
                            </a:schemeClr>
                          </a:solidFill>
                        </a:rPr>
                        <a:t>Н</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141</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b="1" dirty="0" smtClean="0">
                          <a:solidFill>
                            <a:schemeClr val="accent5">
                              <a:lumMod val="75000"/>
                            </a:schemeClr>
                          </a:solidFill>
                        </a:rPr>
                        <a:t>Ш</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152</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r>
              <a:tr h="362876">
                <a:tc>
                  <a:txBody>
                    <a:bodyPr/>
                    <a:lstStyle/>
                    <a:p>
                      <a:pPr algn="ctr"/>
                      <a:r>
                        <a:rPr lang="ru-RU" sz="1800" b="1" dirty="0" smtClean="0">
                          <a:solidFill>
                            <a:schemeClr val="accent5">
                              <a:lumMod val="75000"/>
                            </a:schemeClr>
                          </a:solidFill>
                        </a:rPr>
                        <a:t>Г</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131</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b="1" dirty="0" smtClean="0">
                          <a:solidFill>
                            <a:schemeClr val="accent5">
                              <a:lumMod val="75000"/>
                            </a:schemeClr>
                          </a:solidFill>
                        </a:rPr>
                        <a:t>О</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142</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b="1" dirty="0" smtClean="0">
                          <a:solidFill>
                            <a:schemeClr val="accent5">
                              <a:lumMod val="75000"/>
                            </a:schemeClr>
                          </a:solidFill>
                        </a:rPr>
                        <a:t>Щ</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153</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r>
              <a:tr h="362876">
                <a:tc>
                  <a:txBody>
                    <a:bodyPr/>
                    <a:lstStyle/>
                    <a:p>
                      <a:pPr algn="ctr"/>
                      <a:r>
                        <a:rPr lang="ru-RU" sz="1800" b="1" dirty="0" smtClean="0">
                          <a:solidFill>
                            <a:schemeClr val="accent5">
                              <a:lumMod val="75000"/>
                            </a:schemeClr>
                          </a:solidFill>
                        </a:rPr>
                        <a:t>Д</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132</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b="1" dirty="0" smtClean="0">
                          <a:solidFill>
                            <a:schemeClr val="accent5">
                              <a:lumMod val="75000"/>
                            </a:schemeClr>
                          </a:solidFill>
                        </a:rPr>
                        <a:t>П</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143</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b="1" dirty="0" smtClean="0">
                          <a:solidFill>
                            <a:schemeClr val="accent5">
                              <a:lumMod val="75000"/>
                            </a:schemeClr>
                          </a:solidFill>
                        </a:rPr>
                        <a:t>Ъ</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154</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r>
              <a:tr h="362876">
                <a:tc>
                  <a:txBody>
                    <a:bodyPr/>
                    <a:lstStyle/>
                    <a:p>
                      <a:pPr algn="ctr"/>
                      <a:r>
                        <a:rPr lang="ru-RU" sz="1800" b="1" dirty="0" smtClean="0">
                          <a:solidFill>
                            <a:schemeClr val="accent5">
                              <a:lumMod val="75000"/>
                            </a:schemeClr>
                          </a:solidFill>
                        </a:rPr>
                        <a:t>Е</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133</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b="1" dirty="0" smtClean="0">
                          <a:solidFill>
                            <a:schemeClr val="accent5">
                              <a:lumMod val="75000"/>
                            </a:schemeClr>
                          </a:solidFill>
                        </a:rPr>
                        <a:t>Р</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144</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b="1" dirty="0" smtClean="0">
                          <a:solidFill>
                            <a:schemeClr val="accent5">
                              <a:lumMod val="75000"/>
                            </a:schemeClr>
                          </a:solidFill>
                        </a:rPr>
                        <a:t>Ы</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155</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r>
              <a:tr h="362876">
                <a:tc>
                  <a:txBody>
                    <a:bodyPr/>
                    <a:lstStyle/>
                    <a:p>
                      <a:pPr algn="ctr"/>
                      <a:r>
                        <a:rPr lang="ru-RU" sz="1800" b="1" dirty="0" smtClean="0">
                          <a:solidFill>
                            <a:schemeClr val="accent5">
                              <a:lumMod val="75000"/>
                            </a:schemeClr>
                          </a:solidFill>
                        </a:rPr>
                        <a:t>Ж</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134</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b="1" dirty="0" smtClean="0">
                          <a:solidFill>
                            <a:schemeClr val="accent5">
                              <a:lumMod val="75000"/>
                            </a:schemeClr>
                          </a:solidFill>
                        </a:rPr>
                        <a:t>С</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145</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b="1" dirty="0" smtClean="0">
                          <a:solidFill>
                            <a:schemeClr val="accent5">
                              <a:lumMod val="75000"/>
                            </a:schemeClr>
                          </a:solidFill>
                        </a:rPr>
                        <a:t>Ь</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156</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r>
              <a:tr h="362876">
                <a:tc>
                  <a:txBody>
                    <a:bodyPr/>
                    <a:lstStyle/>
                    <a:p>
                      <a:pPr algn="ctr"/>
                      <a:r>
                        <a:rPr lang="ru-RU" sz="1800" b="1" dirty="0" smtClean="0">
                          <a:solidFill>
                            <a:schemeClr val="accent5">
                              <a:lumMod val="75000"/>
                            </a:schemeClr>
                          </a:solidFill>
                        </a:rPr>
                        <a:t>З</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135</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b="1" dirty="0" smtClean="0">
                          <a:solidFill>
                            <a:schemeClr val="accent5">
                              <a:lumMod val="75000"/>
                            </a:schemeClr>
                          </a:solidFill>
                        </a:rPr>
                        <a:t>Т</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146</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b="1" dirty="0" smtClean="0">
                          <a:solidFill>
                            <a:schemeClr val="accent5">
                              <a:lumMod val="75000"/>
                            </a:schemeClr>
                          </a:solidFill>
                        </a:rPr>
                        <a:t>Э</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157</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r>
              <a:tr h="362876">
                <a:tc>
                  <a:txBody>
                    <a:bodyPr/>
                    <a:lstStyle/>
                    <a:p>
                      <a:pPr algn="ctr"/>
                      <a:r>
                        <a:rPr lang="ru-RU" sz="1800" b="1" dirty="0" smtClean="0">
                          <a:solidFill>
                            <a:schemeClr val="accent5">
                              <a:lumMod val="75000"/>
                            </a:schemeClr>
                          </a:solidFill>
                        </a:rPr>
                        <a:t>И</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136</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b="1" dirty="0" smtClean="0">
                          <a:solidFill>
                            <a:schemeClr val="accent5">
                              <a:lumMod val="75000"/>
                            </a:schemeClr>
                          </a:solidFill>
                        </a:rPr>
                        <a:t>У</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147</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b="1" dirty="0" smtClean="0">
                          <a:solidFill>
                            <a:schemeClr val="accent5">
                              <a:lumMod val="75000"/>
                            </a:schemeClr>
                          </a:solidFill>
                        </a:rPr>
                        <a:t>Ю</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158</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r>
              <a:tr h="362876">
                <a:tc>
                  <a:txBody>
                    <a:bodyPr/>
                    <a:lstStyle/>
                    <a:p>
                      <a:pPr algn="ctr"/>
                      <a:r>
                        <a:rPr lang="ru-RU" sz="1800" b="1" dirty="0" smtClean="0">
                          <a:solidFill>
                            <a:schemeClr val="accent5">
                              <a:lumMod val="75000"/>
                            </a:schemeClr>
                          </a:solidFill>
                        </a:rPr>
                        <a:t>Й</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137</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b="1" dirty="0" smtClean="0">
                          <a:solidFill>
                            <a:schemeClr val="accent5">
                              <a:lumMod val="75000"/>
                            </a:schemeClr>
                          </a:solidFill>
                        </a:rPr>
                        <a:t>Ф</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148</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b="1" dirty="0" smtClean="0">
                          <a:solidFill>
                            <a:schemeClr val="accent5">
                              <a:lumMod val="75000"/>
                            </a:schemeClr>
                          </a:solidFill>
                        </a:rPr>
                        <a:t>Я</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159</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r>
              <a:tr h="362876">
                <a:tc>
                  <a:txBody>
                    <a:bodyPr/>
                    <a:lstStyle/>
                    <a:p>
                      <a:pPr algn="ctr"/>
                      <a:r>
                        <a:rPr lang="ru-RU" sz="1800" b="1" dirty="0" smtClean="0">
                          <a:solidFill>
                            <a:schemeClr val="accent5">
                              <a:lumMod val="75000"/>
                            </a:schemeClr>
                          </a:solidFill>
                        </a:rPr>
                        <a:t>К</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138</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b="1" dirty="0" smtClean="0">
                          <a:solidFill>
                            <a:schemeClr val="accent5">
                              <a:lumMod val="75000"/>
                            </a:schemeClr>
                          </a:solidFill>
                        </a:rPr>
                        <a:t>Х</a:t>
                      </a: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r>
                        <a:rPr lang="ru-RU" sz="1800" dirty="0" smtClean="0">
                          <a:solidFill>
                            <a:schemeClr val="accent5">
                              <a:lumMod val="75000"/>
                            </a:schemeClr>
                          </a:solidFill>
                        </a:rPr>
                        <a:t>149</a:t>
                      </a: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endParaRPr lang="ru-RU" sz="1800" b="1"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endParaRPr lang="ru-RU" sz="1800" dirty="0">
                        <a:solidFill>
                          <a:schemeClr val="accent5">
                            <a:lumMod val="75000"/>
                          </a:schemeClr>
                        </a:solidFill>
                      </a:endParaRPr>
                    </a:p>
                  </a:txBody>
                  <a:tcPr marL="35991" marR="35991"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r>
            </a:tbl>
          </a:graphicData>
        </a:graphic>
      </p:graphicFrame>
      <p:sp>
        <p:nvSpPr>
          <p:cNvPr id="10339" name="TextBox 17"/>
          <p:cNvSpPr txBox="1">
            <a:spLocks noChangeArrowheads="1"/>
          </p:cNvSpPr>
          <p:nvPr/>
        </p:nvSpPr>
        <p:spPr bwMode="auto">
          <a:xfrm>
            <a:off x="0" y="2185988"/>
            <a:ext cx="4937125" cy="400050"/>
          </a:xfrm>
          <a:prstGeom prst="rect">
            <a:avLst/>
          </a:prstGeom>
          <a:noFill/>
          <a:ln w="9525">
            <a:noFill/>
            <a:miter lim="800000"/>
            <a:headEnd/>
            <a:tailEnd/>
          </a:ln>
        </p:spPr>
        <p:txBody>
          <a:bodyPr>
            <a:spAutoFit/>
          </a:bodyPr>
          <a:lstStyle/>
          <a:p>
            <a:pPr>
              <a:spcBef>
                <a:spcPts val="600"/>
              </a:spcBef>
              <a:defRPr/>
            </a:pPr>
            <a:r>
              <a:rPr lang="ru-RU" sz="2000" b="1" dirty="0">
                <a:solidFill>
                  <a:schemeClr val="accent1">
                    <a:lumMod val="75000"/>
                  </a:schemeClr>
                </a:solidFill>
                <a:latin typeface="Calibri" pitchFamily="34" charset="0"/>
              </a:rPr>
              <a:t>138 142 140 143 156 158 </a:t>
            </a:r>
            <a:r>
              <a:rPr lang="ru-RU" sz="2000" b="1" dirty="0">
                <a:solidFill>
                  <a:schemeClr val="accent1">
                    <a:lumMod val="75000"/>
                  </a:schemeClr>
                </a:solidFill>
                <a:latin typeface="Calibri" pitchFamily="34" charset="0"/>
              </a:rPr>
              <a:t>146 133  </a:t>
            </a:r>
            <a:r>
              <a:rPr lang="ru-RU" sz="2000" b="1" dirty="0">
                <a:solidFill>
                  <a:schemeClr val="accent1">
                    <a:lumMod val="75000"/>
                  </a:schemeClr>
                </a:solidFill>
                <a:latin typeface="Calibri" pitchFamily="34" charset="0"/>
              </a:rPr>
              <a:t>144</a:t>
            </a:r>
          </a:p>
        </p:txBody>
      </p:sp>
      <p:sp>
        <p:nvSpPr>
          <p:cNvPr id="19" name="TextBox 18"/>
          <p:cNvSpPr txBox="1">
            <a:spLocks noChangeArrowheads="1"/>
          </p:cNvSpPr>
          <p:nvPr/>
        </p:nvSpPr>
        <p:spPr bwMode="auto">
          <a:xfrm>
            <a:off x="230188" y="3265488"/>
            <a:ext cx="3562350" cy="584200"/>
          </a:xfrm>
          <a:prstGeom prst="rect">
            <a:avLst/>
          </a:prstGeom>
          <a:noFill/>
          <a:ln w="9525">
            <a:noFill/>
            <a:miter lim="800000"/>
            <a:headEnd/>
            <a:tailEnd/>
          </a:ln>
        </p:spPr>
        <p:txBody>
          <a:bodyPr>
            <a:spAutoFit/>
          </a:bodyPr>
          <a:lstStyle/>
          <a:p>
            <a:pPr>
              <a:spcBef>
                <a:spcPts val="600"/>
              </a:spcBef>
            </a:pPr>
            <a:r>
              <a:rPr lang="ru-RU" altLang="ru-RU" sz="3200" b="1">
                <a:solidFill>
                  <a:srgbClr val="C00000"/>
                </a:solidFill>
                <a:latin typeface="Calibri" pitchFamily="34" charset="0"/>
              </a:rPr>
              <a:t>Ответ: компьютер</a:t>
            </a:r>
          </a:p>
        </p:txBody>
      </p:sp>
      <p:pic>
        <p:nvPicPr>
          <p:cNvPr id="17508" name="Рисунок 21" descr="3.png"/>
          <p:cNvPicPr>
            <a:picLocks noChangeAspect="1"/>
          </p:cNvPicPr>
          <p:nvPr/>
        </p:nvPicPr>
        <p:blipFill>
          <a:blip r:embed="rId3"/>
          <a:srcRect/>
          <a:stretch>
            <a:fillRect/>
          </a:stretch>
        </p:blipFill>
        <p:spPr bwMode="auto">
          <a:xfrm>
            <a:off x="8010525" y="122238"/>
            <a:ext cx="933450" cy="1081087"/>
          </a:xfrm>
          <a:prstGeom prst="rect">
            <a:avLst/>
          </a:prstGeom>
          <a:noFill/>
          <a:ln w="9525">
            <a:noFill/>
            <a:miter lim="800000"/>
            <a:headEnd/>
            <a:tailEnd/>
          </a:ln>
        </p:spPr>
      </p:pic>
      <p:sp>
        <p:nvSpPr>
          <p:cNvPr id="31" name="Скругленный прямоугольник 30">
            <a:hlinkClick r:id="rId4" action="ppaction://hlinksldjump"/>
          </p:cNvPr>
          <p:cNvSpPr/>
          <p:nvPr/>
        </p:nvSpPr>
        <p:spPr>
          <a:xfrm>
            <a:off x="157163" y="6429375"/>
            <a:ext cx="642937" cy="28575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t>Старт</a:t>
            </a:r>
          </a:p>
        </p:txBody>
      </p:sp>
      <p:sp>
        <p:nvSpPr>
          <p:cNvPr id="32" name="Скругленный прямоугольник 31">
            <a:hlinkClick r:id="rId4" action="ppaction://hlinksldjump"/>
          </p:cNvPr>
          <p:cNvSpPr/>
          <p:nvPr/>
        </p:nvSpPr>
        <p:spPr>
          <a:xfrm>
            <a:off x="952500"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4" action="ppaction://hlinksldjump"/>
              </a:rPr>
              <a:t>1</a:t>
            </a:r>
            <a:endParaRPr lang="ru-RU" b="1" dirty="0"/>
          </a:p>
        </p:txBody>
      </p:sp>
      <p:sp>
        <p:nvSpPr>
          <p:cNvPr id="33" name="Скругленный прямоугольник 32">
            <a:hlinkClick r:id="rId5" action="ppaction://hlinksldjump"/>
          </p:cNvPr>
          <p:cNvSpPr/>
          <p:nvPr/>
        </p:nvSpPr>
        <p:spPr>
          <a:xfrm>
            <a:off x="1749425"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6" action="ppaction://hlinksldjump"/>
              </a:rPr>
              <a:t>2</a:t>
            </a:r>
            <a:endParaRPr lang="ru-RU" b="1" dirty="0"/>
          </a:p>
        </p:txBody>
      </p:sp>
      <p:sp>
        <p:nvSpPr>
          <p:cNvPr id="34" name="Скругленный прямоугольник 33">
            <a:hlinkClick r:id="rId6" action="ppaction://hlinksldjump"/>
          </p:cNvPr>
          <p:cNvSpPr/>
          <p:nvPr/>
        </p:nvSpPr>
        <p:spPr>
          <a:xfrm>
            <a:off x="2546350"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7" action="ppaction://hlinksldjump"/>
              </a:rPr>
              <a:t>3</a:t>
            </a:r>
            <a:endParaRPr lang="ru-RU" b="1" dirty="0"/>
          </a:p>
        </p:txBody>
      </p:sp>
      <p:sp>
        <p:nvSpPr>
          <p:cNvPr id="35" name="Скругленный прямоугольник 34">
            <a:hlinkClick r:id="rId7" action="ppaction://hlinksldjump"/>
          </p:cNvPr>
          <p:cNvSpPr/>
          <p:nvPr/>
        </p:nvSpPr>
        <p:spPr>
          <a:xfrm>
            <a:off x="3343275"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5" action="ppaction://hlinksldjump"/>
              </a:rPr>
              <a:t>4</a:t>
            </a:r>
            <a:endParaRPr lang="ru-RU" b="1" dirty="0"/>
          </a:p>
        </p:txBody>
      </p:sp>
      <p:sp>
        <p:nvSpPr>
          <p:cNvPr id="36" name="Скругленный прямоугольник 35">
            <a:hlinkClick r:id="rId8" action="ppaction://hlinksldjump"/>
          </p:cNvPr>
          <p:cNvSpPr/>
          <p:nvPr/>
        </p:nvSpPr>
        <p:spPr>
          <a:xfrm>
            <a:off x="4937125"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8" action="ppaction://hlinksldjump"/>
              </a:rPr>
              <a:t>6</a:t>
            </a:r>
            <a:endParaRPr lang="ru-RU" b="1" dirty="0"/>
          </a:p>
        </p:txBody>
      </p:sp>
      <p:sp>
        <p:nvSpPr>
          <p:cNvPr id="38" name="Скругленный прямоугольник 37">
            <a:hlinkClick r:id="rId9" action="ppaction://hlinksldjump"/>
          </p:cNvPr>
          <p:cNvSpPr/>
          <p:nvPr/>
        </p:nvSpPr>
        <p:spPr>
          <a:xfrm>
            <a:off x="4106863" y="6429375"/>
            <a:ext cx="642937" cy="2857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t>5</a:t>
            </a:r>
          </a:p>
        </p:txBody>
      </p:sp>
      <p:sp>
        <p:nvSpPr>
          <p:cNvPr id="40" name="Скругленный прямоугольник 39">
            <a:hlinkClick r:id="rId10" action="ppaction://hlinksldjump"/>
          </p:cNvPr>
          <p:cNvSpPr/>
          <p:nvPr/>
        </p:nvSpPr>
        <p:spPr>
          <a:xfrm>
            <a:off x="8123238" y="6429375"/>
            <a:ext cx="828675" cy="285750"/>
          </a:xfrm>
          <a:prstGeom prst="round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hlinkClick r:id="rId11" action="ppaction://hlinksldjump"/>
              </a:rPr>
              <a:t>Финиш</a:t>
            </a:r>
            <a:endParaRPr lang="ru-RU" sz="1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2" name="верно.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endParaRPr lang="ru-RU" altLang="ru-RU" smtClean="0"/>
          </a:p>
        </p:txBody>
      </p:sp>
      <p:sp>
        <p:nvSpPr>
          <p:cNvPr id="18435" name="Объект 2"/>
          <p:cNvSpPr>
            <a:spLocks noGrp="1"/>
          </p:cNvSpPr>
          <p:nvPr>
            <p:ph idx="1"/>
          </p:nvPr>
        </p:nvSpPr>
        <p:spPr/>
        <p:txBody>
          <a:bodyPr/>
          <a:lstStyle/>
          <a:p>
            <a:endParaRPr lang="ru-RU" altLang="ru-RU" smtClean="0"/>
          </a:p>
        </p:txBody>
      </p:sp>
      <p:grpSp>
        <p:nvGrpSpPr>
          <p:cNvPr id="18436" name="Группа 5"/>
          <p:cNvGrpSpPr>
            <a:grpSpLocks/>
          </p:cNvGrpSpPr>
          <p:nvPr/>
        </p:nvGrpSpPr>
        <p:grpSpPr bwMode="auto">
          <a:xfrm>
            <a:off x="0" y="293688"/>
            <a:ext cx="9128125" cy="6084887"/>
            <a:chOff x="-2" y="293914"/>
            <a:chExt cx="9127671" cy="6085114"/>
          </a:xfrm>
        </p:grpSpPr>
        <p:pic>
          <p:nvPicPr>
            <p:cNvPr id="18437" name="Picture 3"/>
            <p:cNvPicPr>
              <a:picLocks noChangeAspect="1" noChangeArrowheads="1"/>
            </p:cNvPicPr>
            <p:nvPr/>
          </p:nvPicPr>
          <p:blipFill>
            <a:blip r:embed="rId2"/>
            <a:srcRect/>
            <a:stretch>
              <a:fillRect/>
            </a:stretch>
          </p:blipFill>
          <p:spPr bwMode="auto">
            <a:xfrm>
              <a:off x="-2" y="293914"/>
              <a:ext cx="9127671" cy="6085114"/>
            </a:xfrm>
            <a:prstGeom prst="rect">
              <a:avLst/>
            </a:prstGeom>
            <a:noFill/>
            <a:ln w="9525">
              <a:noFill/>
              <a:miter lim="800000"/>
              <a:headEnd/>
              <a:tailEnd/>
            </a:ln>
            <a:effectLst/>
          </p:spPr>
        </p:pic>
        <p:sp>
          <p:nvSpPr>
            <p:cNvPr id="5" name="Облако 4"/>
            <p:cNvSpPr/>
            <p:nvPr/>
          </p:nvSpPr>
          <p:spPr>
            <a:xfrm>
              <a:off x="6324599" y="2079172"/>
              <a:ext cx="1632858" cy="1012372"/>
            </a:xfrm>
            <a:prstGeom prst="cloud">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ru-RU"/>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11"/>
          <p:cNvSpPr txBox="1">
            <a:spLocks noChangeArrowheads="1"/>
          </p:cNvSpPr>
          <p:nvPr/>
        </p:nvSpPr>
        <p:spPr bwMode="auto">
          <a:xfrm>
            <a:off x="168275" y="188913"/>
            <a:ext cx="8783638" cy="584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ts val="1200"/>
              </a:spcBef>
              <a:defRPr/>
            </a:pPr>
            <a:r>
              <a:rPr lang="ru-RU" sz="3200" b="1" dirty="0">
                <a:solidFill>
                  <a:schemeClr val="accent1">
                    <a:lumMod val="75000"/>
                  </a:schemeClr>
                </a:solidFill>
              </a:rPr>
              <a:t>Станция 6. Термины информатики</a:t>
            </a:r>
          </a:p>
        </p:txBody>
      </p:sp>
      <p:sp>
        <p:nvSpPr>
          <p:cNvPr id="29" name="Скругленный прямоугольник 28">
            <a:hlinkClick r:id="rId3" action="ppaction://hlinksldjump"/>
          </p:cNvPr>
          <p:cNvSpPr/>
          <p:nvPr/>
        </p:nvSpPr>
        <p:spPr>
          <a:xfrm>
            <a:off x="157163" y="6429375"/>
            <a:ext cx="642937" cy="28575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t>Старт</a:t>
            </a:r>
          </a:p>
        </p:txBody>
      </p:sp>
      <p:sp>
        <p:nvSpPr>
          <p:cNvPr id="30" name="Скругленный прямоугольник 29">
            <a:hlinkClick r:id="rId3" action="ppaction://hlinksldjump"/>
          </p:cNvPr>
          <p:cNvSpPr/>
          <p:nvPr/>
        </p:nvSpPr>
        <p:spPr>
          <a:xfrm>
            <a:off x="952500"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3" action="ppaction://hlinksldjump"/>
              </a:rPr>
              <a:t>1</a:t>
            </a:r>
            <a:endParaRPr lang="ru-RU" b="1" dirty="0"/>
          </a:p>
        </p:txBody>
      </p:sp>
      <p:sp>
        <p:nvSpPr>
          <p:cNvPr id="31" name="Скругленный прямоугольник 30">
            <a:hlinkClick r:id="rId4" action="ppaction://hlinksldjump"/>
          </p:cNvPr>
          <p:cNvSpPr/>
          <p:nvPr/>
        </p:nvSpPr>
        <p:spPr>
          <a:xfrm>
            <a:off x="1749425"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5" action="ppaction://hlinksldjump"/>
              </a:rPr>
              <a:t>2</a:t>
            </a:r>
            <a:endParaRPr lang="ru-RU" b="1" dirty="0"/>
          </a:p>
        </p:txBody>
      </p:sp>
      <p:sp>
        <p:nvSpPr>
          <p:cNvPr id="32" name="Скругленный прямоугольник 31">
            <a:hlinkClick r:id="rId5" action="ppaction://hlinksldjump"/>
          </p:cNvPr>
          <p:cNvSpPr/>
          <p:nvPr/>
        </p:nvSpPr>
        <p:spPr>
          <a:xfrm>
            <a:off x="2546350"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6" action="ppaction://hlinksldjump"/>
              </a:rPr>
              <a:t>3</a:t>
            </a:r>
            <a:endParaRPr lang="ru-RU" b="1" dirty="0"/>
          </a:p>
        </p:txBody>
      </p:sp>
      <p:sp>
        <p:nvSpPr>
          <p:cNvPr id="33" name="Скругленный прямоугольник 32">
            <a:hlinkClick r:id="rId6" action="ppaction://hlinksldjump"/>
          </p:cNvPr>
          <p:cNvSpPr/>
          <p:nvPr/>
        </p:nvSpPr>
        <p:spPr>
          <a:xfrm>
            <a:off x="3343275"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4" action="ppaction://hlinksldjump"/>
              </a:rPr>
              <a:t>4</a:t>
            </a:r>
            <a:endParaRPr lang="ru-RU" b="1" dirty="0"/>
          </a:p>
        </p:txBody>
      </p:sp>
      <p:sp>
        <p:nvSpPr>
          <p:cNvPr id="34" name="Скругленный прямоугольник 33">
            <a:hlinkClick r:id="rId7" action="ppaction://hlinksldjump"/>
          </p:cNvPr>
          <p:cNvSpPr/>
          <p:nvPr/>
        </p:nvSpPr>
        <p:spPr>
          <a:xfrm>
            <a:off x="5024438" y="6437313"/>
            <a:ext cx="642937" cy="2857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t>6</a:t>
            </a:r>
          </a:p>
        </p:txBody>
      </p:sp>
      <p:sp>
        <p:nvSpPr>
          <p:cNvPr id="35" name="Скругленный прямоугольник 34">
            <a:hlinkClick r:id="rId6" action="ppaction://hlinksldjump"/>
          </p:cNvPr>
          <p:cNvSpPr/>
          <p:nvPr/>
        </p:nvSpPr>
        <p:spPr>
          <a:xfrm>
            <a:off x="4140200"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8" action="ppaction://hlinksldjump"/>
              </a:rPr>
              <a:t>5</a:t>
            </a:r>
            <a:endParaRPr lang="ru-RU" b="1" dirty="0"/>
          </a:p>
        </p:txBody>
      </p:sp>
      <p:sp>
        <p:nvSpPr>
          <p:cNvPr id="38" name="Скругленный прямоугольник 37">
            <a:hlinkClick r:id="rId9" action="ppaction://hlinksldjump"/>
          </p:cNvPr>
          <p:cNvSpPr/>
          <p:nvPr/>
        </p:nvSpPr>
        <p:spPr>
          <a:xfrm>
            <a:off x="8123238" y="6429375"/>
            <a:ext cx="828675" cy="285750"/>
          </a:xfrm>
          <a:prstGeom prst="round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hlinkClick r:id="rId10" action="ppaction://hlinksldjump"/>
              </a:rPr>
              <a:t>Финиш</a:t>
            </a:r>
            <a:endParaRPr lang="ru-RU" sz="1400" b="1" dirty="0"/>
          </a:p>
        </p:txBody>
      </p:sp>
      <p:sp>
        <p:nvSpPr>
          <p:cNvPr id="2" name="Скругленный прямоугольник 1"/>
          <p:cNvSpPr/>
          <p:nvPr/>
        </p:nvSpPr>
        <p:spPr>
          <a:xfrm>
            <a:off x="261938" y="838200"/>
            <a:ext cx="2130425" cy="3984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800" b="1" dirty="0">
                <a:solidFill>
                  <a:schemeClr val="tx1"/>
                </a:solidFill>
              </a:rPr>
              <a:t>Буква</a:t>
            </a:r>
          </a:p>
        </p:txBody>
      </p:sp>
      <p:sp>
        <p:nvSpPr>
          <p:cNvPr id="16" name="Скругленный прямоугольник 15"/>
          <p:cNvSpPr/>
          <p:nvPr/>
        </p:nvSpPr>
        <p:spPr>
          <a:xfrm>
            <a:off x="261938" y="2027238"/>
            <a:ext cx="2130425" cy="39846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800" b="1" dirty="0"/>
              <a:t>Данные </a:t>
            </a:r>
          </a:p>
        </p:txBody>
      </p:sp>
      <p:sp>
        <p:nvSpPr>
          <p:cNvPr id="17" name="Скругленный прямоугольник 16"/>
          <p:cNvSpPr/>
          <p:nvPr/>
        </p:nvSpPr>
        <p:spPr>
          <a:xfrm>
            <a:off x="261938" y="1431925"/>
            <a:ext cx="2130425" cy="3984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800" b="1" dirty="0"/>
              <a:t>Алгоритм</a:t>
            </a:r>
          </a:p>
        </p:txBody>
      </p:sp>
      <p:sp>
        <p:nvSpPr>
          <p:cNvPr id="18" name="Скругленный прямоугольник 17"/>
          <p:cNvSpPr/>
          <p:nvPr/>
        </p:nvSpPr>
        <p:spPr>
          <a:xfrm>
            <a:off x="261938" y="3216275"/>
            <a:ext cx="2130425" cy="3984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800" b="1" dirty="0"/>
              <a:t>Модель </a:t>
            </a:r>
          </a:p>
        </p:txBody>
      </p:sp>
      <p:sp>
        <p:nvSpPr>
          <p:cNvPr id="19" name="Скругленный прямоугольник 18"/>
          <p:cNvSpPr/>
          <p:nvPr/>
        </p:nvSpPr>
        <p:spPr>
          <a:xfrm>
            <a:off x="261938" y="2620963"/>
            <a:ext cx="2130425" cy="39846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400" b="1" dirty="0"/>
              <a:t>Информация </a:t>
            </a:r>
          </a:p>
        </p:txBody>
      </p:sp>
      <p:sp>
        <p:nvSpPr>
          <p:cNvPr id="20" name="Скругленный прямоугольник 19"/>
          <p:cNvSpPr/>
          <p:nvPr/>
        </p:nvSpPr>
        <p:spPr>
          <a:xfrm>
            <a:off x="261938" y="3810000"/>
            <a:ext cx="2130425" cy="3984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800" b="1" dirty="0"/>
              <a:t>Файл</a:t>
            </a:r>
          </a:p>
        </p:txBody>
      </p:sp>
      <p:sp>
        <p:nvSpPr>
          <p:cNvPr id="21" name="Скругленный прямоугольник 20"/>
          <p:cNvSpPr/>
          <p:nvPr/>
        </p:nvSpPr>
        <p:spPr>
          <a:xfrm>
            <a:off x="3057525" y="781050"/>
            <a:ext cx="5876925" cy="5127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b="1" dirty="0"/>
              <a:t>Закодированная информация в компьютере</a:t>
            </a:r>
          </a:p>
        </p:txBody>
      </p:sp>
      <p:sp>
        <p:nvSpPr>
          <p:cNvPr id="22" name="Скругленный прямоугольник 21"/>
          <p:cNvSpPr/>
          <p:nvPr/>
        </p:nvSpPr>
        <p:spPr>
          <a:xfrm>
            <a:off x="3057525" y="1390650"/>
            <a:ext cx="5876925" cy="51117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b="1" dirty="0">
                <a:solidFill>
                  <a:schemeClr val="tx1"/>
                </a:solidFill>
              </a:rPr>
              <a:t>Упрощенное подобие объекта-оригинала</a:t>
            </a:r>
          </a:p>
        </p:txBody>
      </p:sp>
      <p:sp>
        <p:nvSpPr>
          <p:cNvPr id="23" name="Скругленный прямоугольник 22"/>
          <p:cNvSpPr/>
          <p:nvPr/>
        </p:nvSpPr>
        <p:spPr>
          <a:xfrm>
            <a:off x="3057525" y="1998663"/>
            <a:ext cx="5876925" cy="51117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b="1" dirty="0"/>
              <a:t>Знак алфавита естественного языка</a:t>
            </a:r>
          </a:p>
        </p:txBody>
      </p:sp>
      <p:sp>
        <p:nvSpPr>
          <p:cNvPr id="24" name="Скругленный прямоугольник 23"/>
          <p:cNvSpPr/>
          <p:nvPr/>
        </p:nvSpPr>
        <p:spPr>
          <a:xfrm>
            <a:off x="3057525" y="2606675"/>
            <a:ext cx="5876925" cy="51117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b="1" dirty="0"/>
              <a:t>Описание конечной последовательности действий, исполнение которой приводит к заданному результату.</a:t>
            </a:r>
          </a:p>
        </p:txBody>
      </p:sp>
      <p:sp>
        <p:nvSpPr>
          <p:cNvPr id="25" name="Скругленный прямоугольник 24"/>
          <p:cNvSpPr/>
          <p:nvPr/>
        </p:nvSpPr>
        <p:spPr>
          <a:xfrm>
            <a:off x="3057525" y="3214688"/>
            <a:ext cx="5876925" cy="51117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b="1" dirty="0"/>
              <a:t>Набор данных, имеющих имя и хранящихся во внешней памяти компьютера</a:t>
            </a:r>
          </a:p>
        </p:txBody>
      </p:sp>
      <p:sp>
        <p:nvSpPr>
          <p:cNvPr id="26" name="Скругленный прямоугольник 25"/>
          <p:cNvSpPr/>
          <p:nvPr/>
        </p:nvSpPr>
        <p:spPr>
          <a:xfrm>
            <a:off x="3057525" y="3822700"/>
            <a:ext cx="5876925" cy="5127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ru-RU" b="1" dirty="0">
              <a:solidFill>
                <a:schemeClr val="tx1"/>
              </a:solidFill>
            </a:endParaRPr>
          </a:p>
          <a:p>
            <a:pPr algn="ctr">
              <a:defRPr/>
            </a:pPr>
            <a:r>
              <a:rPr lang="ru-RU" b="1" dirty="0">
                <a:solidFill>
                  <a:schemeClr val="tx1"/>
                </a:solidFill>
              </a:rPr>
              <a:t>То, что несут человеку объекты окружающего мира</a:t>
            </a:r>
          </a:p>
          <a:p>
            <a:pPr algn="ctr">
              <a:defRPr/>
            </a:pPr>
            <a:endParaRPr lang="ru-RU" dirty="0"/>
          </a:p>
        </p:txBody>
      </p:sp>
      <p:cxnSp>
        <p:nvCxnSpPr>
          <p:cNvPr id="4" name="Прямая со стрелкой 3"/>
          <p:cNvCxnSpPr>
            <a:stCxn id="2" idx="3"/>
            <a:endCxn id="23" idx="1"/>
          </p:cNvCxnSpPr>
          <p:nvPr/>
        </p:nvCxnSpPr>
        <p:spPr>
          <a:xfrm>
            <a:off x="2392363" y="1038225"/>
            <a:ext cx="665162" cy="1216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a:stCxn id="17" idx="3"/>
            <a:endCxn id="24" idx="1"/>
          </p:cNvCxnSpPr>
          <p:nvPr/>
        </p:nvCxnSpPr>
        <p:spPr>
          <a:xfrm>
            <a:off x="2392363" y="1631950"/>
            <a:ext cx="665162" cy="1230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a:stCxn id="16" idx="3"/>
            <a:endCxn id="21" idx="1"/>
          </p:cNvCxnSpPr>
          <p:nvPr/>
        </p:nvCxnSpPr>
        <p:spPr>
          <a:xfrm flipV="1">
            <a:off x="2392363" y="1036638"/>
            <a:ext cx="665162" cy="1189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19" idx="3"/>
            <a:endCxn id="26" idx="1"/>
          </p:cNvCxnSpPr>
          <p:nvPr/>
        </p:nvCxnSpPr>
        <p:spPr>
          <a:xfrm>
            <a:off x="2392363" y="2820988"/>
            <a:ext cx="665162" cy="1257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18" idx="3"/>
            <a:endCxn id="22" idx="1"/>
          </p:cNvCxnSpPr>
          <p:nvPr/>
        </p:nvCxnSpPr>
        <p:spPr>
          <a:xfrm flipV="1">
            <a:off x="2392363" y="1646238"/>
            <a:ext cx="665162" cy="1768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20" idx="3"/>
            <a:endCxn id="25" idx="1"/>
          </p:cNvCxnSpPr>
          <p:nvPr/>
        </p:nvCxnSpPr>
        <p:spPr>
          <a:xfrm flipV="1">
            <a:off x="2392363" y="3470275"/>
            <a:ext cx="665162" cy="539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500"/>
                                        <p:tgtEl>
                                          <p:spTgt spid="6"/>
                                        </p:tgtEl>
                                      </p:cBhvr>
                                    </p:animEffect>
                                  </p:childTnLst>
                                </p:cTn>
                              </p:par>
                            </p:childTnLst>
                          </p:cTn>
                        </p:par>
                        <p:par>
                          <p:cTn id="12" fill="hold" nodeType="afterGroup">
                            <p:stCondLst>
                              <p:cond delay="2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1500"/>
                                        <p:tgtEl>
                                          <p:spTgt spid="8"/>
                                        </p:tgtEl>
                                      </p:cBhvr>
                                    </p:animEffect>
                                  </p:childTnLst>
                                </p:cTn>
                              </p:par>
                            </p:childTnLst>
                          </p:cTn>
                        </p:par>
                        <p:par>
                          <p:cTn id="16" fill="hold" nodeType="afterGroup">
                            <p:stCondLst>
                              <p:cond delay="350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1500"/>
                                        <p:tgtEl>
                                          <p:spTgt spid="10"/>
                                        </p:tgtEl>
                                      </p:cBhvr>
                                    </p:animEffect>
                                  </p:childTnLst>
                                </p:cTn>
                              </p:par>
                            </p:childTnLst>
                          </p:cTn>
                        </p:par>
                        <p:par>
                          <p:cTn id="20" fill="hold" nodeType="afterGroup">
                            <p:stCondLst>
                              <p:cond delay="5000"/>
                            </p:stCondLst>
                            <p:childTnLst>
                              <p:par>
                                <p:cTn id="21" presetID="22"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1500"/>
                                        <p:tgtEl>
                                          <p:spTgt spid="12"/>
                                        </p:tgtEl>
                                      </p:cBhvr>
                                    </p:animEffect>
                                  </p:childTnLst>
                                </p:cTn>
                              </p:par>
                            </p:childTnLst>
                          </p:cTn>
                        </p:par>
                        <p:par>
                          <p:cTn id="24" fill="hold" nodeType="afterGroup">
                            <p:stCondLst>
                              <p:cond delay="65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a:hlinkClick r:id="rId2" action="ppaction://hlinksldjump"/>
          </p:cNvPr>
          <p:cNvSpPr/>
          <p:nvPr/>
        </p:nvSpPr>
        <p:spPr>
          <a:xfrm>
            <a:off x="157163" y="6429375"/>
            <a:ext cx="642937" cy="28575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hlinkClick r:id="rId3" action="ppaction://hlinksldjump"/>
              </a:rPr>
              <a:t>Старт</a:t>
            </a:r>
            <a:endParaRPr lang="ru-RU" sz="1400" b="1" dirty="0"/>
          </a:p>
        </p:txBody>
      </p:sp>
      <p:sp>
        <p:nvSpPr>
          <p:cNvPr id="19" name="Скругленный прямоугольник 18">
            <a:hlinkClick r:id="rId4" action="ppaction://hlinksldjump"/>
          </p:cNvPr>
          <p:cNvSpPr/>
          <p:nvPr/>
        </p:nvSpPr>
        <p:spPr>
          <a:xfrm>
            <a:off x="8123238" y="6429375"/>
            <a:ext cx="828675" cy="285750"/>
          </a:xfrm>
          <a:prstGeom prst="round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hlinkClick r:id="rId5" action="ppaction://hlinksldjump"/>
              </a:rPr>
              <a:t>Финиш</a:t>
            </a:r>
            <a:endParaRPr lang="ru-RU" sz="1400" b="1" dirty="0"/>
          </a:p>
        </p:txBody>
      </p:sp>
      <p:pic>
        <p:nvPicPr>
          <p:cNvPr id="17425" name="Picture 17"/>
          <p:cNvPicPr>
            <a:picLocks noChangeAspect="1" noChangeArrowheads="1"/>
          </p:cNvPicPr>
          <p:nvPr/>
        </p:nvPicPr>
        <p:blipFill>
          <a:blip r:embed="rId6"/>
          <a:srcRect/>
          <a:stretch>
            <a:fillRect/>
          </a:stretch>
        </p:blipFill>
        <p:spPr bwMode="auto">
          <a:xfrm>
            <a:off x="6256338" y="2438400"/>
            <a:ext cx="896937" cy="906463"/>
          </a:xfrm>
          <a:prstGeom prst="rect">
            <a:avLst/>
          </a:prstGeom>
          <a:noFill/>
          <a:ln w="9525">
            <a:noFill/>
            <a:miter lim="800000"/>
            <a:headEnd/>
            <a:tailEnd/>
          </a:ln>
          <a:effectLst/>
        </p:spPr>
      </p:pic>
      <p:pic>
        <p:nvPicPr>
          <p:cNvPr id="21" name="Picture 17"/>
          <p:cNvPicPr>
            <a:picLocks noChangeAspect="1" noChangeArrowheads="1"/>
          </p:cNvPicPr>
          <p:nvPr/>
        </p:nvPicPr>
        <p:blipFill>
          <a:blip r:embed="rId7"/>
          <a:srcRect/>
          <a:stretch>
            <a:fillRect/>
          </a:stretch>
        </p:blipFill>
        <p:spPr bwMode="auto">
          <a:xfrm>
            <a:off x="3451225" y="2751138"/>
            <a:ext cx="1793875" cy="1812925"/>
          </a:xfrm>
          <a:prstGeom prst="rect">
            <a:avLst/>
          </a:prstGeom>
          <a:noFill/>
          <a:ln w="9525">
            <a:noFill/>
            <a:miter lim="800000"/>
            <a:headEnd/>
            <a:tailEnd/>
          </a:ln>
          <a:effectLst/>
        </p:spPr>
      </p:pic>
      <p:pic>
        <p:nvPicPr>
          <p:cNvPr id="22" name="Picture 17"/>
          <p:cNvPicPr>
            <a:picLocks noChangeAspect="1" noChangeArrowheads="1"/>
          </p:cNvPicPr>
          <p:nvPr/>
        </p:nvPicPr>
        <p:blipFill>
          <a:blip r:embed="rId8"/>
          <a:srcRect/>
          <a:stretch>
            <a:fillRect/>
          </a:stretch>
        </p:blipFill>
        <p:spPr bwMode="auto">
          <a:xfrm>
            <a:off x="2508250" y="754063"/>
            <a:ext cx="1362075" cy="1376362"/>
          </a:xfrm>
          <a:prstGeom prst="rect">
            <a:avLst/>
          </a:prstGeom>
          <a:noFill/>
          <a:ln w="9525">
            <a:noFill/>
            <a:miter lim="800000"/>
            <a:headEnd/>
            <a:tailEnd/>
          </a:ln>
          <a:effectLst/>
        </p:spPr>
      </p:pic>
      <p:pic>
        <p:nvPicPr>
          <p:cNvPr id="23" name="Picture 17"/>
          <p:cNvPicPr>
            <a:picLocks noChangeAspect="1" noChangeArrowheads="1"/>
          </p:cNvPicPr>
          <p:nvPr/>
        </p:nvPicPr>
        <p:blipFill>
          <a:blip r:embed="rId9"/>
          <a:srcRect/>
          <a:stretch>
            <a:fillRect/>
          </a:stretch>
        </p:blipFill>
        <p:spPr bwMode="auto">
          <a:xfrm>
            <a:off x="709613" y="3033713"/>
            <a:ext cx="896937" cy="906462"/>
          </a:xfrm>
          <a:prstGeom prst="rect">
            <a:avLst/>
          </a:prstGeom>
          <a:noFill/>
          <a:ln w="9525">
            <a:noFill/>
            <a:miter lim="800000"/>
            <a:headEnd/>
            <a:tailEnd/>
          </a:ln>
          <a:effectLst/>
        </p:spPr>
      </p:pic>
      <p:pic>
        <p:nvPicPr>
          <p:cNvPr id="24" name="Picture 17"/>
          <p:cNvPicPr>
            <a:picLocks noChangeAspect="1" noChangeArrowheads="1"/>
          </p:cNvPicPr>
          <p:nvPr/>
        </p:nvPicPr>
        <p:blipFill>
          <a:blip r:embed="rId10"/>
          <a:srcRect/>
          <a:stretch>
            <a:fillRect/>
          </a:stretch>
        </p:blipFill>
        <p:spPr bwMode="auto">
          <a:xfrm>
            <a:off x="5259388" y="903288"/>
            <a:ext cx="1290637" cy="1303337"/>
          </a:xfrm>
          <a:prstGeom prst="rect">
            <a:avLst/>
          </a:prstGeom>
          <a:noFill/>
          <a:ln w="9525">
            <a:noFill/>
            <a:miter lim="800000"/>
            <a:headEnd/>
            <a:tailEnd/>
          </a:ln>
          <a:effectLst/>
        </p:spPr>
      </p:pic>
      <p:pic>
        <p:nvPicPr>
          <p:cNvPr id="25" name="Picture 17"/>
          <p:cNvPicPr>
            <a:picLocks noChangeAspect="1" noChangeArrowheads="1"/>
          </p:cNvPicPr>
          <p:nvPr/>
        </p:nvPicPr>
        <p:blipFill>
          <a:blip r:embed="rId11"/>
          <a:srcRect/>
          <a:stretch>
            <a:fillRect/>
          </a:stretch>
        </p:blipFill>
        <p:spPr bwMode="auto">
          <a:xfrm>
            <a:off x="728663" y="825500"/>
            <a:ext cx="1112837" cy="1122363"/>
          </a:xfrm>
          <a:prstGeom prst="rect">
            <a:avLst/>
          </a:prstGeom>
          <a:noFill/>
          <a:ln w="9525">
            <a:noFill/>
            <a:miter lim="800000"/>
            <a:headEnd/>
            <a:tailEnd/>
          </a:ln>
          <a:effectLst/>
        </p:spPr>
      </p:pic>
      <p:pic>
        <p:nvPicPr>
          <p:cNvPr id="26" name="Picture 17"/>
          <p:cNvPicPr>
            <a:picLocks noChangeAspect="1" noChangeArrowheads="1"/>
          </p:cNvPicPr>
          <p:nvPr/>
        </p:nvPicPr>
        <p:blipFill>
          <a:blip r:embed="rId12"/>
          <a:srcRect/>
          <a:stretch>
            <a:fillRect/>
          </a:stretch>
        </p:blipFill>
        <p:spPr bwMode="auto">
          <a:xfrm>
            <a:off x="7043738" y="234950"/>
            <a:ext cx="1344612" cy="1812925"/>
          </a:xfrm>
          <a:prstGeom prst="rect">
            <a:avLst/>
          </a:prstGeom>
          <a:noFill/>
          <a:ln w="9525">
            <a:noFill/>
            <a:miter lim="800000"/>
            <a:headEnd/>
            <a:tailEnd/>
          </a:ln>
          <a:effectLst/>
        </p:spPr>
      </p:pic>
      <p:pic>
        <p:nvPicPr>
          <p:cNvPr id="27" name="Picture 17"/>
          <p:cNvPicPr>
            <a:picLocks noChangeAspect="1" noChangeArrowheads="1"/>
          </p:cNvPicPr>
          <p:nvPr/>
        </p:nvPicPr>
        <p:blipFill>
          <a:blip r:embed="rId13"/>
          <a:srcRect/>
          <a:stretch>
            <a:fillRect/>
          </a:stretch>
        </p:blipFill>
        <p:spPr bwMode="auto">
          <a:xfrm>
            <a:off x="7281863" y="3487738"/>
            <a:ext cx="1106487" cy="1117600"/>
          </a:xfrm>
          <a:prstGeom prst="rect">
            <a:avLst/>
          </a:prstGeom>
          <a:noFill/>
          <a:ln w="9525">
            <a:noFill/>
            <a:miter lim="800000"/>
            <a:headEnd/>
            <a:tailEnd/>
          </a:ln>
          <a:effectLst/>
        </p:spPr>
      </p:pic>
      <p:pic>
        <p:nvPicPr>
          <p:cNvPr id="28" name="Picture 17"/>
          <p:cNvPicPr>
            <a:picLocks noChangeAspect="1" noChangeArrowheads="1"/>
          </p:cNvPicPr>
          <p:nvPr/>
        </p:nvPicPr>
        <p:blipFill>
          <a:blip r:embed="rId14"/>
          <a:srcRect/>
          <a:stretch>
            <a:fillRect/>
          </a:stretch>
        </p:blipFill>
        <p:spPr bwMode="auto">
          <a:xfrm>
            <a:off x="2016125" y="2252663"/>
            <a:ext cx="984250" cy="1230312"/>
          </a:xfrm>
          <a:prstGeom prst="rect">
            <a:avLst/>
          </a:prstGeom>
          <a:noFill/>
          <a:ln w="9525">
            <a:noFill/>
            <a:miter lim="800000"/>
            <a:headEnd/>
            <a:tailEnd/>
          </a:ln>
          <a:effectLst/>
        </p:spPr>
      </p:pic>
      <p:pic>
        <p:nvPicPr>
          <p:cNvPr id="29" name="Рисунок 6" descr="1.png"/>
          <p:cNvPicPr>
            <a:picLocks noChangeAspect="1"/>
          </p:cNvPicPr>
          <p:nvPr/>
        </p:nvPicPr>
        <p:blipFill>
          <a:blip r:embed="rId15"/>
          <a:srcRect/>
          <a:stretch>
            <a:fillRect/>
          </a:stretch>
        </p:blipFill>
        <p:spPr bwMode="auto">
          <a:xfrm>
            <a:off x="8281988" y="3484563"/>
            <a:ext cx="885825" cy="1079500"/>
          </a:xfrm>
          <a:prstGeom prst="rect">
            <a:avLst/>
          </a:prstGeom>
          <a:noFill/>
          <a:ln w="9525">
            <a:noFill/>
            <a:miter lim="800000"/>
            <a:headEnd/>
            <a:tailEnd/>
          </a:ln>
        </p:spPr>
      </p:pic>
      <p:pic>
        <p:nvPicPr>
          <p:cNvPr id="30" name="Рисунок 7" descr="2.png"/>
          <p:cNvPicPr>
            <a:picLocks noChangeAspect="1"/>
          </p:cNvPicPr>
          <p:nvPr/>
        </p:nvPicPr>
        <p:blipFill>
          <a:blip r:embed="rId16"/>
          <a:srcRect/>
          <a:stretch>
            <a:fillRect/>
          </a:stretch>
        </p:blipFill>
        <p:spPr bwMode="auto">
          <a:xfrm>
            <a:off x="8143875" y="536575"/>
            <a:ext cx="654050" cy="1079500"/>
          </a:xfrm>
          <a:prstGeom prst="rect">
            <a:avLst/>
          </a:prstGeom>
          <a:noFill/>
          <a:ln w="9525">
            <a:noFill/>
            <a:miter lim="800000"/>
            <a:headEnd/>
            <a:tailEnd/>
          </a:ln>
        </p:spPr>
      </p:pic>
      <p:pic>
        <p:nvPicPr>
          <p:cNvPr id="31" name="Рисунок 12" descr="12.png"/>
          <p:cNvPicPr>
            <a:picLocks noChangeAspect="1"/>
          </p:cNvPicPr>
          <p:nvPr/>
        </p:nvPicPr>
        <p:blipFill>
          <a:blip r:embed="rId17"/>
          <a:srcRect/>
          <a:stretch>
            <a:fillRect/>
          </a:stretch>
        </p:blipFill>
        <p:spPr bwMode="auto">
          <a:xfrm>
            <a:off x="6734175" y="2211388"/>
            <a:ext cx="1100138" cy="1079500"/>
          </a:xfrm>
          <a:prstGeom prst="rect">
            <a:avLst/>
          </a:prstGeom>
          <a:noFill/>
          <a:ln w="9525">
            <a:noFill/>
            <a:miter lim="800000"/>
            <a:headEnd/>
            <a:tailEnd/>
          </a:ln>
        </p:spPr>
      </p:pic>
      <p:pic>
        <p:nvPicPr>
          <p:cNvPr id="32" name="Picture 2" descr="C:\Documents and Settings\Учитель.594-6F881932895\Рабочий стол\9.png"/>
          <p:cNvPicPr>
            <a:picLocks noChangeAspect="1" noChangeArrowheads="1"/>
          </p:cNvPicPr>
          <p:nvPr/>
        </p:nvPicPr>
        <p:blipFill>
          <a:blip r:embed="rId18"/>
          <a:srcRect/>
          <a:stretch>
            <a:fillRect/>
          </a:stretch>
        </p:blipFill>
        <p:spPr bwMode="auto">
          <a:xfrm>
            <a:off x="4872038" y="3128963"/>
            <a:ext cx="1223962" cy="1079500"/>
          </a:xfrm>
          <a:prstGeom prst="rect">
            <a:avLst/>
          </a:prstGeom>
          <a:noFill/>
          <a:ln w="9525">
            <a:noFill/>
            <a:miter lim="800000"/>
            <a:headEnd/>
            <a:tailEnd/>
          </a:ln>
        </p:spPr>
      </p:pic>
      <p:pic>
        <p:nvPicPr>
          <p:cNvPr id="33" name="Рисунок 5" descr="13.png"/>
          <p:cNvPicPr>
            <a:picLocks noChangeAspect="1"/>
          </p:cNvPicPr>
          <p:nvPr/>
        </p:nvPicPr>
        <p:blipFill>
          <a:blip r:embed="rId19"/>
          <a:srcRect/>
          <a:stretch>
            <a:fillRect/>
          </a:stretch>
        </p:blipFill>
        <p:spPr bwMode="auto">
          <a:xfrm>
            <a:off x="2974975" y="2393950"/>
            <a:ext cx="733425" cy="947738"/>
          </a:xfrm>
          <a:prstGeom prst="rect">
            <a:avLst/>
          </a:prstGeom>
          <a:noFill/>
          <a:ln w="9525">
            <a:noFill/>
            <a:miter lim="800000"/>
            <a:headEnd/>
            <a:tailEnd/>
          </a:ln>
        </p:spPr>
      </p:pic>
      <p:pic>
        <p:nvPicPr>
          <p:cNvPr id="34" name="Рисунок 8" descr="3.png"/>
          <p:cNvPicPr>
            <a:picLocks noChangeAspect="1"/>
          </p:cNvPicPr>
          <p:nvPr/>
        </p:nvPicPr>
        <p:blipFill>
          <a:blip r:embed="rId20"/>
          <a:srcRect/>
          <a:stretch>
            <a:fillRect/>
          </a:stretch>
        </p:blipFill>
        <p:spPr bwMode="auto">
          <a:xfrm>
            <a:off x="125413" y="2662238"/>
            <a:ext cx="933450" cy="1079500"/>
          </a:xfrm>
          <a:prstGeom prst="rect">
            <a:avLst/>
          </a:prstGeom>
          <a:noFill/>
          <a:ln w="9525">
            <a:noFill/>
            <a:miter lim="800000"/>
            <a:headEnd/>
            <a:tailEnd/>
          </a:ln>
        </p:spPr>
      </p:pic>
      <p:pic>
        <p:nvPicPr>
          <p:cNvPr id="35" name="Рисунок 9" descr="5.png"/>
          <p:cNvPicPr>
            <a:picLocks noChangeAspect="1"/>
          </p:cNvPicPr>
          <p:nvPr/>
        </p:nvPicPr>
        <p:blipFill>
          <a:blip r:embed="rId21"/>
          <a:srcRect/>
          <a:stretch>
            <a:fillRect/>
          </a:stretch>
        </p:blipFill>
        <p:spPr bwMode="auto">
          <a:xfrm>
            <a:off x="392113" y="320675"/>
            <a:ext cx="1036637" cy="1233488"/>
          </a:xfrm>
          <a:prstGeom prst="rect">
            <a:avLst/>
          </a:prstGeom>
          <a:noFill/>
          <a:ln w="9525">
            <a:noFill/>
            <a:miter lim="800000"/>
            <a:headEnd/>
            <a:tailEnd/>
          </a:ln>
        </p:spPr>
      </p:pic>
      <p:pic>
        <p:nvPicPr>
          <p:cNvPr id="36" name="Рисунок 10" descr="6.png"/>
          <p:cNvPicPr>
            <a:picLocks noChangeAspect="1"/>
          </p:cNvPicPr>
          <p:nvPr/>
        </p:nvPicPr>
        <p:blipFill>
          <a:blip r:embed="rId22"/>
          <a:srcRect/>
          <a:stretch>
            <a:fillRect/>
          </a:stretch>
        </p:blipFill>
        <p:spPr bwMode="auto">
          <a:xfrm>
            <a:off x="3392488" y="363538"/>
            <a:ext cx="1055687" cy="1079500"/>
          </a:xfrm>
          <a:prstGeom prst="rect">
            <a:avLst/>
          </a:prstGeom>
          <a:noFill/>
          <a:ln w="9525">
            <a:noFill/>
            <a:miter lim="800000"/>
            <a:headEnd/>
            <a:tailEnd/>
          </a:ln>
        </p:spPr>
      </p:pic>
      <p:pic>
        <p:nvPicPr>
          <p:cNvPr id="37" name="Рисунок 11" descr="11.png"/>
          <p:cNvPicPr>
            <a:picLocks noChangeAspect="1"/>
          </p:cNvPicPr>
          <p:nvPr/>
        </p:nvPicPr>
        <p:blipFill>
          <a:blip r:embed="rId23"/>
          <a:srcRect/>
          <a:stretch>
            <a:fillRect/>
          </a:stretch>
        </p:blipFill>
        <p:spPr bwMode="auto">
          <a:xfrm>
            <a:off x="4503738" y="1327150"/>
            <a:ext cx="979487" cy="1079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20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 calcmode="lin" valueType="num">
                                      <p:cBhvr>
                                        <p:cTn id="9" dur="500" fill="hold"/>
                                        <p:tgtEl>
                                          <p:spTgt spid="30"/>
                                        </p:tgtEl>
                                        <p:attrNameLst>
                                          <p:attrName>style.rotation</p:attrName>
                                        </p:attrNameLst>
                                      </p:cBhvr>
                                      <p:tavLst>
                                        <p:tav tm="0">
                                          <p:val>
                                            <p:fltVal val="360"/>
                                          </p:val>
                                        </p:tav>
                                        <p:tav tm="100000">
                                          <p:val>
                                            <p:fltVal val="0"/>
                                          </p:val>
                                        </p:tav>
                                      </p:tavLst>
                                    </p:anim>
                                    <p:animEffect transition="in" filter="fade">
                                      <p:cBhvr>
                                        <p:cTn id="10" dur="500"/>
                                        <p:tgtEl>
                                          <p:spTgt spid="30"/>
                                        </p:tgtEl>
                                      </p:cBhvr>
                                    </p:animEffect>
                                  </p:childTnLst>
                                </p:cTn>
                              </p:par>
                              <p:par>
                                <p:cTn id="11" presetID="49" presetClass="entr" presetSubtype="0" decel="100000" fill="hold" nodeType="withEffect">
                                  <p:stCondLst>
                                    <p:cond delay="600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 calcmode="lin" valueType="num">
                                      <p:cBhvr>
                                        <p:cTn id="15" dur="500" fill="hold"/>
                                        <p:tgtEl>
                                          <p:spTgt spid="29"/>
                                        </p:tgtEl>
                                        <p:attrNameLst>
                                          <p:attrName>style.rotation</p:attrName>
                                        </p:attrNameLst>
                                      </p:cBhvr>
                                      <p:tavLst>
                                        <p:tav tm="0">
                                          <p:val>
                                            <p:fltVal val="360"/>
                                          </p:val>
                                        </p:tav>
                                        <p:tav tm="100000">
                                          <p:val>
                                            <p:fltVal val="0"/>
                                          </p:val>
                                        </p:tav>
                                      </p:tavLst>
                                    </p:anim>
                                    <p:animEffect transition="in" filter="fade">
                                      <p:cBhvr>
                                        <p:cTn id="16" dur="500"/>
                                        <p:tgtEl>
                                          <p:spTgt spid="29"/>
                                        </p:tgtEl>
                                      </p:cBhvr>
                                    </p:animEffect>
                                  </p:childTnLst>
                                </p:cTn>
                              </p:par>
                              <p:par>
                                <p:cTn id="17" presetID="49" presetClass="entr" presetSubtype="0" decel="100000" fill="hold" nodeType="withEffect">
                                  <p:stCondLst>
                                    <p:cond delay="1000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 calcmode="lin" valueType="num">
                                      <p:cBhvr>
                                        <p:cTn id="21" dur="500" fill="hold"/>
                                        <p:tgtEl>
                                          <p:spTgt spid="31"/>
                                        </p:tgtEl>
                                        <p:attrNameLst>
                                          <p:attrName>style.rotation</p:attrName>
                                        </p:attrNameLst>
                                      </p:cBhvr>
                                      <p:tavLst>
                                        <p:tav tm="0">
                                          <p:val>
                                            <p:fltVal val="360"/>
                                          </p:val>
                                        </p:tav>
                                        <p:tav tm="100000">
                                          <p:val>
                                            <p:fltVal val="0"/>
                                          </p:val>
                                        </p:tav>
                                      </p:tavLst>
                                    </p:anim>
                                    <p:animEffect transition="in" filter="fade">
                                      <p:cBhvr>
                                        <p:cTn id="22" dur="500"/>
                                        <p:tgtEl>
                                          <p:spTgt spid="31"/>
                                        </p:tgtEl>
                                      </p:cBhvr>
                                    </p:animEffect>
                                  </p:childTnLst>
                                </p:cTn>
                              </p:par>
                              <p:par>
                                <p:cTn id="23" presetID="49" presetClass="entr" presetSubtype="0" decel="100000" fill="hold" nodeType="withEffect">
                                  <p:stCondLst>
                                    <p:cond delay="1400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 calcmode="lin" valueType="num">
                                      <p:cBhvr>
                                        <p:cTn id="27" dur="500" fill="hold"/>
                                        <p:tgtEl>
                                          <p:spTgt spid="32"/>
                                        </p:tgtEl>
                                        <p:attrNameLst>
                                          <p:attrName>style.rotation</p:attrName>
                                        </p:attrNameLst>
                                      </p:cBhvr>
                                      <p:tavLst>
                                        <p:tav tm="0">
                                          <p:val>
                                            <p:fltVal val="360"/>
                                          </p:val>
                                        </p:tav>
                                        <p:tav tm="100000">
                                          <p:val>
                                            <p:fltVal val="0"/>
                                          </p:val>
                                        </p:tav>
                                      </p:tavLst>
                                    </p:anim>
                                    <p:animEffect transition="in" filter="fade">
                                      <p:cBhvr>
                                        <p:cTn id="28" dur="500"/>
                                        <p:tgtEl>
                                          <p:spTgt spid="32"/>
                                        </p:tgtEl>
                                      </p:cBhvr>
                                    </p:animEffect>
                                  </p:childTnLst>
                                </p:cTn>
                              </p:par>
                              <p:par>
                                <p:cTn id="29" presetID="49" presetClass="entr" presetSubtype="0" decel="100000" fill="hold" nodeType="withEffect">
                                  <p:stCondLst>
                                    <p:cond delay="18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 calcmode="lin" valueType="num">
                                      <p:cBhvr>
                                        <p:cTn id="33" dur="500" fill="hold"/>
                                        <p:tgtEl>
                                          <p:spTgt spid="32"/>
                                        </p:tgtEl>
                                        <p:attrNameLst>
                                          <p:attrName>style.rotation</p:attrName>
                                        </p:attrNameLst>
                                      </p:cBhvr>
                                      <p:tavLst>
                                        <p:tav tm="0">
                                          <p:val>
                                            <p:fltVal val="360"/>
                                          </p:val>
                                        </p:tav>
                                        <p:tav tm="100000">
                                          <p:val>
                                            <p:fltVal val="0"/>
                                          </p:val>
                                        </p:tav>
                                      </p:tavLst>
                                    </p:anim>
                                    <p:animEffect transition="in" filter="fade">
                                      <p:cBhvr>
                                        <p:cTn id="34" dur="500"/>
                                        <p:tgtEl>
                                          <p:spTgt spid="32"/>
                                        </p:tgtEl>
                                      </p:cBhvr>
                                    </p:animEffect>
                                  </p:childTnLst>
                                </p:cTn>
                              </p:par>
                              <p:par>
                                <p:cTn id="35" presetID="49" presetClass="entr" presetSubtype="0" decel="100000" fill="hold" nodeType="withEffect">
                                  <p:stCondLst>
                                    <p:cond delay="1800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 calcmode="lin" valueType="num">
                                      <p:cBhvr>
                                        <p:cTn id="39" dur="500" fill="hold"/>
                                        <p:tgtEl>
                                          <p:spTgt spid="31"/>
                                        </p:tgtEl>
                                        <p:attrNameLst>
                                          <p:attrName>style.rotation</p:attrName>
                                        </p:attrNameLst>
                                      </p:cBhvr>
                                      <p:tavLst>
                                        <p:tav tm="0">
                                          <p:val>
                                            <p:fltVal val="360"/>
                                          </p:val>
                                        </p:tav>
                                        <p:tav tm="100000">
                                          <p:val>
                                            <p:fltVal val="0"/>
                                          </p:val>
                                        </p:tav>
                                      </p:tavLst>
                                    </p:anim>
                                    <p:animEffect transition="in" filter="fade">
                                      <p:cBhvr>
                                        <p:cTn id="40" dur="500"/>
                                        <p:tgtEl>
                                          <p:spTgt spid="31"/>
                                        </p:tgtEl>
                                      </p:cBhvr>
                                    </p:animEffect>
                                  </p:childTnLst>
                                </p:cTn>
                              </p:par>
                              <p:par>
                                <p:cTn id="41" presetID="49" presetClass="entr" presetSubtype="0" decel="100000" fill="hold" nodeType="withEffect">
                                  <p:stCondLst>
                                    <p:cond delay="1800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 calcmode="lin" valueType="num">
                                      <p:cBhvr>
                                        <p:cTn id="45" dur="500" fill="hold"/>
                                        <p:tgtEl>
                                          <p:spTgt spid="30"/>
                                        </p:tgtEl>
                                        <p:attrNameLst>
                                          <p:attrName>style.rotation</p:attrName>
                                        </p:attrNameLst>
                                      </p:cBhvr>
                                      <p:tavLst>
                                        <p:tav tm="0">
                                          <p:val>
                                            <p:fltVal val="360"/>
                                          </p:val>
                                        </p:tav>
                                        <p:tav tm="100000">
                                          <p:val>
                                            <p:fltVal val="0"/>
                                          </p:val>
                                        </p:tav>
                                      </p:tavLst>
                                    </p:anim>
                                    <p:animEffect transition="in" filter="fade">
                                      <p:cBhvr>
                                        <p:cTn id="46" dur="500"/>
                                        <p:tgtEl>
                                          <p:spTgt spid="30"/>
                                        </p:tgtEl>
                                      </p:cBhvr>
                                    </p:animEffect>
                                  </p:childTnLst>
                                </p:cTn>
                              </p:par>
                              <p:par>
                                <p:cTn id="47" presetID="49" presetClass="entr" presetSubtype="0" decel="100000" fill="hold" nodeType="withEffect">
                                  <p:stCondLst>
                                    <p:cond delay="1800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 calcmode="lin" valueType="num">
                                      <p:cBhvr>
                                        <p:cTn id="51" dur="500" fill="hold"/>
                                        <p:tgtEl>
                                          <p:spTgt spid="29"/>
                                        </p:tgtEl>
                                        <p:attrNameLst>
                                          <p:attrName>style.rotation</p:attrName>
                                        </p:attrNameLst>
                                      </p:cBhvr>
                                      <p:tavLst>
                                        <p:tav tm="0">
                                          <p:val>
                                            <p:fltVal val="360"/>
                                          </p:val>
                                        </p:tav>
                                        <p:tav tm="100000">
                                          <p:val>
                                            <p:fltVal val="0"/>
                                          </p:val>
                                        </p:tav>
                                      </p:tavLst>
                                    </p:anim>
                                    <p:animEffect transition="in" filter="fade">
                                      <p:cBhvr>
                                        <p:cTn id="52" dur="500"/>
                                        <p:tgtEl>
                                          <p:spTgt spid="29"/>
                                        </p:tgtEl>
                                      </p:cBhvr>
                                    </p:animEffect>
                                  </p:childTnLst>
                                </p:cTn>
                              </p:par>
                              <p:par>
                                <p:cTn id="53" presetID="49" presetClass="entr" presetSubtype="0" decel="100000" fill="hold" nodeType="withEffect">
                                  <p:stCondLst>
                                    <p:cond delay="2000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 calcmode="lin" valueType="num">
                                      <p:cBhvr>
                                        <p:cTn id="57" dur="500" fill="hold"/>
                                        <p:tgtEl>
                                          <p:spTgt spid="32"/>
                                        </p:tgtEl>
                                        <p:attrNameLst>
                                          <p:attrName>style.rotation</p:attrName>
                                        </p:attrNameLst>
                                      </p:cBhvr>
                                      <p:tavLst>
                                        <p:tav tm="0">
                                          <p:val>
                                            <p:fltVal val="360"/>
                                          </p:val>
                                        </p:tav>
                                        <p:tav tm="100000">
                                          <p:val>
                                            <p:fltVal val="0"/>
                                          </p:val>
                                        </p:tav>
                                      </p:tavLst>
                                    </p:anim>
                                    <p:animEffect transition="in" filter="fade">
                                      <p:cBhvr>
                                        <p:cTn id="58" dur="500"/>
                                        <p:tgtEl>
                                          <p:spTgt spid="32"/>
                                        </p:tgtEl>
                                      </p:cBhvr>
                                    </p:animEffect>
                                  </p:childTnLst>
                                </p:cTn>
                              </p:par>
                              <p:par>
                                <p:cTn id="59" presetID="49" presetClass="entr" presetSubtype="0" decel="100000" fill="hold" nodeType="withEffect">
                                  <p:stCondLst>
                                    <p:cond delay="20000"/>
                                  </p:stCondLst>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ppt_w</p:attrName>
                                        </p:attrNameLst>
                                      </p:cBhvr>
                                      <p:tavLst>
                                        <p:tav tm="0">
                                          <p:val>
                                            <p:fltVal val="0"/>
                                          </p:val>
                                        </p:tav>
                                        <p:tav tm="100000">
                                          <p:val>
                                            <p:strVal val="#ppt_w"/>
                                          </p:val>
                                        </p:tav>
                                      </p:tavLst>
                                    </p:anim>
                                    <p:anim calcmode="lin" valueType="num">
                                      <p:cBhvr>
                                        <p:cTn id="62" dur="500" fill="hold"/>
                                        <p:tgtEl>
                                          <p:spTgt spid="31"/>
                                        </p:tgtEl>
                                        <p:attrNameLst>
                                          <p:attrName>ppt_h</p:attrName>
                                        </p:attrNameLst>
                                      </p:cBhvr>
                                      <p:tavLst>
                                        <p:tav tm="0">
                                          <p:val>
                                            <p:fltVal val="0"/>
                                          </p:val>
                                        </p:tav>
                                        <p:tav tm="100000">
                                          <p:val>
                                            <p:strVal val="#ppt_h"/>
                                          </p:val>
                                        </p:tav>
                                      </p:tavLst>
                                    </p:anim>
                                    <p:anim calcmode="lin" valueType="num">
                                      <p:cBhvr>
                                        <p:cTn id="63" dur="500" fill="hold"/>
                                        <p:tgtEl>
                                          <p:spTgt spid="31"/>
                                        </p:tgtEl>
                                        <p:attrNameLst>
                                          <p:attrName>style.rotation</p:attrName>
                                        </p:attrNameLst>
                                      </p:cBhvr>
                                      <p:tavLst>
                                        <p:tav tm="0">
                                          <p:val>
                                            <p:fltVal val="360"/>
                                          </p:val>
                                        </p:tav>
                                        <p:tav tm="100000">
                                          <p:val>
                                            <p:fltVal val="0"/>
                                          </p:val>
                                        </p:tav>
                                      </p:tavLst>
                                    </p:anim>
                                    <p:animEffect transition="in" filter="fade">
                                      <p:cBhvr>
                                        <p:cTn id="64" dur="500"/>
                                        <p:tgtEl>
                                          <p:spTgt spid="31"/>
                                        </p:tgtEl>
                                      </p:cBhvr>
                                    </p:animEffect>
                                  </p:childTnLst>
                                </p:cTn>
                              </p:par>
                              <p:par>
                                <p:cTn id="65" presetID="49" presetClass="entr" presetSubtype="0" decel="100000" fill="hold" nodeType="withEffect">
                                  <p:stCondLst>
                                    <p:cond delay="2000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 calcmode="lin" valueType="num">
                                      <p:cBhvr>
                                        <p:cTn id="69" dur="500" fill="hold"/>
                                        <p:tgtEl>
                                          <p:spTgt spid="30"/>
                                        </p:tgtEl>
                                        <p:attrNameLst>
                                          <p:attrName>style.rotation</p:attrName>
                                        </p:attrNameLst>
                                      </p:cBhvr>
                                      <p:tavLst>
                                        <p:tav tm="0">
                                          <p:val>
                                            <p:fltVal val="360"/>
                                          </p:val>
                                        </p:tav>
                                        <p:tav tm="100000">
                                          <p:val>
                                            <p:fltVal val="0"/>
                                          </p:val>
                                        </p:tav>
                                      </p:tavLst>
                                    </p:anim>
                                    <p:animEffect transition="in" filter="fade">
                                      <p:cBhvr>
                                        <p:cTn id="70" dur="500"/>
                                        <p:tgtEl>
                                          <p:spTgt spid="30"/>
                                        </p:tgtEl>
                                      </p:cBhvr>
                                    </p:animEffect>
                                  </p:childTnLst>
                                </p:cTn>
                              </p:par>
                              <p:par>
                                <p:cTn id="71" presetID="49" presetClass="entr" presetSubtype="0" decel="100000" fill="hold" nodeType="withEffect">
                                  <p:stCondLst>
                                    <p:cond delay="2000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fltVal val="0"/>
                                          </p:val>
                                        </p:tav>
                                        <p:tav tm="100000">
                                          <p:val>
                                            <p:strVal val="#ppt_h"/>
                                          </p:val>
                                        </p:tav>
                                      </p:tavLst>
                                    </p:anim>
                                    <p:anim calcmode="lin" valueType="num">
                                      <p:cBhvr>
                                        <p:cTn id="75" dur="500" fill="hold"/>
                                        <p:tgtEl>
                                          <p:spTgt spid="29"/>
                                        </p:tgtEl>
                                        <p:attrNameLst>
                                          <p:attrName>style.rotation</p:attrName>
                                        </p:attrNameLst>
                                      </p:cBhvr>
                                      <p:tavLst>
                                        <p:tav tm="0">
                                          <p:val>
                                            <p:fltVal val="360"/>
                                          </p:val>
                                        </p:tav>
                                        <p:tav tm="100000">
                                          <p:val>
                                            <p:fltVal val="0"/>
                                          </p:val>
                                        </p:tav>
                                      </p:tavLst>
                                    </p:anim>
                                    <p:animEffect transition="in" filter="fade">
                                      <p:cBhvr>
                                        <p:cTn id="76" dur="500"/>
                                        <p:tgtEl>
                                          <p:spTgt spid="29"/>
                                        </p:tgtEl>
                                      </p:cBhvr>
                                    </p:animEffect>
                                  </p:childTnLst>
                                </p:cTn>
                              </p:par>
                              <p:par>
                                <p:cTn id="77" presetID="49" presetClass="entr" presetSubtype="0" decel="100000" fill="hold" nodeType="withEffect">
                                  <p:stCondLst>
                                    <p:cond delay="22000"/>
                                  </p:stCondLst>
                                  <p:childTnLst>
                                    <p:set>
                                      <p:cBhvr>
                                        <p:cTn id="78" dur="1" fill="hold">
                                          <p:stCondLst>
                                            <p:cond delay="0"/>
                                          </p:stCondLst>
                                        </p:cTn>
                                        <p:tgtEl>
                                          <p:spTgt spid="32"/>
                                        </p:tgtEl>
                                        <p:attrNameLst>
                                          <p:attrName>style.visibility</p:attrName>
                                        </p:attrNameLst>
                                      </p:cBhvr>
                                      <p:to>
                                        <p:strVal val="visible"/>
                                      </p:to>
                                    </p:set>
                                    <p:anim calcmode="lin" valueType="num">
                                      <p:cBhvr>
                                        <p:cTn id="79" dur="500" fill="hold"/>
                                        <p:tgtEl>
                                          <p:spTgt spid="32"/>
                                        </p:tgtEl>
                                        <p:attrNameLst>
                                          <p:attrName>ppt_w</p:attrName>
                                        </p:attrNameLst>
                                      </p:cBhvr>
                                      <p:tavLst>
                                        <p:tav tm="0">
                                          <p:val>
                                            <p:fltVal val="0"/>
                                          </p:val>
                                        </p:tav>
                                        <p:tav tm="100000">
                                          <p:val>
                                            <p:strVal val="#ppt_w"/>
                                          </p:val>
                                        </p:tav>
                                      </p:tavLst>
                                    </p:anim>
                                    <p:anim calcmode="lin" valueType="num">
                                      <p:cBhvr>
                                        <p:cTn id="80" dur="500" fill="hold"/>
                                        <p:tgtEl>
                                          <p:spTgt spid="32"/>
                                        </p:tgtEl>
                                        <p:attrNameLst>
                                          <p:attrName>ppt_h</p:attrName>
                                        </p:attrNameLst>
                                      </p:cBhvr>
                                      <p:tavLst>
                                        <p:tav tm="0">
                                          <p:val>
                                            <p:fltVal val="0"/>
                                          </p:val>
                                        </p:tav>
                                        <p:tav tm="100000">
                                          <p:val>
                                            <p:strVal val="#ppt_h"/>
                                          </p:val>
                                        </p:tav>
                                      </p:tavLst>
                                    </p:anim>
                                    <p:anim calcmode="lin" valueType="num">
                                      <p:cBhvr>
                                        <p:cTn id="81" dur="500" fill="hold"/>
                                        <p:tgtEl>
                                          <p:spTgt spid="32"/>
                                        </p:tgtEl>
                                        <p:attrNameLst>
                                          <p:attrName>style.rotation</p:attrName>
                                        </p:attrNameLst>
                                      </p:cBhvr>
                                      <p:tavLst>
                                        <p:tav tm="0">
                                          <p:val>
                                            <p:fltVal val="360"/>
                                          </p:val>
                                        </p:tav>
                                        <p:tav tm="100000">
                                          <p:val>
                                            <p:fltVal val="0"/>
                                          </p:val>
                                        </p:tav>
                                      </p:tavLst>
                                    </p:anim>
                                    <p:animEffect transition="in" filter="fade">
                                      <p:cBhvr>
                                        <p:cTn id="82" dur="500"/>
                                        <p:tgtEl>
                                          <p:spTgt spid="32"/>
                                        </p:tgtEl>
                                      </p:cBhvr>
                                    </p:animEffect>
                                  </p:childTnLst>
                                </p:cTn>
                              </p:par>
                              <p:par>
                                <p:cTn id="83" presetID="49" presetClass="entr" presetSubtype="0" decel="100000" fill="hold" nodeType="withEffect">
                                  <p:stCondLst>
                                    <p:cond delay="2200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 calcmode="lin" valueType="num">
                                      <p:cBhvr>
                                        <p:cTn id="87" dur="500" fill="hold"/>
                                        <p:tgtEl>
                                          <p:spTgt spid="31"/>
                                        </p:tgtEl>
                                        <p:attrNameLst>
                                          <p:attrName>style.rotation</p:attrName>
                                        </p:attrNameLst>
                                      </p:cBhvr>
                                      <p:tavLst>
                                        <p:tav tm="0">
                                          <p:val>
                                            <p:fltVal val="360"/>
                                          </p:val>
                                        </p:tav>
                                        <p:tav tm="100000">
                                          <p:val>
                                            <p:fltVal val="0"/>
                                          </p:val>
                                        </p:tav>
                                      </p:tavLst>
                                    </p:anim>
                                    <p:animEffect transition="in" filter="fade">
                                      <p:cBhvr>
                                        <p:cTn id="88" dur="500"/>
                                        <p:tgtEl>
                                          <p:spTgt spid="31"/>
                                        </p:tgtEl>
                                      </p:cBhvr>
                                    </p:animEffect>
                                  </p:childTnLst>
                                </p:cTn>
                              </p:par>
                              <p:par>
                                <p:cTn id="89" presetID="49" presetClass="entr" presetSubtype="0" decel="100000" fill="hold" nodeType="withEffect">
                                  <p:stCondLst>
                                    <p:cond delay="22000"/>
                                  </p:stCondLst>
                                  <p:childTnLst>
                                    <p:set>
                                      <p:cBhvr>
                                        <p:cTn id="90" dur="1" fill="hold">
                                          <p:stCondLst>
                                            <p:cond delay="0"/>
                                          </p:stCondLst>
                                        </p:cTn>
                                        <p:tgtEl>
                                          <p:spTgt spid="29"/>
                                        </p:tgtEl>
                                        <p:attrNameLst>
                                          <p:attrName>style.visibility</p:attrName>
                                        </p:attrNameLst>
                                      </p:cBhvr>
                                      <p:to>
                                        <p:strVal val="visible"/>
                                      </p:to>
                                    </p:set>
                                    <p:anim calcmode="lin" valueType="num">
                                      <p:cBhvr>
                                        <p:cTn id="91" dur="500" fill="hold"/>
                                        <p:tgtEl>
                                          <p:spTgt spid="29"/>
                                        </p:tgtEl>
                                        <p:attrNameLst>
                                          <p:attrName>ppt_w</p:attrName>
                                        </p:attrNameLst>
                                      </p:cBhvr>
                                      <p:tavLst>
                                        <p:tav tm="0">
                                          <p:val>
                                            <p:fltVal val="0"/>
                                          </p:val>
                                        </p:tav>
                                        <p:tav tm="100000">
                                          <p:val>
                                            <p:strVal val="#ppt_w"/>
                                          </p:val>
                                        </p:tav>
                                      </p:tavLst>
                                    </p:anim>
                                    <p:anim calcmode="lin" valueType="num">
                                      <p:cBhvr>
                                        <p:cTn id="92" dur="500" fill="hold"/>
                                        <p:tgtEl>
                                          <p:spTgt spid="29"/>
                                        </p:tgtEl>
                                        <p:attrNameLst>
                                          <p:attrName>ppt_h</p:attrName>
                                        </p:attrNameLst>
                                      </p:cBhvr>
                                      <p:tavLst>
                                        <p:tav tm="0">
                                          <p:val>
                                            <p:fltVal val="0"/>
                                          </p:val>
                                        </p:tav>
                                        <p:tav tm="100000">
                                          <p:val>
                                            <p:strVal val="#ppt_h"/>
                                          </p:val>
                                        </p:tav>
                                      </p:tavLst>
                                    </p:anim>
                                    <p:anim calcmode="lin" valueType="num">
                                      <p:cBhvr>
                                        <p:cTn id="93" dur="500" fill="hold"/>
                                        <p:tgtEl>
                                          <p:spTgt spid="29"/>
                                        </p:tgtEl>
                                        <p:attrNameLst>
                                          <p:attrName>style.rotation</p:attrName>
                                        </p:attrNameLst>
                                      </p:cBhvr>
                                      <p:tavLst>
                                        <p:tav tm="0">
                                          <p:val>
                                            <p:fltVal val="360"/>
                                          </p:val>
                                        </p:tav>
                                        <p:tav tm="100000">
                                          <p:val>
                                            <p:fltVal val="0"/>
                                          </p:val>
                                        </p:tav>
                                      </p:tavLst>
                                    </p:anim>
                                    <p:animEffect transition="in" filter="fade">
                                      <p:cBhvr>
                                        <p:cTn id="94" dur="500"/>
                                        <p:tgtEl>
                                          <p:spTgt spid="29"/>
                                        </p:tgtEl>
                                      </p:cBhvr>
                                    </p:animEffect>
                                  </p:childTnLst>
                                </p:cTn>
                              </p:par>
                              <p:par>
                                <p:cTn id="95" presetID="49" presetClass="entr" presetSubtype="0" decel="100000" fill="hold" nodeType="withEffect">
                                  <p:stCondLst>
                                    <p:cond delay="22000"/>
                                  </p:stCondLst>
                                  <p:childTnLst>
                                    <p:set>
                                      <p:cBhvr>
                                        <p:cTn id="96" dur="1" fill="hold">
                                          <p:stCondLst>
                                            <p:cond delay="0"/>
                                          </p:stCondLst>
                                        </p:cTn>
                                        <p:tgtEl>
                                          <p:spTgt spid="30"/>
                                        </p:tgtEl>
                                        <p:attrNameLst>
                                          <p:attrName>style.visibility</p:attrName>
                                        </p:attrNameLst>
                                      </p:cBhvr>
                                      <p:to>
                                        <p:strVal val="visible"/>
                                      </p:to>
                                    </p:set>
                                    <p:anim calcmode="lin" valueType="num">
                                      <p:cBhvr>
                                        <p:cTn id="97" dur="500" fill="hold"/>
                                        <p:tgtEl>
                                          <p:spTgt spid="30"/>
                                        </p:tgtEl>
                                        <p:attrNameLst>
                                          <p:attrName>ppt_w</p:attrName>
                                        </p:attrNameLst>
                                      </p:cBhvr>
                                      <p:tavLst>
                                        <p:tav tm="0">
                                          <p:val>
                                            <p:fltVal val="0"/>
                                          </p:val>
                                        </p:tav>
                                        <p:tav tm="100000">
                                          <p:val>
                                            <p:strVal val="#ppt_w"/>
                                          </p:val>
                                        </p:tav>
                                      </p:tavLst>
                                    </p:anim>
                                    <p:anim calcmode="lin" valueType="num">
                                      <p:cBhvr>
                                        <p:cTn id="98" dur="500" fill="hold"/>
                                        <p:tgtEl>
                                          <p:spTgt spid="30"/>
                                        </p:tgtEl>
                                        <p:attrNameLst>
                                          <p:attrName>ppt_h</p:attrName>
                                        </p:attrNameLst>
                                      </p:cBhvr>
                                      <p:tavLst>
                                        <p:tav tm="0">
                                          <p:val>
                                            <p:fltVal val="0"/>
                                          </p:val>
                                        </p:tav>
                                        <p:tav tm="100000">
                                          <p:val>
                                            <p:strVal val="#ppt_h"/>
                                          </p:val>
                                        </p:tav>
                                      </p:tavLst>
                                    </p:anim>
                                    <p:anim calcmode="lin" valueType="num">
                                      <p:cBhvr>
                                        <p:cTn id="99" dur="500" fill="hold"/>
                                        <p:tgtEl>
                                          <p:spTgt spid="30"/>
                                        </p:tgtEl>
                                        <p:attrNameLst>
                                          <p:attrName>style.rotation</p:attrName>
                                        </p:attrNameLst>
                                      </p:cBhvr>
                                      <p:tavLst>
                                        <p:tav tm="0">
                                          <p:val>
                                            <p:fltVal val="360"/>
                                          </p:val>
                                        </p:tav>
                                        <p:tav tm="100000">
                                          <p:val>
                                            <p:fltVal val="0"/>
                                          </p:val>
                                        </p:tav>
                                      </p:tavLst>
                                    </p:anim>
                                    <p:animEffect transition="in" filter="fade">
                                      <p:cBhvr>
                                        <p:cTn id="100" dur="500"/>
                                        <p:tgtEl>
                                          <p:spTgt spid="30"/>
                                        </p:tgtEl>
                                      </p:cBhvr>
                                    </p:animEffect>
                                  </p:childTnLst>
                                </p:cTn>
                              </p:par>
                              <p:par>
                                <p:cTn id="101" presetID="49" presetClass="entr" presetSubtype="0" decel="100000" fill="hold"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p:cTn id="103" dur="500" fill="hold"/>
                                        <p:tgtEl>
                                          <p:spTgt spid="35"/>
                                        </p:tgtEl>
                                        <p:attrNameLst>
                                          <p:attrName>ppt_w</p:attrName>
                                        </p:attrNameLst>
                                      </p:cBhvr>
                                      <p:tavLst>
                                        <p:tav tm="0">
                                          <p:val>
                                            <p:fltVal val="0"/>
                                          </p:val>
                                        </p:tav>
                                        <p:tav tm="100000">
                                          <p:val>
                                            <p:strVal val="#ppt_w"/>
                                          </p:val>
                                        </p:tav>
                                      </p:tavLst>
                                    </p:anim>
                                    <p:anim calcmode="lin" valueType="num">
                                      <p:cBhvr>
                                        <p:cTn id="104" dur="500" fill="hold"/>
                                        <p:tgtEl>
                                          <p:spTgt spid="35"/>
                                        </p:tgtEl>
                                        <p:attrNameLst>
                                          <p:attrName>ppt_h</p:attrName>
                                        </p:attrNameLst>
                                      </p:cBhvr>
                                      <p:tavLst>
                                        <p:tav tm="0">
                                          <p:val>
                                            <p:fltVal val="0"/>
                                          </p:val>
                                        </p:tav>
                                        <p:tav tm="100000">
                                          <p:val>
                                            <p:strVal val="#ppt_h"/>
                                          </p:val>
                                        </p:tav>
                                      </p:tavLst>
                                    </p:anim>
                                    <p:anim calcmode="lin" valueType="num">
                                      <p:cBhvr>
                                        <p:cTn id="105" dur="500" fill="hold"/>
                                        <p:tgtEl>
                                          <p:spTgt spid="35"/>
                                        </p:tgtEl>
                                        <p:attrNameLst>
                                          <p:attrName>style.rotation</p:attrName>
                                        </p:attrNameLst>
                                      </p:cBhvr>
                                      <p:tavLst>
                                        <p:tav tm="0">
                                          <p:val>
                                            <p:fltVal val="360"/>
                                          </p:val>
                                        </p:tav>
                                        <p:tav tm="100000">
                                          <p:val>
                                            <p:fltVal val="0"/>
                                          </p:val>
                                        </p:tav>
                                      </p:tavLst>
                                    </p:anim>
                                    <p:animEffect transition="in" filter="fade">
                                      <p:cBhvr>
                                        <p:cTn id="106" dur="500"/>
                                        <p:tgtEl>
                                          <p:spTgt spid="35"/>
                                        </p:tgtEl>
                                      </p:cBhvr>
                                    </p:animEffect>
                                  </p:childTnLst>
                                </p:cTn>
                              </p:par>
                              <p:par>
                                <p:cTn id="107" presetID="49" presetClass="entr" presetSubtype="0" decel="100000" fill="hold" nodeType="withEffect">
                                  <p:stCondLst>
                                    <p:cond delay="400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 calcmode="lin" valueType="num">
                                      <p:cBhvr>
                                        <p:cTn id="111" dur="500" fill="hold"/>
                                        <p:tgtEl>
                                          <p:spTgt spid="37"/>
                                        </p:tgtEl>
                                        <p:attrNameLst>
                                          <p:attrName>style.rotation</p:attrName>
                                        </p:attrNameLst>
                                      </p:cBhvr>
                                      <p:tavLst>
                                        <p:tav tm="0">
                                          <p:val>
                                            <p:fltVal val="360"/>
                                          </p:val>
                                        </p:tav>
                                        <p:tav tm="100000">
                                          <p:val>
                                            <p:fltVal val="0"/>
                                          </p:val>
                                        </p:tav>
                                      </p:tavLst>
                                    </p:anim>
                                    <p:animEffect transition="in" filter="fade">
                                      <p:cBhvr>
                                        <p:cTn id="112" dur="500"/>
                                        <p:tgtEl>
                                          <p:spTgt spid="37"/>
                                        </p:tgtEl>
                                      </p:cBhvr>
                                    </p:animEffect>
                                  </p:childTnLst>
                                </p:cTn>
                              </p:par>
                              <p:par>
                                <p:cTn id="113" presetID="49" presetClass="entr" presetSubtype="0" decel="100000" fill="hold" nodeType="withEffect">
                                  <p:stCondLst>
                                    <p:cond delay="8000"/>
                                  </p:stCondLst>
                                  <p:childTnLst>
                                    <p:set>
                                      <p:cBhvr>
                                        <p:cTn id="114" dur="1" fill="hold">
                                          <p:stCondLst>
                                            <p:cond delay="0"/>
                                          </p:stCondLst>
                                        </p:cTn>
                                        <p:tgtEl>
                                          <p:spTgt spid="34"/>
                                        </p:tgtEl>
                                        <p:attrNameLst>
                                          <p:attrName>style.visibility</p:attrName>
                                        </p:attrNameLst>
                                      </p:cBhvr>
                                      <p:to>
                                        <p:strVal val="visible"/>
                                      </p:to>
                                    </p:set>
                                    <p:anim calcmode="lin" valueType="num">
                                      <p:cBhvr>
                                        <p:cTn id="115" dur="500" fill="hold"/>
                                        <p:tgtEl>
                                          <p:spTgt spid="34"/>
                                        </p:tgtEl>
                                        <p:attrNameLst>
                                          <p:attrName>ppt_w</p:attrName>
                                        </p:attrNameLst>
                                      </p:cBhvr>
                                      <p:tavLst>
                                        <p:tav tm="0">
                                          <p:val>
                                            <p:fltVal val="0"/>
                                          </p:val>
                                        </p:tav>
                                        <p:tav tm="100000">
                                          <p:val>
                                            <p:strVal val="#ppt_w"/>
                                          </p:val>
                                        </p:tav>
                                      </p:tavLst>
                                    </p:anim>
                                    <p:anim calcmode="lin" valueType="num">
                                      <p:cBhvr>
                                        <p:cTn id="116" dur="500" fill="hold"/>
                                        <p:tgtEl>
                                          <p:spTgt spid="34"/>
                                        </p:tgtEl>
                                        <p:attrNameLst>
                                          <p:attrName>ppt_h</p:attrName>
                                        </p:attrNameLst>
                                      </p:cBhvr>
                                      <p:tavLst>
                                        <p:tav tm="0">
                                          <p:val>
                                            <p:fltVal val="0"/>
                                          </p:val>
                                        </p:tav>
                                        <p:tav tm="100000">
                                          <p:val>
                                            <p:strVal val="#ppt_h"/>
                                          </p:val>
                                        </p:tav>
                                      </p:tavLst>
                                    </p:anim>
                                    <p:anim calcmode="lin" valueType="num">
                                      <p:cBhvr>
                                        <p:cTn id="117" dur="500" fill="hold"/>
                                        <p:tgtEl>
                                          <p:spTgt spid="34"/>
                                        </p:tgtEl>
                                        <p:attrNameLst>
                                          <p:attrName>style.rotation</p:attrName>
                                        </p:attrNameLst>
                                      </p:cBhvr>
                                      <p:tavLst>
                                        <p:tav tm="0">
                                          <p:val>
                                            <p:fltVal val="360"/>
                                          </p:val>
                                        </p:tav>
                                        <p:tav tm="100000">
                                          <p:val>
                                            <p:fltVal val="0"/>
                                          </p:val>
                                        </p:tav>
                                      </p:tavLst>
                                    </p:anim>
                                    <p:animEffect transition="in" filter="fade">
                                      <p:cBhvr>
                                        <p:cTn id="118" dur="500"/>
                                        <p:tgtEl>
                                          <p:spTgt spid="34"/>
                                        </p:tgtEl>
                                      </p:cBhvr>
                                    </p:animEffect>
                                  </p:childTnLst>
                                </p:cTn>
                              </p:par>
                              <p:par>
                                <p:cTn id="119" presetID="49" presetClass="entr" presetSubtype="0" decel="100000" fill="hold" nodeType="withEffect">
                                  <p:stCondLst>
                                    <p:cond delay="12000"/>
                                  </p:stCondLst>
                                  <p:childTnLst>
                                    <p:set>
                                      <p:cBhvr>
                                        <p:cTn id="120" dur="1" fill="hold">
                                          <p:stCondLst>
                                            <p:cond delay="0"/>
                                          </p:stCondLst>
                                        </p:cTn>
                                        <p:tgtEl>
                                          <p:spTgt spid="33"/>
                                        </p:tgtEl>
                                        <p:attrNameLst>
                                          <p:attrName>style.visibility</p:attrName>
                                        </p:attrNameLst>
                                      </p:cBhvr>
                                      <p:to>
                                        <p:strVal val="visible"/>
                                      </p:to>
                                    </p:set>
                                    <p:anim calcmode="lin" valueType="num">
                                      <p:cBhvr>
                                        <p:cTn id="121" dur="500" fill="hold"/>
                                        <p:tgtEl>
                                          <p:spTgt spid="33"/>
                                        </p:tgtEl>
                                        <p:attrNameLst>
                                          <p:attrName>ppt_w</p:attrName>
                                        </p:attrNameLst>
                                      </p:cBhvr>
                                      <p:tavLst>
                                        <p:tav tm="0">
                                          <p:val>
                                            <p:fltVal val="0"/>
                                          </p:val>
                                        </p:tav>
                                        <p:tav tm="100000">
                                          <p:val>
                                            <p:strVal val="#ppt_w"/>
                                          </p:val>
                                        </p:tav>
                                      </p:tavLst>
                                    </p:anim>
                                    <p:anim calcmode="lin" valueType="num">
                                      <p:cBhvr>
                                        <p:cTn id="122" dur="500" fill="hold"/>
                                        <p:tgtEl>
                                          <p:spTgt spid="33"/>
                                        </p:tgtEl>
                                        <p:attrNameLst>
                                          <p:attrName>ppt_h</p:attrName>
                                        </p:attrNameLst>
                                      </p:cBhvr>
                                      <p:tavLst>
                                        <p:tav tm="0">
                                          <p:val>
                                            <p:fltVal val="0"/>
                                          </p:val>
                                        </p:tav>
                                        <p:tav tm="100000">
                                          <p:val>
                                            <p:strVal val="#ppt_h"/>
                                          </p:val>
                                        </p:tav>
                                      </p:tavLst>
                                    </p:anim>
                                    <p:anim calcmode="lin" valueType="num">
                                      <p:cBhvr>
                                        <p:cTn id="123" dur="500" fill="hold"/>
                                        <p:tgtEl>
                                          <p:spTgt spid="33"/>
                                        </p:tgtEl>
                                        <p:attrNameLst>
                                          <p:attrName>style.rotation</p:attrName>
                                        </p:attrNameLst>
                                      </p:cBhvr>
                                      <p:tavLst>
                                        <p:tav tm="0">
                                          <p:val>
                                            <p:fltVal val="360"/>
                                          </p:val>
                                        </p:tav>
                                        <p:tav tm="100000">
                                          <p:val>
                                            <p:fltVal val="0"/>
                                          </p:val>
                                        </p:tav>
                                      </p:tavLst>
                                    </p:anim>
                                    <p:animEffect transition="in" filter="fade">
                                      <p:cBhvr>
                                        <p:cTn id="124" dur="500"/>
                                        <p:tgtEl>
                                          <p:spTgt spid="33"/>
                                        </p:tgtEl>
                                      </p:cBhvr>
                                    </p:animEffect>
                                  </p:childTnLst>
                                </p:cTn>
                              </p:par>
                              <p:par>
                                <p:cTn id="125" presetID="49" presetClass="entr" presetSubtype="0" decel="100000" fill="hold" nodeType="withEffect">
                                  <p:stCondLst>
                                    <p:cond delay="16000"/>
                                  </p:stCondLst>
                                  <p:childTnLst>
                                    <p:set>
                                      <p:cBhvr>
                                        <p:cTn id="126" dur="1" fill="hold">
                                          <p:stCondLst>
                                            <p:cond delay="0"/>
                                          </p:stCondLst>
                                        </p:cTn>
                                        <p:tgtEl>
                                          <p:spTgt spid="36"/>
                                        </p:tgtEl>
                                        <p:attrNameLst>
                                          <p:attrName>style.visibility</p:attrName>
                                        </p:attrNameLst>
                                      </p:cBhvr>
                                      <p:to>
                                        <p:strVal val="visible"/>
                                      </p:to>
                                    </p:set>
                                    <p:anim calcmode="lin" valueType="num">
                                      <p:cBhvr>
                                        <p:cTn id="127" dur="500" fill="hold"/>
                                        <p:tgtEl>
                                          <p:spTgt spid="36"/>
                                        </p:tgtEl>
                                        <p:attrNameLst>
                                          <p:attrName>ppt_w</p:attrName>
                                        </p:attrNameLst>
                                      </p:cBhvr>
                                      <p:tavLst>
                                        <p:tav tm="0">
                                          <p:val>
                                            <p:fltVal val="0"/>
                                          </p:val>
                                        </p:tav>
                                        <p:tav tm="100000">
                                          <p:val>
                                            <p:strVal val="#ppt_w"/>
                                          </p:val>
                                        </p:tav>
                                      </p:tavLst>
                                    </p:anim>
                                    <p:anim calcmode="lin" valueType="num">
                                      <p:cBhvr>
                                        <p:cTn id="128" dur="500" fill="hold"/>
                                        <p:tgtEl>
                                          <p:spTgt spid="36"/>
                                        </p:tgtEl>
                                        <p:attrNameLst>
                                          <p:attrName>ppt_h</p:attrName>
                                        </p:attrNameLst>
                                      </p:cBhvr>
                                      <p:tavLst>
                                        <p:tav tm="0">
                                          <p:val>
                                            <p:fltVal val="0"/>
                                          </p:val>
                                        </p:tav>
                                        <p:tav tm="100000">
                                          <p:val>
                                            <p:strVal val="#ppt_h"/>
                                          </p:val>
                                        </p:tav>
                                      </p:tavLst>
                                    </p:anim>
                                    <p:anim calcmode="lin" valueType="num">
                                      <p:cBhvr>
                                        <p:cTn id="129" dur="500" fill="hold"/>
                                        <p:tgtEl>
                                          <p:spTgt spid="36"/>
                                        </p:tgtEl>
                                        <p:attrNameLst>
                                          <p:attrName>style.rotation</p:attrName>
                                        </p:attrNameLst>
                                      </p:cBhvr>
                                      <p:tavLst>
                                        <p:tav tm="0">
                                          <p:val>
                                            <p:fltVal val="360"/>
                                          </p:val>
                                        </p:tav>
                                        <p:tav tm="100000">
                                          <p:val>
                                            <p:fltVal val="0"/>
                                          </p:val>
                                        </p:tav>
                                      </p:tavLst>
                                    </p:anim>
                                    <p:animEffect transition="in" filter="fade">
                                      <p:cBhvr>
                                        <p:cTn id="130" dur="500"/>
                                        <p:tgtEl>
                                          <p:spTgt spid="36"/>
                                        </p:tgtEl>
                                      </p:cBhvr>
                                    </p:animEffect>
                                  </p:childTnLst>
                                </p:cTn>
                              </p:par>
                              <p:par>
                                <p:cTn id="131" presetID="49" presetClass="entr" presetSubtype="0" decel="100000" fill="hold" nodeType="withEffect">
                                  <p:stCondLst>
                                    <p:cond delay="1800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500" fill="hold"/>
                                        <p:tgtEl>
                                          <p:spTgt spid="34"/>
                                        </p:tgtEl>
                                        <p:attrNameLst>
                                          <p:attrName>ppt_w</p:attrName>
                                        </p:attrNameLst>
                                      </p:cBhvr>
                                      <p:tavLst>
                                        <p:tav tm="0">
                                          <p:val>
                                            <p:fltVal val="0"/>
                                          </p:val>
                                        </p:tav>
                                        <p:tav tm="100000">
                                          <p:val>
                                            <p:strVal val="#ppt_w"/>
                                          </p:val>
                                        </p:tav>
                                      </p:tavLst>
                                    </p:anim>
                                    <p:anim calcmode="lin" valueType="num">
                                      <p:cBhvr>
                                        <p:cTn id="134" dur="500" fill="hold"/>
                                        <p:tgtEl>
                                          <p:spTgt spid="34"/>
                                        </p:tgtEl>
                                        <p:attrNameLst>
                                          <p:attrName>ppt_h</p:attrName>
                                        </p:attrNameLst>
                                      </p:cBhvr>
                                      <p:tavLst>
                                        <p:tav tm="0">
                                          <p:val>
                                            <p:fltVal val="0"/>
                                          </p:val>
                                        </p:tav>
                                        <p:tav tm="100000">
                                          <p:val>
                                            <p:strVal val="#ppt_h"/>
                                          </p:val>
                                        </p:tav>
                                      </p:tavLst>
                                    </p:anim>
                                    <p:anim calcmode="lin" valueType="num">
                                      <p:cBhvr>
                                        <p:cTn id="135" dur="500" fill="hold"/>
                                        <p:tgtEl>
                                          <p:spTgt spid="34"/>
                                        </p:tgtEl>
                                        <p:attrNameLst>
                                          <p:attrName>style.rotation</p:attrName>
                                        </p:attrNameLst>
                                      </p:cBhvr>
                                      <p:tavLst>
                                        <p:tav tm="0">
                                          <p:val>
                                            <p:fltVal val="360"/>
                                          </p:val>
                                        </p:tav>
                                        <p:tav tm="100000">
                                          <p:val>
                                            <p:fltVal val="0"/>
                                          </p:val>
                                        </p:tav>
                                      </p:tavLst>
                                    </p:anim>
                                    <p:animEffect transition="in" filter="fade">
                                      <p:cBhvr>
                                        <p:cTn id="136" dur="500"/>
                                        <p:tgtEl>
                                          <p:spTgt spid="34"/>
                                        </p:tgtEl>
                                      </p:cBhvr>
                                    </p:animEffect>
                                  </p:childTnLst>
                                </p:cTn>
                              </p:par>
                              <p:par>
                                <p:cTn id="137" presetID="49" presetClass="entr" presetSubtype="0" decel="100000" fill="hold" nodeType="withEffect">
                                  <p:stCondLst>
                                    <p:cond delay="18000"/>
                                  </p:stCondLst>
                                  <p:childTnLst>
                                    <p:set>
                                      <p:cBhvr>
                                        <p:cTn id="138" dur="1" fill="hold">
                                          <p:stCondLst>
                                            <p:cond delay="0"/>
                                          </p:stCondLst>
                                        </p:cTn>
                                        <p:tgtEl>
                                          <p:spTgt spid="35"/>
                                        </p:tgtEl>
                                        <p:attrNameLst>
                                          <p:attrName>style.visibility</p:attrName>
                                        </p:attrNameLst>
                                      </p:cBhvr>
                                      <p:to>
                                        <p:strVal val="visible"/>
                                      </p:to>
                                    </p:set>
                                    <p:anim calcmode="lin" valueType="num">
                                      <p:cBhvr>
                                        <p:cTn id="139" dur="500" fill="hold"/>
                                        <p:tgtEl>
                                          <p:spTgt spid="35"/>
                                        </p:tgtEl>
                                        <p:attrNameLst>
                                          <p:attrName>ppt_w</p:attrName>
                                        </p:attrNameLst>
                                      </p:cBhvr>
                                      <p:tavLst>
                                        <p:tav tm="0">
                                          <p:val>
                                            <p:fltVal val="0"/>
                                          </p:val>
                                        </p:tav>
                                        <p:tav tm="100000">
                                          <p:val>
                                            <p:strVal val="#ppt_w"/>
                                          </p:val>
                                        </p:tav>
                                      </p:tavLst>
                                    </p:anim>
                                    <p:anim calcmode="lin" valueType="num">
                                      <p:cBhvr>
                                        <p:cTn id="140" dur="500" fill="hold"/>
                                        <p:tgtEl>
                                          <p:spTgt spid="35"/>
                                        </p:tgtEl>
                                        <p:attrNameLst>
                                          <p:attrName>ppt_h</p:attrName>
                                        </p:attrNameLst>
                                      </p:cBhvr>
                                      <p:tavLst>
                                        <p:tav tm="0">
                                          <p:val>
                                            <p:fltVal val="0"/>
                                          </p:val>
                                        </p:tav>
                                        <p:tav tm="100000">
                                          <p:val>
                                            <p:strVal val="#ppt_h"/>
                                          </p:val>
                                        </p:tav>
                                      </p:tavLst>
                                    </p:anim>
                                    <p:anim calcmode="lin" valueType="num">
                                      <p:cBhvr>
                                        <p:cTn id="141" dur="500" fill="hold"/>
                                        <p:tgtEl>
                                          <p:spTgt spid="35"/>
                                        </p:tgtEl>
                                        <p:attrNameLst>
                                          <p:attrName>style.rotation</p:attrName>
                                        </p:attrNameLst>
                                      </p:cBhvr>
                                      <p:tavLst>
                                        <p:tav tm="0">
                                          <p:val>
                                            <p:fltVal val="360"/>
                                          </p:val>
                                        </p:tav>
                                        <p:tav tm="100000">
                                          <p:val>
                                            <p:fltVal val="0"/>
                                          </p:val>
                                        </p:tav>
                                      </p:tavLst>
                                    </p:anim>
                                    <p:animEffect transition="in" filter="fade">
                                      <p:cBhvr>
                                        <p:cTn id="142" dur="500"/>
                                        <p:tgtEl>
                                          <p:spTgt spid="35"/>
                                        </p:tgtEl>
                                      </p:cBhvr>
                                    </p:animEffect>
                                  </p:childTnLst>
                                </p:cTn>
                              </p:par>
                              <p:par>
                                <p:cTn id="143" presetID="49" presetClass="entr" presetSubtype="0" decel="100000" fill="hold" nodeType="withEffect">
                                  <p:stCondLst>
                                    <p:cond delay="18000"/>
                                  </p:stCondLst>
                                  <p:childTnLst>
                                    <p:set>
                                      <p:cBhvr>
                                        <p:cTn id="144" dur="1" fill="hold">
                                          <p:stCondLst>
                                            <p:cond delay="0"/>
                                          </p:stCondLst>
                                        </p:cTn>
                                        <p:tgtEl>
                                          <p:spTgt spid="33"/>
                                        </p:tgtEl>
                                        <p:attrNameLst>
                                          <p:attrName>style.visibility</p:attrName>
                                        </p:attrNameLst>
                                      </p:cBhvr>
                                      <p:to>
                                        <p:strVal val="visible"/>
                                      </p:to>
                                    </p:set>
                                    <p:anim calcmode="lin" valueType="num">
                                      <p:cBhvr>
                                        <p:cTn id="145" dur="500" fill="hold"/>
                                        <p:tgtEl>
                                          <p:spTgt spid="33"/>
                                        </p:tgtEl>
                                        <p:attrNameLst>
                                          <p:attrName>ppt_w</p:attrName>
                                        </p:attrNameLst>
                                      </p:cBhvr>
                                      <p:tavLst>
                                        <p:tav tm="0">
                                          <p:val>
                                            <p:fltVal val="0"/>
                                          </p:val>
                                        </p:tav>
                                        <p:tav tm="100000">
                                          <p:val>
                                            <p:strVal val="#ppt_w"/>
                                          </p:val>
                                        </p:tav>
                                      </p:tavLst>
                                    </p:anim>
                                    <p:anim calcmode="lin" valueType="num">
                                      <p:cBhvr>
                                        <p:cTn id="146" dur="500" fill="hold"/>
                                        <p:tgtEl>
                                          <p:spTgt spid="33"/>
                                        </p:tgtEl>
                                        <p:attrNameLst>
                                          <p:attrName>ppt_h</p:attrName>
                                        </p:attrNameLst>
                                      </p:cBhvr>
                                      <p:tavLst>
                                        <p:tav tm="0">
                                          <p:val>
                                            <p:fltVal val="0"/>
                                          </p:val>
                                        </p:tav>
                                        <p:tav tm="100000">
                                          <p:val>
                                            <p:strVal val="#ppt_h"/>
                                          </p:val>
                                        </p:tav>
                                      </p:tavLst>
                                    </p:anim>
                                    <p:anim calcmode="lin" valueType="num">
                                      <p:cBhvr>
                                        <p:cTn id="147" dur="500" fill="hold"/>
                                        <p:tgtEl>
                                          <p:spTgt spid="33"/>
                                        </p:tgtEl>
                                        <p:attrNameLst>
                                          <p:attrName>style.rotation</p:attrName>
                                        </p:attrNameLst>
                                      </p:cBhvr>
                                      <p:tavLst>
                                        <p:tav tm="0">
                                          <p:val>
                                            <p:fltVal val="360"/>
                                          </p:val>
                                        </p:tav>
                                        <p:tav tm="100000">
                                          <p:val>
                                            <p:fltVal val="0"/>
                                          </p:val>
                                        </p:tav>
                                      </p:tavLst>
                                    </p:anim>
                                    <p:animEffect transition="in" filter="fade">
                                      <p:cBhvr>
                                        <p:cTn id="148" dur="500"/>
                                        <p:tgtEl>
                                          <p:spTgt spid="33"/>
                                        </p:tgtEl>
                                      </p:cBhvr>
                                    </p:animEffect>
                                  </p:childTnLst>
                                </p:cTn>
                              </p:par>
                              <p:par>
                                <p:cTn id="149" presetID="49" presetClass="entr" presetSubtype="0" decel="100000" fill="hold" nodeType="withEffect">
                                  <p:stCondLst>
                                    <p:cond delay="18000"/>
                                  </p:stCondLst>
                                  <p:childTnLst>
                                    <p:set>
                                      <p:cBhvr>
                                        <p:cTn id="150" dur="1" fill="hold">
                                          <p:stCondLst>
                                            <p:cond delay="0"/>
                                          </p:stCondLst>
                                        </p:cTn>
                                        <p:tgtEl>
                                          <p:spTgt spid="37"/>
                                        </p:tgtEl>
                                        <p:attrNameLst>
                                          <p:attrName>style.visibility</p:attrName>
                                        </p:attrNameLst>
                                      </p:cBhvr>
                                      <p:to>
                                        <p:strVal val="visible"/>
                                      </p:to>
                                    </p:set>
                                    <p:anim calcmode="lin" valueType="num">
                                      <p:cBhvr>
                                        <p:cTn id="151" dur="500" fill="hold"/>
                                        <p:tgtEl>
                                          <p:spTgt spid="37"/>
                                        </p:tgtEl>
                                        <p:attrNameLst>
                                          <p:attrName>ppt_w</p:attrName>
                                        </p:attrNameLst>
                                      </p:cBhvr>
                                      <p:tavLst>
                                        <p:tav tm="0">
                                          <p:val>
                                            <p:fltVal val="0"/>
                                          </p:val>
                                        </p:tav>
                                        <p:tav tm="100000">
                                          <p:val>
                                            <p:strVal val="#ppt_w"/>
                                          </p:val>
                                        </p:tav>
                                      </p:tavLst>
                                    </p:anim>
                                    <p:anim calcmode="lin" valueType="num">
                                      <p:cBhvr>
                                        <p:cTn id="152" dur="500" fill="hold"/>
                                        <p:tgtEl>
                                          <p:spTgt spid="37"/>
                                        </p:tgtEl>
                                        <p:attrNameLst>
                                          <p:attrName>ppt_h</p:attrName>
                                        </p:attrNameLst>
                                      </p:cBhvr>
                                      <p:tavLst>
                                        <p:tav tm="0">
                                          <p:val>
                                            <p:fltVal val="0"/>
                                          </p:val>
                                        </p:tav>
                                        <p:tav tm="100000">
                                          <p:val>
                                            <p:strVal val="#ppt_h"/>
                                          </p:val>
                                        </p:tav>
                                      </p:tavLst>
                                    </p:anim>
                                    <p:anim calcmode="lin" valueType="num">
                                      <p:cBhvr>
                                        <p:cTn id="153" dur="500" fill="hold"/>
                                        <p:tgtEl>
                                          <p:spTgt spid="37"/>
                                        </p:tgtEl>
                                        <p:attrNameLst>
                                          <p:attrName>style.rotation</p:attrName>
                                        </p:attrNameLst>
                                      </p:cBhvr>
                                      <p:tavLst>
                                        <p:tav tm="0">
                                          <p:val>
                                            <p:fltVal val="360"/>
                                          </p:val>
                                        </p:tav>
                                        <p:tav tm="100000">
                                          <p:val>
                                            <p:fltVal val="0"/>
                                          </p:val>
                                        </p:tav>
                                      </p:tavLst>
                                    </p:anim>
                                    <p:animEffect transition="in" filter="fade">
                                      <p:cBhvr>
                                        <p:cTn id="154" dur="500"/>
                                        <p:tgtEl>
                                          <p:spTgt spid="37"/>
                                        </p:tgtEl>
                                      </p:cBhvr>
                                    </p:animEffect>
                                  </p:childTnLst>
                                </p:cTn>
                              </p:par>
                              <p:par>
                                <p:cTn id="155" presetID="49" presetClass="entr" presetSubtype="0" decel="100000" fill="hold" nodeType="withEffect">
                                  <p:stCondLst>
                                    <p:cond delay="18000"/>
                                  </p:stCondLst>
                                  <p:childTnLst>
                                    <p:set>
                                      <p:cBhvr>
                                        <p:cTn id="156" dur="1" fill="hold">
                                          <p:stCondLst>
                                            <p:cond delay="0"/>
                                          </p:stCondLst>
                                        </p:cTn>
                                        <p:tgtEl>
                                          <p:spTgt spid="36"/>
                                        </p:tgtEl>
                                        <p:attrNameLst>
                                          <p:attrName>style.visibility</p:attrName>
                                        </p:attrNameLst>
                                      </p:cBhvr>
                                      <p:to>
                                        <p:strVal val="visible"/>
                                      </p:to>
                                    </p:set>
                                    <p:anim calcmode="lin" valueType="num">
                                      <p:cBhvr>
                                        <p:cTn id="157" dur="500" fill="hold"/>
                                        <p:tgtEl>
                                          <p:spTgt spid="36"/>
                                        </p:tgtEl>
                                        <p:attrNameLst>
                                          <p:attrName>ppt_w</p:attrName>
                                        </p:attrNameLst>
                                      </p:cBhvr>
                                      <p:tavLst>
                                        <p:tav tm="0">
                                          <p:val>
                                            <p:fltVal val="0"/>
                                          </p:val>
                                        </p:tav>
                                        <p:tav tm="100000">
                                          <p:val>
                                            <p:strVal val="#ppt_w"/>
                                          </p:val>
                                        </p:tav>
                                      </p:tavLst>
                                    </p:anim>
                                    <p:anim calcmode="lin" valueType="num">
                                      <p:cBhvr>
                                        <p:cTn id="158" dur="500" fill="hold"/>
                                        <p:tgtEl>
                                          <p:spTgt spid="36"/>
                                        </p:tgtEl>
                                        <p:attrNameLst>
                                          <p:attrName>ppt_h</p:attrName>
                                        </p:attrNameLst>
                                      </p:cBhvr>
                                      <p:tavLst>
                                        <p:tav tm="0">
                                          <p:val>
                                            <p:fltVal val="0"/>
                                          </p:val>
                                        </p:tav>
                                        <p:tav tm="100000">
                                          <p:val>
                                            <p:strVal val="#ppt_h"/>
                                          </p:val>
                                        </p:tav>
                                      </p:tavLst>
                                    </p:anim>
                                    <p:anim calcmode="lin" valueType="num">
                                      <p:cBhvr>
                                        <p:cTn id="159" dur="500" fill="hold"/>
                                        <p:tgtEl>
                                          <p:spTgt spid="36"/>
                                        </p:tgtEl>
                                        <p:attrNameLst>
                                          <p:attrName>style.rotation</p:attrName>
                                        </p:attrNameLst>
                                      </p:cBhvr>
                                      <p:tavLst>
                                        <p:tav tm="0">
                                          <p:val>
                                            <p:fltVal val="360"/>
                                          </p:val>
                                        </p:tav>
                                        <p:tav tm="100000">
                                          <p:val>
                                            <p:fltVal val="0"/>
                                          </p:val>
                                        </p:tav>
                                      </p:tavLst>
                                    </p:anim>
                                    <p:animEffect transition="in" filter="fade">
                                      <p:cBhvr>
                                        <p:cTn id="160" dur="500"/>
                                        <p:tgtEl>
                                          <p:spTgt spid="36"/>
                                        </p:tgtEl>
                                      </p:cBhvr>
                                    </p:animEffect>
                                  </p:childTnLst>
                                </p:cTn>
                              </p:par>
                              <p:par>
                                <p:cTn id="161" presetID="49" presetClass="entr" presetSubtype="0" decel="100000" fill="hold" nodeType="withEffect">
                                  <p:stCondLst>
                                    <p:cond delay="20000"/>
                                  </p:stCondLst>
                                  <p:childTnLst>
                                    <p:set>
                                      <p:cBhvr>
                                        <p:cTn id="162" dur="1" fill="hold">
                                          <p:stCondLst>
                                            <p:cond delay="0"/>
                                          </p:stCondLst>
                                        </p:cTn>
                                        <p:tgtEl>
                                          <p:spTgt spid="34"/>
                                        </p:tgtEl>
                                        <p:attrNameLst>
                                          <p:attrName>style.visibility</p:attrName>
                                        </p:attrNameLst>
                                      </p:cBhvr>
                                      <p:to>
                                        <p:strVal val="visible"/>
                                      </p:to>
                                    </p:set>
                                    <p:anim calcmode="lin" valueType="num">
                                      <p:cBhvr>
                                        <p:cTn id="163" dur="500" fill="hold"/>
                                        <p:tgtEl>
                                          <p:spTgt spid="34"/>
                                        </p:tgtEl>
                                        <p:attrNameLst>
                                          <p:attrName>ppt_w</p:attrName>
                                        </p:attrNameLst>
                                      </p:cBhvr>
                                      <p:tavLst>
                                        <p:tav tm="0">
                                          <p:val>
                                            <p:fltVal val="0"/>
                                          </p:val>
                                        </p:tav>
                                        <p:tav tm="100000">
                                          <p:val>
                                            <p:strVal val="#ppt_w"/>
                                          </p:val>
                                        </p:tav>
                                      </p:tavLst>
                                    </p:anim>
                                    <p:anim calcmode="lin" valueType="num">
                                      <p:cBhvr>
                                        <p:cTn id="164" dur="500" fill="hold"/>
                                        <p:tgtEl>
                                          <p:spTgt spid="34"/>
                                        </p:tgtEl>
                                        <p:attrNameLst>
                                          <p:attrName>ppt_h</p:attrName>
                                        </p:attrNameLst>
                                      </p:cBhvr>
                                      <p:tavLst>
                                        <p:tav tm="0">
                                          <p:val>
                                            <p:fltVal val="0"/>
                                          </p:val>
                                        </p:tav>
                                        <p:tav tm="100000">
                                          <p:val>
                                            <p:strVal val="#ppt_h"/>
                                          </p:val>
                                        </p:tav>
                                      </p:tavLst>
                                    </p:anim>
                                    <p:anim calcmode="lin" valueType="num">
                                      <p:cBhvr>
                                        <p:cTn id="165" dur="500" fill="hold"/>
                                        <p:tgtEl>
                                          <p:spTgt spid="34"/>
                                        </p:tgtEl>
                                        <p:attrNameLst>
                                          <p:attrName>style.rotation</p:attrName>
                                        </p:attrNameLst>
                                      </p:cBhvr>
                                      <p:tavLst>
                                        <p:tav tm="0">
                                          <p:val>
                                            <p:fltVal val="360"/>
                                          </p:val>
                                        </p:tav>
                                        <p:tav tm="100000">
                                          <p:val>
                                            <p:fltVal val="0"/>
                                          </p:val>
                                        </p:tav>
                                      </p:tavLst>
                                    </p:anim>
                                    <p:animEffect transition="in" filter="fade">
                                      <p:cBhvr>
                                        <p:cTn id="166" dur="500"/>
                                        <p:tgtEl>
                                          <p:spTgt spid="34"/>
                                        </p:tgtEl>
                                      </p:cBhvr>
                                    </p:animEffect>
                                  </p:childTnLst>
                                </p:cTn>
                              </p:par>
                              <p:par>
                                <p:cTn id="167" presetID="49" presetClass="entr" presetSubtype="0" decel="100000" fill="hold" nodeType="withEffect">
                                  <p:stCondLst>
                                    <p:cond delay="20000"/>
                                  </p:stCondLst>
                                  <p:childTnLst>
                                    <p:set>
                                      <p:cBhvr>
                                        <p:cTn id="168" dur="1" fill="hold">
                                          <p:stCondLst>
                                            <p:cond delay="0"/>
                                          </p:stCondLst>
                                        </p:cTn>
                                        <p:tgtEl>
                                          <p:spTgt spid="35"/>
                                        </p:tgtEl>
                                        <p:attrNameLst>
                                          <p:attrName>style.visibility</p:attrName>
                                        </p:attrNameLst>
                                      </p:cBhvr>
                                      <p:to>
                                        <p:strVal val="visible"/>
                                      </p:to>
                                    </p:set>
                                    <p:anim calcmode="lin" valueType="num">
                                      <p:cBhvr>
                                        <p:cTn id="169" dur="500" fill="hold"/>
                                        <p:tgtEl>
                                          <p:spTgt spid="35"/>
                                        </p:tgtEl>
                                        <p:attrNameLst>
                                          <p:attrName>ppt_w</p:attrName>
                                        </p:attrNameLst>
                                      </p:cBhvr>
                                      <p:tavLst>
                                        <p:tav tm="0">
                                          <p:val>
                                            <p:fltVal val="0"/>
                                          </p:val>
                                        </p:tav>
                                        <p:tav tm="100000">
                                          <p:val>
                                            <p:strVal val="#ppt_w"/>
                                          </p:val>
                                        </p:tav>
                                      </p:tavLst>
                                    </p:anim>
                                    <p:anim calcmode="lin" valueType="num">
                                      <p:cBhvr>
                                        <p:cTn id="170" dur="500" fill="hold"/>
                                        <p:tgtEl>
                                          <p:spTgt spid="35"/>
                                        </p:tgtEl>
                                        <p:attrNameLst>
                                          <p:attrName>ppt_h</p:attrName>
                                        </p:attrNameLst>
                                      </p:cBhvr>
                                      <p:tavLst>
                                        <p:tav tm="0">
                                          <p:val>
                                            <p:fltVal val="0"/>
                                          </p:val>
                                        </p:tav>
                                        <p:tav tm="100000">
                                          <p:val>
                                            <p:strVal val="#ppt_h"/>
                                          </p:val>
                                        </p:tav>
                                      </p:tavLst>
                                    </p:anim>
                                    <p:anim calcmode="lin" valueType="num">
                                      <p:cBhvr>
                                        <p:cTn id="171" dur="500" fill="hold"/>
                                        <p:tgtEl>
                                          <p:spTgt spid="35"/>
                                        </p:tgtEl>
                                        <p:attrNameLst>
                                          <p:attrName>style.rotation</p:attrName>
                                        </p:attrNameLst>
                                      </p:cBhvr>
                                      <p:tavLst>
                                        <p:tav tm="0">
                                          <p:val>
                                            <p:fltVal val="360"/>
                                          </p:val>
                                        </p:tav>
                                        <p:tav tm="100000">
                                          <p:val>
                                            <p:fltVal val="0"/>
                                          </p:val>
                                        </p:tav>
                                      </p:tavLst>
                                    </p:anim>
                                    <p:animEffect transition="in" filter="fade">
                                      <p:cBhvr>
                                        <p:cTn id="172" dur="500"/>
                                        <p:tgtEl>
                                          <p:spTgt spid="35"/>
                                        </p:tgtEl>
                                      </p:cBhvr>
                                    </p:animEffect>
                                  </p:childTnLst>
                                </p:cTn>
                              </p:par>
                              <p:par>
                                <p:cTn id="173" presetID="49" presetClass="entr" presetSubtype="0" decel="100000" fill="hold" nodeType="withEffect">
                                  <p:stCondLst>
                                    <p:cond delay="20000"/>
                                  </p:stCondLst>
                                  <p:childTnLst>
                                    <p:set>
                                      <p:cBhvr>
                                        <p:cTn id="174" dur="1" fill="hold">
                                          <p:stCondLst>
                                            <p:cond delay="0"/>
                                          </p:stCondLst>
                                        </p:cTn>
                                        <p:tgtEl>
                                          <p:spTgt spid="33"/>
                                        </p:tgtEl>
                                        <p:attrNameLst>
                                          <p:attrName>style.visibility</p:attrName>
                                        </p:attrNameLst>
                                      </p:cBhvr>
                                      <p:to>
                                        <p:strVal val="visible"/>
                                      </p:to>
                                    </p:set>
                                    <p:anim calcmode="lin" valueType="num">
                                      <p:cBhvr>
                                        <p:cTn id="175" dur="500" fill="hold"/>
                                        <p:tgtEl>
                                          <p:spTgt spid="33"/>
                                        </p:tgtEl>
                                        <p:attrNameLst>
                                          <p:attrName>ppt_w</p:attrName>
                                        </p:attrNameLst>
                                      </p:cBhvr>
                                      <p:tavLst>
                                        <p:tav tm="0">
                                          <p:val>
                                            <p:fltVal val="0"/>
                                          </p:val>
                                        </p:tav>
                                        <p:tav tm="100000">
                                          <p:val>
                                            <p:strVal val="#ppt_w"/>
                                          </p:val>
                                        </p:tav>
                                      </p:tavLst>
                                    </p:anim>
                                    <p:anim calcmode="lin" valueType="num">
                                      <p:cBhvr>
                                        <p:cTn id="176" dur="500" fill="hold"/>
                                        <p:tgtEl>
                                          <p:spTgt spid="33"/>
                                        </p:tgtEl>
                                        <p:attrNameLst>
                                          <p:attrName>ppt_h</p:attrName>
                                        </p:attrNameLst>
                                      </p:cBhvr>
                                      <p:tavLst>
                                        <p:tav tm="0">
                                          <p:val>
                                            <p:fltVal val="0"/>
                                          </p:val>
                                        </p:tav>
                                        <p:tav tm="100000">
                                          <p:val>
                                            <p:strVal val="#ppt_h"/>
                                          </p:val>
                                        </p:tav>
                                      </p:tavLst>
                                    </p:anim>
                                    <p:anim calcmode="lin" valueType="num">
                                      <p:cBhvr>
                                        <p:cTn id="177" dur="500" fill="hold"/>
                                        <p:tgtEl>
                                          <p:spTgt spid="33"/>
                                        </p:tgtEl>
                                        <p:attrNameLst>
                                          <p:attrName>style.rotation</p:attrName>
                                        </p:attrNameLst>
                                      </p:cBhvr>
                                      <p:tavLst>
                                        <p:tav tm="0">
                                          <p:val>
                                            <p:fltVal val="360"/>
                                          </p:val>
                                        </p:tav>
                                        <p:tav tm="100000">
                                          <p:val>
                                            <p:fltVal val="0"/>
                                          </p:val>
                                        </p:tav>
                                      </p:tavLst>
                                    </p:anim>
                                    <p:animEffect transition="in" filter="fade">
                                      <p:cBhvr>
                                        <p:cTn id="178" dur="500"/>
                                        <p:tgtEl>
                                          <p:spTgt spid="33"/>
                                        </p:tgtEl>
                                      </p:cBhvr>
                                    </p:animEffect>
                                  </p:childTnLst>
                                </p:cTn>
                              </p:par>
                              <p:par>
                                <p:cTn id="179" presetID="49" presetClass="entr" presetSubtype="0" decel="100000" fill="hold" nodeType="withEffect">
                                  <p:stCondLst>
                                    <p:cond delay="20000"/>
                                  </p:stCondLst>
                                  <p:childTnLst>
                                    <p:set>
                                      <p:cBhvr>
                                        <p:cTn id="180" dur="1" fill="hold">
                                          <p:stCondLst>
                                            <p:cond delay="0"/>
                                          </p:stCondLst>
                                        </p:cTn>
                                        <p:tgtEl>
                                          <p:spTgt spid="37"/>
                                        </p:tgtEl>
                                        <p:attrNameLst>
                                          <p:attrName>style.visibility</p:attrName>
                                        </p:attrNameLst>
                                      </p:cBhvr>
                                      <p:to>
                                        <p:strVal val="visible"/>
                                      </p:to>
                                    </p:set>
                                    <p:anim calcmode="lin" valueType="num">
                                      <p:cBhvr>
                                        <p:cTn id="181" dur="500" fill="hold"/>
                                        <p:tgtEl>
                                          <p:spTgt spid="37"/>
                                        </p:tgtEl>
                                        <p:attrNameLst>
                                          <p:attrName>ppt_w</p:attrName>
                                        </p:attrNameLst>
                                      </p:cBhvr>
                                      <p:tavLst>
                                        <p:tav tm="0">
                                          <p:val>
                                            <p:fltVal val="0"/>
                                          </p:val>
                                        </p:tav>
                                        <p:tav tm="100000">
                                          <p:val>
                                            <p:strVal val="#ppt_w"/>
                                          </p:val>
                                        </p:tav>
                                      </p:tavLst>
                                    </p:anim>
                                    <p:anim calcmode="lin" valueType="num">
                                      <p:cBhvr>
                                        <p:cTn id="182" dur="500" fill="hold"/>
                                        <p:tgtEl>
                                          <p:spTgt spid="37"/>
                                        </p:tgtEl>
                                        <p:attrNameLst>
                                          <p:attrName>ppt_h</p:attrName>
                                        </p:attrNameLst>
                                      </p:cBhvr>
                                      <p:tavLst>
                                        <p:tav tm="0">
                                          <p:val>
                                            <p:fltVal val="0"/>
                                          </p:val>
                                        </p:tav>
                                        <p:tav tm="100000">
                                          <p:val>
                                            <p:strVal val="#ppt_h"/>
                                          </p:val>
                                        </p:tav>
                                      </p:tavLst>
                                    </p:anim>
                                    <p:anim calcmode="lin" valueType="num">
                                      <p:cBhvr>
                                        <p:cTn id="183" dur="500" fill="hold"/>
                                        <p:tgtEl>
                                          <p:spTgt spid="37"/>
                                        </p:tgtEl>
                                        <p:attrNameLst>
                                          <p:attrName>style.rotation</p:attrName>
                                        </p:attrNameLst>
                                      </p:cBhvr>
                                      <p:tavLst>
                                        <p:tav tm="0">
                                          <p:val>
                                            <p:fltVal val="360"/>
                                          </p:val>
                                        </p:tav>
                                        <p:tav tm="100000">
                                          <p:val>
                                            <p:fltVal val="0"/>
                                          </p:val>
                                        </p:tav>
                                      </p:tavLst>
                                    </p:anim>
                                    <p:animEffect transition="in" filter="fade">
                                      <p:cBhvr>
                                        <p:cTn id="184" dur="500"/>
                                        <p:tgtEl>
                                          <p:spTgt spid="37"/>
                                        </p:tgtEl>
                                      </p:cBhvr>
                                    </p:animEffect>
                                  </p:childTnLst>
                                </p:cTn>
                              </p:par>
                              <p:par>
                                <p:cTn id="185" presetID="49" presetClass="entr" presetSubtype="0" decel="100000" fill="hold" nodeType="withEffect">
                                  <p:stCondLst>
                                    <p:cond delay="20000"/>
                                  </p:stCondLst>
                                  <p:childTnLst>
                                    <p:set>
                                      <p:cBhvr>
                                        <p:cTn id="186" dur="1" fill="hold">
                                          <p:stCondLst>
                                            <p:cond delay="0"/>
                                          </p:stCondLst>
                                        </p:cTn>
                                        <p:tgtEl>
                                          <p:spTgt spid="36"/>
                                        </p:tgtEl>
                                        <p:attrNameLst>
                                          <p:attrName>style.visibility</p:attrName>
                                        </p:attrNameLst>
                                      </p:cBhvr>
                                      <p:to>
                                        <p:strVal val="visible"/>
                                      </p:to>
                                    </p:set>
                                    <p:anim calcmode="lin" valueType="num">
                                      <p:cBhvr>
                                        <p:cTn id="187" dur="500" fill="hold"/>
                                        <p:tgtEl>
                                          <p:spTgt spid="36"/>
                                        </p:tgtEl>
                                        <p:attrNameLst>
                                          <p:attrName>ppt_w</p:attrName>
                                        </p:attrNameLst>
                                      </p:cBhvr>
                                      <p:tavLst>
                                        <p:tav tm="0">
                                          <p:val>
                                            <p:fltVal val="0"/>
                                          </p:val>
                                        </p:tav>
                                        <p:tav tm="100000">
                                          <p:val>
                                            <p:strVal val="#ppt_w"/>
                                          </p:val>
                                        </p:tav>
                                      </p:tavLst>
                                    </p:anim>
                                    <p:anim calcmode="lin" valueType="num">
                                      <p:cBhvr>
                                        <p:cTn id="188" dur="500" fill="hold"/>
                                        <p:tgtEl>
                                          <p:spTgt spid="36"/>
                                        </p:tgtEl>
                                        <p:attrNameLst>
                                          <p:attrName>ppt_h</p:attrName>
                                        </p:attrNameLst>
                                      </p:cBhvr>
                                      <p:tavLst>
                                        <p:tav tm="0">
                                          <p:val>
                                            <p:fltVal val="0"/>
                                          </p:val>
                                        </p:tav>
                                        <p:tav tm="100000">
                                          <p:val>
                                            <p:strVal val="#ppt_h"/>
                                          </p:val>
                                        </p:tav>
                                      </p:tavLst>
                                    </p:anim>
                                    <p:anim calcmode="lin" valueType="num">
                                      <p:cBhvr>
                                        <p:cTn id="189" dur="500" fill="hold"/>
                                        <p:tgtEl>
                                          <p:spTgt spid="36"/>
                                        </p:tgtEl>
                                        <p:attrNameLst>
                                          <p:attrName>style.rotation</p:attrName>
                                        </p:attrNameLst>
                                      </p:cBhvr>
                                      <p:tavLst>
                                        <p:tav tm="0">
                                          <p:val>
                                            <p:fltVal val="360"/>
                                          </p:val>
                                        </p:tav>
                                        <p:tav tm="100000">
                                          <p:val>
                                            <p:fltVal val="0"/>
                                          </p:val>
                                        </p:tav>
                                      </p:tavLst>
                                    </p:anim>
                                    <p:animEffect transition="in" filter="fade">
                                      <p:cBhvr>
                                        <p:cTn id="190" dur="500"/>
                                        <p:tgtEl>
                                          <p:spTgt spid="36"/>
                                        </p:tgtEl>
                                      </p:cBhvr>
                                    </p:animEffect>
                                  </p:childTnLst>
                                </p:cTn>
                              </p:par>
                              <p:par>
                                <p:cTn id="191" presetID="49" presetClass="entr" presetSubtype="0" decel="100000" fill="hold" nodeType="withEffect">
                                  <p:stCondLst>
                                    <p:cond delay="22000"/>
                                  </p:stCondLst>
                                  <p:childTnLst>
                                    <p:set>
                                      <p:cBhvr>
                                        <p:cTn id="192" dur="1" fill="hold">
                                          <p:stCondLst>
                                            <p:cond delay="0"/>
                                          </p:stCondLst>
                                        </p:cTn>
                                        <p:tgtEl>
                                          <p:spTgt spid="35"/>
                                        </p:tgtEl>
                                        <p:attrNameLst>
                                          <p:attrName>style.visibility</p:attrName>
                                        </p:attrNameLst>
                                      </p:cBhvr>
                                      <p:to>
                                        <p:strVal val="visible"/>
                                      </p:to>
                                    </p:set>
                                    <p:anim calcmode="lin" valueType="num">
                                      <p:cBhvr>
                                        <p:cTn id="193" dur="500" fill="hold"/>
                                        <p:tgtEl>
                                          <p:spTgt spid="35"/>
                                        </p:tgtEl>
                                        <p:attrNameLst>
                                          <p:attrName>ppt_w</p:attrName>
                                        </p:attrNameLst>
                                      </p:cBhvr>
                                      <p:tavLst>
                                        <p:tav tm="0">
                                          <p:val>
                                            <p:fltVal val="0"/>
                                          </p:val>
                                        </p:tav>
                                        <p:tav tm="100000">
                                          <p:val>
                                            <p:strVal val="#ppt_w"/>
                                          </p:val>
                                        </p:tav>
                                      </p:tavLst>
                                    </p:anim>
                                    <p:anim calcmode="lin" valueType="num">
                                      <p:cBhvr>
                                        <p:cTn id="194" dur="500" fill="hold"/>
                                        <p:tgtEl>
                                          <p:spTgt spid="35"/>
                                        </p:tgtEl>
                                        <p:attrNameLst>
                                          <p:attrName>ppt_h</p:attrName>
                                        </p:attrNameLst>
                                      </p:cBhvr>
                                      <p:tavLst>
                                        <p:tav tm="0">
                                          <p:val>
                                            <p:fltVal val="0"/>
                                          </p:val>
                                        </p:tav>
                                        <p:tav tm="100000">
                                          <p:val>
                                            <p:strVal val="#ppt_h"/>
                                          </p:val>
                                        </p:tav>
                                      </p:tavLst>
                                    </p:anim>
                                    <p:anim calcmode="lin" valueType="num">
                                      <p:cBhvr>
                                        <p:cTn id="195" dur="500" fill="hold"/>
                                        <p:tgtEl>
                                          <p:spTgt spid="35"/>
                                        </p:tgtEl>
                                        <p:attrNameLst>
                                          <p:attrName>style.rotation</p:attrName>
                                        </p:attrNameLst>
                                      </p:cBhvr>
                                      <p:tavLst>
                                        <p:tav tm="0">
                                          <p:val>
                                            <p:fltVal val="360"/>
                                          </p:val>
                                        </p:tav>
                                        <p:tav tm="100000">
                                          <p:val>
                                            <p:fltVal val="0"/>
                                          </p:val>
                                        </p:tav>
                                      </p:tavLst>
                                    </p:anim>
                                    <p:animEffect transition="in" filter="fade">
                                      <p:cBhvr>
                                        <p:cTn id="196" dur="500"/>
                                        <p:tgtEl>
                                          <p:spTgt spid="35"/>
                                        </p:tgtEl>
                                      </p:cBhvr>
                                    </p:animEffect>
                                  </p:childTnLst>
                                </p:cTn>
                              </p:par>
                              <p:par>
                                <p:cTn id="197" presetID="49" presetClass="entr" presetSubtype="0" decel="100000" fill="hold" nodeType="withEffect">
                                  <p:stCondLst>
                                    <p:cond delay="22000"/>
                                  </p:stCondLst>
                                  <p:childTnLst>
                                    <p:set>
                                      <p:cBhvr>
                                        <p:cTn id="198" dur="1" fill="hold">
                                          <p:stCondLst>
                                            <p:cond delay="0"/>
                                          </p:stCondLst>
                                        </p:cTn>
                                        <p:tgtEl>
                                          <p:spTgt spid="34"/>
                                        </p:tgtEl>
                                        <p:attrNameLst>
                                          <p:attrName>style.visibility</p:attrName>
                                        </p:attrNameLst>
                                      </p:cBhvr>
                                      <p:to>
                                        <p:strVal val="visible"/>
                                      </p:to>
                                    </p:set>
                                    <p:anim calcmode="lin" valueType="num">
                                      <p:cBhvr>
                                        <p:cTn id="199" dur="500" fill="hold"/>
                                        <p:tgtEl>
                                          <p:spTgt spid="34"/>
                                        </p:tgtEl>
                                        <p:attrNameLst>
                                          <p:attrName>ppt_w</p:attrName>
                                        </p:attrNameLst>
                                      </p:cBhvr>
                                      <p:tavLst>
                                        <p:tav tm="0">
                                          <p:val>
                                            <p:fltVal val="0"/>
                                          </p:val>
                                        </p:tav>
                                        <p:tav tm="100000">
                                          <p:val>
                                            <p:strVal val="#ppt_w"/>
                                          </p:val>
                                        </p:tav>
                                      </p:tavLst>
                                    </p:anim>
                                    <p:anim calcmode="lin" valueType="num">
                                      <p:cBhvr>
                                        <p:cTn id="200" dur="500" fill="hold"/>
                                        <p:tgtEl>
                                          <p:spTgt spid="34"/>
                                        </p:tgtEl>
                                        <p:attrNameLst>
                                          <p:attrName>ppt_h</p:attrName>
                                        </p:attrNameLst>
                                      </p:cBhvr>
                                      <p:tavLst>
                                        <p:tav tm="0">
                                          <p:val>
                                            <p:fltVal val="0"/>
                                          </p:val>
                                        </p:tav>
                                        <p:tav tm="100000">
                                          <p:val>
                                            <p:strVal val="#ppt_h"/>
                                          </p:val>
                                        </p:tav>
                                      </p:tavLst>
                                    </p:anim>
                                    <p:anim calcmode="lin" valueType="num">
                                      <p:cBhvr>
                                        <p:cTn id="201" dur="500" fill="hold"/>
                                        <p:tgtEl>
                                          <p:spTgt spid="34"/>
                                        </p:tgtEl>
                                        <p:attrNameLst>
                                          <p:attrName>style.rotation</p:attrName>
                                        </p:attrNameLst>
                                      </p:cBhvr>
                                      <p:tavLst>
                                        <p:tav tm="0">
                                          <p:val>
                                            <p:fltVal val="360"/>
                                          </p:val>
                                        </p:tav>
                                        <p:tav tm="100000">
                                          <p:val>
                                            <p:fltVal val="0"/>
                                          </p:val>
                                        </p:tav>
                                      </p:tavLst>
                                    </p:anim>
                                    <p:animEffect transition="in" filter="fade">
                                      <p:cBhvr>
                                        <p:cTn id="202" dur="500"/>
                                        <p:tgtEl>
                                          <p:spTgt spid="34"/>
                                        </p:tgtEl>
                                      </p:cBhvr>
                                    </p:animEffect>
                                  </p:childTnLst>
                                </p:cTn>
                              </p:par>
                              <p:par>
                                <p:cTn id="203" presetID="49" presetClass="entr" presetSubtype="0" decel="100000" fill="hold" nodeType="withEffect">
                                  <p:stCondLst>
                                    <p:cond delay="22000"/>
                                  </p:stCondLst>
                                  <p:childTnLst>
                                    <p:set>
                                      <p:cBhvr>
                                        <p:cTn id="204" dur="1" fill="hold">
                                          <p:stCondLst>
                                            <p:cond delay="0"/>
                                          </p:stCondLst>
                                        </p:cTn>
                                        <p:tgtEl>
                                          <p:spTgt spid="33"/>
                                        </p:tgtEl>
                                        <p:attrNameLst>
                                          <p:attrName>style.visibility</p:attrName>
                                        </p:attrNameLst>
                                      </p:cBhvr>
                                      <p:to>
                                        <p:strVal val="visible"/>
                                      </p:to>
                                    </p:set>
                                    <p:anim calcmode="lin" valueType="num">
                                      <p:cBhvr>
                                        <p:cTn id="205" dur="500" fill="hold"/>
                                        <p:tgtEl>
                                          <p:spTgt spid="33"/>
                                        </p:tgtEl>
                                        <p:attrNameLst>
                                          <p:attrName>ppt_w</p:attrName>
                                        </p:attrNameLst>
                                      </p:cBhvr>
                                      <p:tavLst>
                                        <p:tav tm="0">
                                          <p:val>
                                            <p:fltVal val="0"/>
                                          </p:val>
                                        </p:tav>
                                        <p:tav tm="100000">
                                          <p:val>
                                            <p:strVal val="#ppt_w"/>
                                          </p:val>
                                        </p:tav>
                                      </p:tavLst>
                                    </p:anim>
                                    <p:anim calcmode="lin" valueType="num">
                                      <p:cBhvr>
                                        <p:cTn id="206" dur="500" fill="hold"/>
                                        <p:tgtEl>
                                          <p:spTgt spid="33"/>
                                        </p:tgtEl>
                                        <p:attrNameLst>
                                          <p:attrName>ppt_h</p:attrName>
                                        </p:attrNameLst>
                                      </p:cBhvr>
                                      <p:tavLst>
                                        <p:tav tm="0">
                                          <p:val>
                                            <p:fltVal val="0"/>
                                          </p:val>
                                        </p:tav>
                                        <p:tav tm="100000">
                                          <p:val>
                                            <p:strVal val="#ppt_h"/>
                                          </p:val>
                                        </p:tav>
                                      </p:tavLst>
                                    </p:anim>
                                    <p:anim calcmode="lin" valueType="num">
                                      <p:cBhvr>
                                        <p:cTn id="207" dur="500" fill="hold"/>
                                        <p:tgtEl>
                                          <p:spTgt spid="33"/>
                                        </p:tgtEl>
                                        <p:attrNameLst>
                                          <p:attrName>style.rotation</p:attrName>
                                        </p:attrNameLst>
                                      </p:cBhvr>
                                      <p:tavLst>
                                        <p:tav tm="0">
                                          <p:val>
                                            <p:fltVal val="360"/>
                                          </p:val>
                                        </p:tav>
                                        <p:tav tm="100000">
                                          <p:val>
                                            <p:fltVal val="0"/>
                                          </p:val>
                                        </p:tav>
                                      </p:tavLst>
                                    </p:anim>
                                    <p:animEffect transition="in" filter="fade">
                                      <p:cBhvr>
                                        <p:cTn id="208" dur="500"/>
                                        <p:tgtEl>
                                          <p:spTgt spid="33"/>
                                        </p:tgtEl>
                                      </p:cBhvr>
                                    </p:animEffect>
                                  </p:childTnLst>
                                </p:cTn>
                              </p:par>
                              <p:par>
                                <p:cTn id="209" presetID="49" presetClass="entr" presetSubtype="0" decel="100000" fill="hold" nodeType="withEffect">
                                  <p:stCondLst>
                                    <p:cond delay="22000"/>
                                  </p:stCondLst>
                                  <p:childTnLst>
                                    <p:set>
                                      <p:cBhvr>
                                        <p:cTn id="210" dur="1" fill="hold">
                                          <p:stCondLst>
                                            <p:cond delay="0"/>
                                          </p:stCondLst>
                                        </p:cTn>
                                        <p:tgtEl>
                                          <p:spTgt spid="37"/>
                                        </p:tgtEl>
                                        <p:attrNameLst>
                                          <p:attrName>style.visibility</p:attrName>
                                        </p:attrNameLst>
                                      </p:cBhvr>
                                      <p:to>
                                        <p:strVal val="visible"/>
                                      </p:to>
                                    </p:set>
                                    <p:anim calcmode="lin" valueType="num">
                                      <p:cBhvr>
                                        <p:cTn id="211" dur="500" fill="hold"/>
                                        <p:tgtEl>
                                          <p:spTgt spid="37"/>
                                        </p:tgtEl>
                                        <p:attrNameLst>
                                          <p:attrName>ppt_w</p:attrName>
                                        </p:attrNameLst>
                                      </p:cBhvr>
                                      <p:tavLst>
                                        <p:tav tm="0">
                                          <p:val>
                                            <p:fltVal val="0"/>
                                          </p:val>
                                        </p:tav>
                                        <p:tav tm="100000">
                                          <p:val>
                                            <p:strVal val="#ppt_w"/>
                                          </p:val>
                                        </p:tav>
                                      </p:tavLst>
                                    </p:anim>
                                    <p:anim calcmode="lin" valueType="num">
                                      <p:cBhvr>
                                        <p:cTn id="212" dur="500" fill="hold"/>
                                        <p:tgtEl>
                                          <p:spTgt spid="37"/>
                                        </p:tgtEl>
                                        <p:attrNameLst>
                                          <p:attrName>ppt_h</p:attrName>
                                        </p:attrNameLst>
                                      </p:cBhvr>
                                      <p:tavLst>
                                        <p:tav tm="0">
                                          <p:val>
                                            <p:fltVal val="0"/>
                                          </p:val>
                                        </p:tav>
                                        <p:tav tm="100000">
                                          <p:val>
                                            <p:strVal val="#ppt_h"/>
                                          </p:val>
                                        </p:tav>
                                      </p:tavLst>
                                    </p:anim>
                                    <p:anim calcmode="lin" valueType="num">
                                      <p:cBhvr>
                                        <p:cTn id="213" dur="500" fill="hold"/>
                                        <p:tgtEl>
                                          <p:spTgt spid="37"/>
                                        </p:tgtEl>
                                        <p:attrNameLst>
                                          <p:attrName>style.rotation</p:attrName>
                                        </p:attrNameLst>
                                      </p:cBhvr>
                                      <p:tavLst>
                                        <p:tav tm="0">
                                          <p:val>
                                            <p:fltVal val="360"/>
                                          </p:val>
                                        </p:tav>
                                        <p:tav tm="100000">
                                          <p:val>
                                            <p:fltVal val="0"/>
                                          </p:val>
                                        </p:tav>
                                      </p:tavLst>
                                    </p:anim>
                                    <p:animEffect transition="in" filter="fade">
                                      <p:cBhvr>
                                        <p:cTn id="214" dur="500"/>
                                        <p:tgtEl>
                                          <p:spTgt spid="37"/>
                                        </p:tgtEl>
                                      </p:cBhvr>
                                    </p:animEffect>
                                  </p:childTnLst>
                                </p:cTn>
                              </p:par>
                              <p:par>
                                <p:cTn id="215" presetID="49" presetClass="entr" presetSubtype="0" decel="100000" fill="hold" nodeType="withEffect">
                                  <p:stCondLst>
                                    <p:cond delay="22000"/>
                                  </p:stCondLst>
                                  <p:childTnLst>
                                    <p:set>
                                      <p:cBhvr>
                                        <p:cTn id="216" dur="1" fill="hold">
                                          <p:stCondLst>
                                            <p:cond delay="0"/>
                                          </p:stCondLst>
                                        </p:cTn>
                                        <p:tgtEl>
                                          <p:spTgt spid="36"/>
                                        </p:tgtEl>
                                        <p:attrNameLst>
                                          <p:attrName>style.visibility</p:attrName>
                                        </p:attrNameLst>
                                      </p:cBhvr>
                                      <p:to>
                                        <p:strVal val="visible"/>
                                      </p:to>
                                    </p:set>
                                    <p:anim calcmode="lin" valueType="num">
                                      <p:cBhvr>
                                        <p:cTn id="217" dur="500" fill="hold"/>
                                        <p:tgtEl>
                                          <p:spTgt spid="36"/>
                                        </p:tgtEl>
                                        <p:attrNameLst>
                                          <p:attrName>ppt_w</p:attrName>
                                        </p:attrNameLst>
                                      </p:cBhvr>
                                      <p:tavLst>
                                        <p:tav tm="0">
                                          <p:val>
                                            <p:fltVal val="0"/>
                                          </p:val>
                                        </p:tav>
                                        <p:tav tm="100000">
                                          <p:val>
                                            <p:strVal val="#ppt_w"/>
                                          </p:val>
                                        </p:tav>
                                      </p:tavLst>
                                    </p:anim>
                                    <p:anim calcmode="lin" valueType="num">
                                      <p:cBhvr>
                                        <p:cTn id="218" dur="500" fill="hold"/>
                                        <p:tgtEl>
                                          <p:spTgt spid="36"/>
                                        </p:tgtEl>
                                        <p:attrNameLst>
                                          <p:attrName>ppt_h</p:attrName>
                                        </p:attrNameLst>
                                      </p:cBhvr>
                                      <p:tavLst>
                                        <p:tav tm="0">
                                          <p:val>
                                            <p:fltVal val="0"/>
                                          </p:val>
                                        </p:tav>
                                        <p:tav tm="100000">
                                          <p:val>
                                            <p:strVal val="#ppt_h"/>
                                          </p:val>
                                        </p:tav>
                                      </p:tavLst>
                                    </p:anim>
                                    <p:anim calcmode="lin" valueType="num">
                                      <p:cBhvr>
                                        <p:cTn id="219" dur="500" fill="hold"/>
                                        <p:tgtEl>
                                          <p:spTgt spid="36"/>
                                        </p:tgtEl>
                                        <p:attrNameLst>
                                          <p:attrName>style.rotation</p:attrName>
                                        </p:attrNameLst>
                                      </p:cBhvr>
                                      <p:tavLst>
                                        <p:tav tm="0">
                                          <p:val>
                                            <p:fltVal val="360"/>
                                          </p:val>
                                        </p:tav>
                                        <p:tav tm="100000">
                                          <p:val>
                                            <p:fltVal val="0"/>
                                          </p:val>
                                        </p:tav>
                                      </p:tavLst>
                                    </p:anim>
                                    <p:animEffect transition="in" filter="fade">
                                      <p:cBhvr>
                                        <p:cTn id="220" dur="500"/>
                                        <p:tgtEl>
                                          <p:spTgt spid="36"/>
                                        </p:tgtEl>
                                      </p:cBhvr>
                                    </p:animEffect>
                                  </p:childTnLst>
                                </p:cTn>
                              </p:par>
                            </p:childTnLst>
                          </p:cTn>
                        </p:par>
                        <p:par>
                          <p:cTn id="221" fill="hold" nodeType="afterGroup">
                            <p:stCondLst>
                              <p:cond delay="22500"/>
                            </p:stCondLst>
                            <p:childTnLst>
                              <p:par>
                                <p:cTn id="222" presetID="35" presetClass="path" presetSubtype="0" accel="50000" decel="50000" fill="hold" nodeType="afterEffect">
                                  <p:stCondLst>
                                    <p:cond delay="0"/>
                                  </p:stCondLst>
                                  <p:childTnLst>
                                    <p:animMotion origin="layout" path="M 0 0 L -0.25 0 E" pathEditMode="relative" ptsTypes="">
                                      <p:cBhvr>
                                        <p:cTn id="223" dur="2000" fill="hold"/>
                                        <p:tgtEl>
                                          <p:spTgt spid="25"/>
                                        </p:tgtEl>
                                        <p:attrNameLst>
                                          <p:attrName>ppt_x</p:attrName>
                                          <p:attrName>ppt_y</p:attrName>
                                        </p:attrNameLst>
                                      </p:cBhvr>
                                    </p:animMotion>
                                  </p:childTnLst>
                                </p:cTn>
                              </p:par>
                              <p:par>
                                <p:cTn id="224" presetID="64" presetClass="path" presetSubtype="0" accel="50000" decel="50000" fill="hold" nodeType="withEffect">
                                  <p:stCondLst>
                                    <p:cond delay="0"/>
                                  </p:stCondLst>
                                  <p:childTnLst>
                                    <p:animMotion origin="layout" path="M 2.77778E-7 0 L 0.00226 -0.38403 " pathEditMode="relative" rAng="0" ptsTypes="AA">
                                      <p:cBhvr>
                                        <p:cTn id="225" dur="2000" fill="hold"/>
                                        <p:tgtEl>
                                          <p:spTgt spid="24"/>
                                        </p:tgtEl>
                                        <p:attrNameLst>
                                          <p:attrName>ppt_x</p:attrName>
                                          <p:attrName>ppt_y</p:attrName>
                                        </p:attrNameLst>
                                      </p:cBhvr>
                                      <p:rCtr x="1" y="-192"/>
                                    </p:animMotion>
                                  </p:childTnLst>
                                </p:cTn>
                              </p:par>
                              <p:par>
                                <p:cTn id="226" presetID="37" presetClass="path" presetSubtype="0" accel="50000" decel="50000" fill="hold" nodeType="withEffect">
                                  <p:stCondLst>
                                    <p:cond delay="0"/>
                                  </p:stCondLst>
                                  <p:childTnLst>
                                    <p:animMotion origin="layout" path="M 0 0 L 0.067 0.04 C 0.081 0.049 0.102 0.054 0.124 0.054 C 0.149 0.054 0.169 0.049 0.183 0.04 L 0.25 0 E" pathEditMode="relative" ptsTypes="">
                                      <p:cBhvr>
                                        <p:cTn id="227" dur="2000" fill="hold"/>
                                        <p:tgtEl>
                                          <p:spTgt spid="26"/>
                                        </p:tgtEl>
                                        <p:attrNameLst>
                                          <p:attrName>ppt_x</p:attrName>
                                          <p:attrName>ppt_y</p:attrName>
                                        </p:attrNameLst>
                                      </p:cBhvr>
                                    </p:animMotion>
                                  </p:childTnLst>
                                </p:cTn>
                              </p:par>
                              <p:par>
                                <p:cTn id="228" presetID="0" presetClass="path" presetSubtype="0" accel="50000" decel="50000" fill="hold" nodeType="withEffect">
                                  <p:stCondLst>
                                    <p:cond delay="0"/>
                                  </p:stCondLst>
                                  <p:childTnLst>
                                    <p:animMotion origin="layout" path="M 8.88889E-6 -9.62963E-6 L -0.47152 0.56504 " pathEditMode="relative" ptsTypes="AA">
                                      <p:cBhvr>
                                        <p:cTn id="229" dur="2000" fill="hold"/>
                                        <p:tgtEl>
                                          <p:spTgt spid="22"/>
                                        </p:tgtEl>
                                        <p:attrNameLst>
                                          <p:attrName>ppt_x</p:attrName>
                                          <p:attrName>ppt_y</p:attrName>
                                        </p:attrNameLst>
                                      </p:cBhvr>
                                    </p:animMotion>
                                  </p:childTnLst>
                                </p:cTn>
                              </p:par>
                              <p:par>
                                <p:cTn id="230" presetID="37" presetClass="path" presetSubtype="0" accel="50000" decel="50000" fill="hold" nodeType="withEffect">
                                  <p:stCondLst>
                                    <p:cond delay="0"/>
                                  </p:stCondLst>
                                  <p:childTnLst>
                                    <p:animMotion origin="layout" path="M 1.11022E-16 4.44444E-6 L 0.06563 -0.19468 C 0.07934 -0.23843 0.1 -0.26204 0.12153 -0.26204 C 0.14601 -0.26204 0.16563 -0.23843 0.17934 -0.19468 L 0.24514 4.44444E-6 " pathEditMode="relative" rAng="0" ptsTypes="FffFF">
                                      <p:cBhvr>
                                        <p:cTn id="231" dur="2000" fill="hold"/>
                                        <p:tgtEl>
                                          <p:spTgt spid="27"/>
                                        </p:tgtEl>
                                        <p:attrNameLst>
                                          <p:attrName>ppt_x</p:attrName>
                                          <p:attrName>ppt_y</p:attrName>
                                        </p:attrNameLst>
                                      </p:cBhvr>
                                      <p:rCtr x="123" y="-131"/>
                                    </p:animMotion>
                                  </p:childTnLst>
                                </p:cTn>
                              </p:par>
                              <p:par>
                                <p:cTn id="232" presetID="42" presetClass="path" presetSubtype="0" accel="50000" decel="50000" fill="hold" nodeType="withEffect">
                                  <p:stCondLst>
                                    <p:cond delay="0"/>
                                  </p:stCondLst>
                                  <p:childTnLst>
                                    <p:animMotion origin="layout" path="M 4.44444E-6 4.44444E-6 L -0.17032 0.63564 " pathEditMode="relative" rAng="0" ptsTypes="AA">
                                      <p:cBhvr>
                                        <p:cTn id="233" dur="2000" fill="hold"/>
                                        <p:tgtEl>
                                          <p:spTgt spid="28"/>
                                        </p:tgtEl>
                                        <p:attrNameLst>
                                          <p:attrName>ppt_x</p:attrName>
                                          <p:attrName>ppt_y</p:attrName>
                                        </p:attrNameLst>
                                      </p:cBhvr>
                                      <p:rCtr x="-85" y="318"/>
                                    </p:animMotion>
                                  </p:childTnLst>
                                </p:cTn>
                              </p:par>
                              <p:par>
                                <p:cTn id="234" presetID="50" presetClass="path" presetSubtype="0" accel="50000" decel="50000" fill="hold" nodeType="withEffect">
                                  <p:stCondLst>
                                    <p:cond delay="0"/>
                                  </p:stCondLst>
                                  <p:childTnLst>
                                    <p:animMotion origin="layout" path="M -8.33333E-7 -3.33333E-6 L -0.07864 -3.33333E-6 C -0.11389 -3.33333E-6 -0.15712 0.16111 -0.15712 0.29236 L -0.15712 0.58473 " pathEditMode="relative" rAng="0" ptsTypes="FfFF">
                                      <p:cBhvr>
                                        <p:cTn id="235" dur="2000" fill="hold"/>
                                        <p:tgtEl>
                                          <p:spTgt spid="21"/>
                                        </p:tgtEl>
                                        <p:attrNameLst>
                                          <p:attrName>ppt_x</p:attrName>
                                          <p:attrName>ppt_y</p:attrName>
                                        </p:attrNameLst>
                                      </p:cBhvr>
                                      <p:rCtr x="-79" y="292"/>
                                    </p:animMotion>
                                  </p:childTnLst>
                                </p:cTn>
                              </p:par>
                              <p:par>
                                <p:cTn id="236" presetID="37" presetClass="path" presetSubtype="0" accel="50000" decel="50000" fill="hold" nodeType="withEffect">
                                  <p:stCondLst>
                                    <p:cond delay="0"/>
                                  </p:stCondLst>
                                  <p:childTnLst>
                                    <p:animMotion origin="layout" path="M 1.11111E-6 -3.33333E-6 L 0.13368 0.16482 C 0.1618 0.20209 0.20364 0.22223 0.24739 0.22223 C 0.29722 0.22223 0.33698 0.20209 0.3651 0.16482 L 0.49896 -3.33333E-6 " pathEditMode="relative" rAng="0" ptsTypes="FffFF">
                                      <p:cBhvr>
                                        <p:cTn id="237" dur="2000" fill="hold"/>
                                        <p:tgtEl>
                                          <p:spTgt spid="17425"/>
                                        </p:tgtEl>
                                        <p:attrNameLst>
                                          <p:attrName>ppt_x</p:attrName>
                                          <p:attrName>ppt_y</p:attrName>
                                        </p:attrNameLst>
                                      </p:cBhvr>
                                      <p:rCtr x="249" y="111"/>
                                    </p:animMotion>
                                  </p:childTnLst>
                                </p:cTn>
                              </p:par>
                              <p:par>
                                <p:cTn id="238" presetID="42" presetClass="path" presetSubtype="0" accel="50000" decel="50000" fill="hold" nodeType="withEffect">
                                  <p:stCondLst>
                                    <p:cond delay="0"/>
                                  </p:stCondLst>
                                  <p:childTnLst>
                                    <p:animMotion origin="layout" path="M -2.5E-6 -3.33333E-6 L 0.99045 0.51829 " pathEditMode="relative" rAng="0" ptsTypes="AA">
                                      <p:cBhvr>
                                        <p:cTn id="239" dur="2000" fill="hold"/>
                                        <p:tgtEl>
                                          <p:spTgt spid="23"/>
                                        </p:tgtEl>
                                        <p:attrNameLst>
                                          <p:attrName>ppt_x</p:attrName>
                                          <p:attrName>ppt_y</p:attrName>
                                        </p:attrNameLst>
                                      </p:cBhvr>
                                      <p:rCtr x="495" y="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Прямоугольник 1"/>
          <p:cNvSpPr/>
          <p:nvPr/>
        </p:nvSpPr>
        <p:spPr>
          <a:xfrm>
            <a:off x="1907704" y="116632"/>
            <a:ext cx="5161606"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ru-RU"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Зачетный лист</a:t>
            </a:r>
          </a:p>
        </p:txBody>
      </p:sp>
      <p:graphicFrame>
        <p:nvGraphicFramePr>
          <p:cNvPr id="3" name="Таблица 2"/>
          <p:cNvGraphicFramePr>
            <a:graphicFrameLocks noGrp="1"/>
          </p:cNvGraphicFramePr>
          <p:nvPr/>
        </p:nvGraphicFramePr>
        <p:xfrm>
          <a:off x="323850" y="1196975"/>
          <a:ext cx="8640764" cy="4408486"/>
        </p:xfrm>
        <a:graphic>
          <a:graphicData uri="http://schemas.openxmlformats.org/drawingml/2006/table">
            <a:tbl>
              <a:tblPr firstRow="1" bandRow="1">
                <a:tableStyleId>{5C22544A-7EE6-4342-B048-85BDC9FD1C3A}</a:tableStyleId>
              </a:tblPr>
              <a:tblGrid>
                <a:gridCol w="792070"/>
                <a:gridCol w="3528312"/>
                <a:gridCol w="2160191"/>
                <a:gridCol w="2160191"/>
              </a:tblGrid>
              <a:tr h="914427">
                <a:tc>
                  <a:txBody>
                    <a:bodyPr/>
                    <a:lstStyle/>
                    <a:p>
                      <a:pPr algn="ctr"/>
                      <a:r>
                        <a:rPr lang="ru-RU" sz="1800" dirty="0" smtClean="0"/>
                        <a:t>№ п/п</a:t>
                      </a:r>
                      <a:endParaRPr lang="ru-RU" sz="1800" dirty="0"/>
                    </a:p>
                  </a:txBody>
                  <a:tcPr marL="91438" marR="91438" marT="45721" marB="45721"/>
                </a:tc>
                <a:tc>
                  <a:txBody>
                    <a:bodyPr/>
                    <a:lstStyle/>
                    <a:p>
                      <a:pPr algn="ctr"/>
                      <a:r>
                        <a:rPr lang="ru-RU" sz="1800" dirty="0" smtClean="0"/>
                        <a:t>Название станции</a:t>
                      </a:r>
                      <a:endParaRPr lang="ru-RU" sz="1800" dirty="0"/>
                    </a:p>
                  </a:txBody>
                  <a:tcPr marL="91438" marR="91438" marT="45721" marB="45721"/>
                </a:tc>
                <a:tc>
                  <a:txBody>
                    <a:bodyPr/>
                    <a:lstStyle/>
                    <a:p>
                      <a:pPr algn="ctr"/>
                      <a:r>
                        <a:rPr lang="ru-RU" sz="1800" dirty="0" smtClean="0"/>
                        <a:t>Максимальное количество</a:t>
                      </a:r>
                    </a:p>
                    <a:p>
                      <a:pPr algn="ctr"/>
                      <a:r>
                        <a:rPr lang="ru-RU" sz="1800" dirty="0" smtClean="0"/>
                        <a:t> баллов</a:t>
                      </a:r>
                      <a:endParaRPr lang="ru-RU" sz="1800" dirty="0"/>
                    </a:p>
                  </a:txBody>
                  <a:tcPr marL="91438" marR="91438" marT="45721" marB="45721"/>
                </a:tc>
                <a:tc>
                  <a:txBody>
                    <a:bodyPr/>
                    <a:lstStyle/>
                    <a:p>
                      <a:pPr algn="ctr"/>
                      <a:r>
                        <a:rPr lang="ru-RU" sz="1800" dirty="0" smtClean="0"/>
                        <a:t>Итоговые </a:t>
                      </a:r>
                    </a:p>
                    <a:p>
                      <a:pPr algn="ctr"/>
                      <a:r>
                        <a:rPr lang="ru-RU" sz="1800" dirty="0" smtClean="0"/>
                        <a:t>баллы</a:t>
                      </a:r>
                      <a:endParaRPr lang="ru-RU" sz="1800" dirty="0"/>
                    </a:p>
                  </a:txBody>
                  <a:tcPr marL="91438" marR="91438" marT="45721" marB="45721"/>
                </a:tc>
              </a:tr>
              <a:tr h="399458">
                <a:tc>
                  <a:txBody>
                    <a:bodyPr/>
                    <a:lstStyle/>
                    <a:p>
                      <a:r>
                        <a:rPr lang="ru-RU" sz="1800" dirty="0" smtClean="0"/>
                        <a:t>1.</a:t>
                      </a:r>
                      <a:endParaRPr lang="ru-RU" sz="1800" dirty="0"/>
                    </a:p>
                  </a:txBody>
                  <a:tcPr marL="91438" marR="91438" marT="45721" marB="45721"/>
                </a:tc>
                <a:tc>
                  <a:txBody>
                    <a:bodyPr/>
                    <a:lstStyle/>
                    <a:p>
                      <a:r>
                        <a:rPr lang="ru-RU" sz="1800" dirty="0" smtClean="0"/>
                        <a:t>Анаграммы</a:t>
                      </a:r>
                      <a:endParaRPr lang="ru-RU" sz="1800" dirty="0"/>
                    </a:p>
                  </a:txBody>
                  <a:tcPr marL="91438" marR="91438" marT="45721" marB="45721"/>
                </a:tc>
                <a:tc>
                  <a:txBody>
                    <a:bodyPr/>
                    <a:lstStyle/>
                    <a:p>
                      <a:pPr algn="ctr"/>
                      <a:r>
                        <a:rPr lang="ru-RU" sz="1800" dirty="0" smtClean="0"/>
                        <a:t>5</a:t>
                      </a:r>
                      <a:endParaRPr lang="ru-RU" sz="1800" dirty="0"/>
                    </a:p>
                  </a:txBody>
                  <a:tcPr marL="91438" marR="91438" marT="45721" marB="45721"/>
                </a:tc>
                <a:tc>
                  <a:txBody>
                    <a:bodyPr/>
                    <a:lstStyle/>
                    <a:p>
                      <a:pPr algn="ctr"/>
                      <a:r>
                        <a:rPr lang="ru-RU" sz="1800" dirty="0" smtClean="0"/>
                        <a:t>___</a:t>
                      </a:r>
                      <a:endParaRPr lang="ru-RU" sz="1800" dirty="0"/>
                    </a:p>
                  </a:txBody>
                  <a:tcPr marL="91438" marR="91438" marT="45721" marB="45721"/>
                </a:tc>
              </a:tr>
              <a:tr h="399458">
                <a:tc>
                  <a:txBody>
                    <a:bodyPr/>
                    <a:lstStyle/>
                    <a:p>
                      <a:r>
                        <a:rPr lang="ru-RU" sz="1800" dirty="0" smtClean="0"/>
                        <a:t>2.</a:t>
                      </a:r>
                      <a:endParaRPr lang="ru-RU" sz="1800" dirty="0"/>
                    </a:p>
                  </a:txBody>
                  <a:tcPr marL="91438" marR="91438" marT="45721" marB="45721"/>
                </a:tc>
                <a:tc>
                  <a:txBody>
                    <a:bodyPr/>
                    <a:lstStyle/>
                    <a:p>
                      <a:r>
                        <a:rPr lang="ru-RU" sz="1800" dirty="0" err="1" smtClean="0"/>
                        <a:t>Алгоритмика</a:t>
                      </a:r>
                      <a:endParaRPr lang="ru-RU" sz="1800" dirty="0"/>
                    </a:p>
                  </a:txBody>
                  <a:tcPr marL="91438" marR="91438" marT="45721" marB="45721"/>
                </a:tc>
                <a:tc>
                  <a:txBody>
                    <a:bodyPr/>
                    <a:lstStyle/>
                    <a:p>
                      <a:pPr algn="ctr"/>
                      <a:r>
                        <a:rPr lang="ru-RU" sz="1800" dirty="0" smtClean="0"/>
                        <a:t>5+5</a:t>
                      </a:r>
                      <a:endParaRPr lang="ru-RU" sz="1800" dirty="0"/>
                    </a:p>
                  </a:txBody>
                  <a:tcPr marL="91438" marR="91438" marT="45721" marB="45721"/>
                </a:tc>
                <a:tc>
                  <a:txBody>
                    <a:bodyPr/>
                    <a:lstStyle/>
                    <a:p>
                      <a:pPr algn="ctr"/>
                      <a:r>
                        <a:rPr lang="ru-RU" sz="1800" dirty="0" smtClean="0"/>
                        <a:t>___</a:t>
                      </a:r>
                      <a:endParaRPr lang="ru-RU" sz="1800" dirty="0"/>
                    </a:p>
                  </a:txBody>
                  <a:tcPr marL="91438" marR="91438" marT="45721" marB="45721"/>
                </a:tc>
              </a:tr>
              <a:tr h="640098">
                <a:tc>
                  <a:txBody>
                    <a:bodyPr/>
                    <a:lstStyle/>
                    <a:p>
                      <a:r>
                        <a:rPr lang="ru-RU" sz="1800" dirty="0" smtClean="0"/>
                        <a:t>3.</a:t>
                      </a:r>
                      <a:endParaRPr lang="ru-RU" sz="1800" dirty="0"/>
                    </a:p>
                  </a:txBody>
                  <a:tcPr marL="91438" marR="91438" marT="45721" marB="45721"/>
                </a:tc>
                <a:tc>
                  <a:txBody>
                    <a:bodyPr/>
                    <a:lstStyle/>
                    <a:p>
                      <a:r>
                        <a:rPr lang="ru-RU" sz="1800" dirty="0" smtClean="0"/>
                        <a:t>Компьютерный Венгерский кроссворд</a:t>
                      </a:r>
                      <a:endParaRPr lang="ru-RU" sz="1800" dirty="0"/>
                    </a:p>
                  </a:txBody>
                  <a:tcPr marL="91438" marR="91438" marT="45721" marB="45721"/>
                </a:tc>
                <a:tc>
                  <a:txBody>
                    <a:bodyPr/>
                    <a:lstStyle/>
                    <a:p>
                      <a:pPr algn="ctr"/>
                      <a:r>
                        <a:rPr lang="ru-RU" sz="1800" dirty="0" smtClean="0"/>
                        <a:t>10</a:t>
                      </a:r>
                      <a:endParaRPr lang="ru-RU" sz="1800" dirty="0"/>
                    </a:p>
                  </a:txBody>
                  <a:tcPr marL="91438" marR="91438" marT="45721" marB="45721"/>
                </a:tc>
                <a:tc>
                  <a:txBody>
                    <a:bodyPr/>
                    <a:lstStyle/>
                    <a:p>
                      <a:pPr algn="ctr"/>
                      <a:r>
                        <a:rPr lang="ru-RU" sz="1800" dirty="0" smtClean="0"/>
                        <a:t>___</a:t>
                      </a:r>
                      <a:endParaRPr lang="ru-RU" sz="1800" dirty="0"/>
                    </a:p>
                  </a:txBody>
                  <a:tcPr marL="91438" marR="91438" marT="45721" marB="45721"/>
                </a:tc>
              </a:tr>
              <a:tr h="399458">
                <a:tc>
                  <a:txBody>
                    <a:bodyPr/>
                    <a:lstStyle/>
                    <a:p>
                      <a:r>
                        <a:rPr lang="ru-RU" sz="1800" dirty="0" smtClean="0"/>
                        <a:t>4.</a:t>
                      </a:r>
                      <a:endParaRPr lang="ru-RU" sz="1800" dirty="0"/>
                    </a:p>
                  </a:txBody>
                  <a:tcPr marL="91438" marR="91438" marT="45721" marB="45721"/>
                </a:tc>
                <a:tc>
                  <a:txBody>
                    <a:bodyPr/>
                    <a:lstStyle/>
                    <a:p>
                      <a:r>
                        <a:rPr lang="ru-RU" sz="1800" dirty="0" smtClean="0"/>
                        <a:t>Что здесь написано?</a:t>
                      </a:r>
                      <a:endParaRPr lang="ru-RU" sz="1800" dirty="0"/>
                    </a:p>
                  </a:txBody>
                  <a:tcPr marL="91438" marR="91438" marT="45721" marB="45721"/>
                </a:tc>
                <a:tc>
                  <a:txBody>
                    <a:bodyPr/>
                    <a:lstStyle/>
                    <a:p>
                      <a:pPr algn="ctr"/>
                      <a:r>
                        <a:rPr lang="ru-RU" sz="1800" dirty="0" smtClean="0"/>
                        <a:t>9</a:t>
                      </a:r>
                      <a:endParaRPr lang="ru-RU" sz="1800" dirty="0"/>
                    </a:p>
                  </a:txBody>
                  <a:tcPr marL="91438" marR="91438" marT="45721" marB="45721"/>
                </a:tc>
                <a:tc>
                  <a:txBody>
                    <a:bodyPr/>
                    <a:lstStyle/>
                    <a:p>
                      <a:pPr algn="ctr"/>
                      <a:r>
                        <a:rPr lang="ru-RU" sz="1800" dirty="0" smtClean="0"/>
                        <a:t>___</a:t>
                      </a:r>
                      <a:endParaRPr lang="ru-RU" sz="1800" dirty="0"/>
                    </a:p>
                  </a:txBody>
                  <a:tcPr marL="91438" marR="91438" marT="45721" marB="45721"/>
                </a:tc>
              </a:tr>
              <a:tr h="399458">
                <a:tc>
                  <a:txBody>
                    <a:bodyPr/>
                    <a:lstStyle/>
                    <a:p>
                      <a:r>
                        <a:rPr lang="ru-RU" sz="1800" dirty="0" smtClean="0"/>
                        <a:t>5.</a:t>
                      </a:r>
                      <a:endParaRPr lang="ru-RU" sz="1800" dirty="0"/>
                    </a:p>
                  </a:txBody>
                  <a:tcPr marL="91438" marR="91438" marT="45721" marB="45721"/>
                </a:tc>
                <a:tc>
                  <a:txBody>
                    <a:bodyPr/>
                    <a:lstStyle/>
                    <a:p>
                      <a:r>
                        <a:rPr lang="ru-RU" sz="1800" dirty="0" smtClean="0"/>
                        <a:t>Кодировочная</a:t>
                      </a:r>
                      <a:endParaRPr lang="ru-RU" sz="1800" dirty="0"/>
                    </a:p>
                  </a:txBody>
                  <a:tcPr marL="91438" marR="91438" marT="45721" marB="45721"/>
                </a:tc>
                <a:tc>
                  <a:txBody>
                    <a:bodyPr/>
                    <a:lstStyle/>
                    <a:p>
                      <a:pPr algn="ctr"/>
                      <a:r>
                        <a:rPr lang="ru-RU" sz="1800" dirty="0" smtClean="0"/>
                        <a:t>5</a:t>
                      </a:r>
                      <a:endParaRPr lang="ru-RU" sz="1800" dirty="0"/>
                    </a:p>
                  </a:txBody>
                  <a:tcPr marL="91438" marR="91438" marT="45721" marB="45721"/>
                </a:tc>
                <a:tc>
                  <a:txBody>
                    <a:bodyPr/>
                    <a:lstStyle/>
                    <a:p>
                      <a:pPr algn="ctr"/>
                      <a:r>
                        <a:rPr lang="ru-RU" sz="1800" dirty="0" smtClean="0"/>
                        <a:t>___</a:t>
                      </a:r>
                      <a:endParaRPr lang="ru-RU" sz="1800" dirty="0"/>
                    </a:p>
                  </a:txBody>
                  <a:tcPr marL="91438" marR="91438" marT="45721" marB="45721"/>
                </a:tc>
              </a:tr>
              <a:tr h="399458">
                <a:tc>
                  <a:txBody>
                    <a:bodyPr/>
                    <a:lstStyle/>
                    <a:p>
                      <a:r>
                        <a:rPr lang="ru-RU" sz="1800" dirty="0" smtClean="0"/>
                        <a:t>6.</a:t>
                      </a:r>
                      <a:endParaRPr lang="ru-RU" sz="1800" dirty="0"/>
                    </a:p>
                  </a:txBody>
                  <a:tcPr marL="91438" marR="91438" marT="45721" marB="45721"/>
                </a:tc>
                <a:tc>
                  <a:txBody>
                    <a:bodyPr/>
                    <a:lstStyle/>
                    <a:p>
                      <a:r>
                        <a:rPr lang="ru-RU" sz="1800" dirty="0" smtClean="0"/>
                        <a:t>Термины информатики</a:t>
                      </a:r>
                      <a:endParaRPr lang="ru-RU" sz="1800" dirty="0"/>
                    </a:p>
                  </a:txBody>
                  <a:tcPr marL="91438" marR="91438" marT="45721" marB="45721"/>
                </a:tc>
                <a:tc>
                  <a:txBody>
                    <a:bodyPr/>
                    <a:lstStyle/>
                    <a:p>
                      <a:pPr algn="ctr"/>
                      <a:r>
                        <a:rPr lang="ru-RU" sz="1800" dirty="0" smtClean="0"/>
                        <a:t>6</a:t>
                      </a:r>
                      <a:endParaRPr lang="ru-RU" sz="1800" dirty="0"/>
                    </a:p>
                  </a:txBody>
                  <a:tcPr marL="91438" marR="91438" marT="45721" marB="45721"/>
                </a:tc>
                <a:tc>
                  <a:txBody>
                    <a:bodyPr/>
                    <a:lstStyle/>
                    <a:p>
                      <a:pPr algn="ctr"/>
                      <a:r>
                        <a:rPr lang="ru-RU" sz="1800" dirty="0" smtClean="0"/>
                        <a:t>___</a:t>
                      </a:r>
                      <a:endParaRPr lang="ru-RU" sz="1800" dirty="0"/>
                    </a:p>
                  </a:txBody>
                  <a:tcPr marL="91438" marR="91438" marT="45721" marB="45721"/>
                </a:tc>
              </a:tr>
              <a:tr h="457213">
                <a:tc>
                  <a:txBody>
                    <a:bodyPr/>
                    <a:lstStyle/>
                    <a:p>
                      <a:endParaRPr lang="ru-RU" sz="1800" dirty="0"/>
                    </a:p>
                  </a:txBody>
                  <a:tcPr marL="91438" marR="91438" marT="45721" marB="45721"/>
                </a:tc>
                <a:tc>
                  <a:txBody>
                    <a:bodyPr/>
                    <a:lstStyle/>
                    <a:p>
                      <a:r>
                        <a:rPr lang="ru-RU" sz="1800" dirty="0" smtClean="0"/>
                        <a:t>Итого</a:t>
                      </a:r>
                      <a:endParaRPr lang="ru-RU" sz="1800" dirty="0"/>
                    </a:p>
                  </a:txBody>
                  <a:tcPr marL="91438" marR="91438" marT="45721" marB="45721"/>
                </a:tc>
                <a:tc>
                  <a:txBody>
                    <a:bodyPr/>
                    <a:lstStyle/>
                    <a:p>
                      <a:pPr algn="ctr"/>
                      <a:r>
                        <a:rPr lang="ru-RU" sz="2400" b="1" dirty="0" smtClean="0">
                          <a:solidFill>
                            <a:schemeClr val="tx1">
                              <a:lumMod val="95000"/>
                              <a:lumOff val="5000"/>
                            </a:schemeClr>
                          </a:solidFill>
                        </a:rPr>
                        <a:t>45</a:t>
                      </a:r>
                      <a:endParaRPr lang="ru-RU" sz="2400" b="1" dirty="0">
                        <a:solidFill>
                          <a:schemeClr val="tx1">
                            <a:lumMod val="95000"/>
                            <a:lumOff val="5000"/>
                          </a:schemeClr>
                        </a:solidFill>
                      </a:endParaRPr>
                    </a:p>
                  </a:txBody>
                  <a:tcPr marL="91438" marR="91438" marT="45721" marB="45721"/>
                </a:tc>
                <a:tc>
                  <a:txBody>
                    <a:bodyPr/>
                    <a:lstStyle/>
                    <a:p>
                      <a:pPr algn="ctr"/>
                      <a:r>
                        <a:rPr lang="ru-RU" sz="1800" dirty="0" smtClean="0"/>
                        <a:t>_____</a:t>
                      </a:r>
                      <a:endParaRPr lang="ru-RU" sz="1800" dirty="0"/>
                    </a:p>
                  </a:txBody>
                  <a:tcPr marL="91438" marR="91438" marT="45721" marB="45721">
                    <a:lnB w="76200" cap="flat" cmpd="sng" algn="ctr">
                      <a:solidFill>
                        <a:srgbClr val="FF0000"/>
                      </a:solidFill>
                      <a:prstDash val="solid"/>
                      <a:round/>
                      <a:headEnd type="none" w="med" len="med"/>
                      <a:tailEnd type="none" w="med" len="med"/>
                    </a:lnB>
                  </a:tcPr>
                </a:tc>
              </a:tr>
              <a:tr h="399458">
                <a:tc>
                  <a:txBody>
                    <a:bodyPr/>
                    <a:lstStyle/>
                    <a:p>
                      <a:endParaRPr lang="ru-RU" sz="1800" dirty="0"/>
                    </a:p>
                  </a:txBody>
                  <a:tcPr marL="91438" marR="91438" marT="45721" marB="45721"/>
                </a:tc>
                <a:tc>
                  <a:txBody>
                    <a:bodyPr/>
                    <a:lstStyle/>
                    <a:p>
                      <a:endParaRPr lang="ru-RU" sz="1800" dirty="0"/>
                    </a:p>
                  </a:txBody>
                  <a:tcPr marL="91438" marR="91438" marT="45721" marB="45721"/>
                </a:tc>
                <a:tc>
                  <a:txBody>
                    <a:bodyPr/>
                    <a:lstStyle/>
                    <a:p>
                      <a:pPr algn="ctr"/>
                      <a:r>
                        <a:rPr lang="ru-RU" sz="1800" dirty="0" smtClean="0"/>
                        <a:t>Оценка </a:t>
                      </a:r>
                      <a:endParaRPr lang="ru-RU" sz="1800" dirty="0"/>
                    </a:p>
                  </a:txBody>
                  <a:tcPr marL="91438" marR="91438" marT="45721" marB="45721">
                    <a:lnR w="76200" cap="flat" cmpd="sng" algn="ctr">
                      <a:solidFill>
                        <a:srgbClr val="FF0000"/>
                      </a:solidFill>
                      <a:prstDash val="solid"/>
                      <a:round/>
                      <a:headEnd type="none" w="med" len="med"/>
                      <a:tailEnd type="none" w="med" len="med"/>
                    </a:lnR>
                  </a:tcPr>
                </a:tc>
                <a:tc>
                  <a:txBody>
                    <a:bodyPr/>
                    <a:lstStyle/>
                    <a:p>
                      <a:pPr algn="ctr"/>
                      <a:endParaRPr lang="ru-RU" sz="1800" dirty="0"/>
                    </a:p>
                  </a:txBody>
                  <a:tcPr marL="91438" marR="91438" marT="45721" marB="45721">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tcPr>
                </a:tc>
              </a:tr>
            </a:tbl>
          </a:graphicData>
        </a:graphic>
      </p:graphicFrame>
      <p:sp>
        <p:nvSpPr>
          <p:cNvPr id="4" name="TextBox 3"/>
          <p:cNvSpPr txBox="1"/>
          <p:nvPr/>
        </p:nvSpPr>
        <p:spPr>
          <a:xfrm>
            <a:off x="590550" y="5202238"/>
            <a:ext cx="3959225" cy="1077912"/>
          </a:xfrm>
          <a:prstGeom prst="rect">
            <a:avLst/>
          </a:prstGeom>
          <a:solidFill>
            <a:srgbClr val="FFC000"/>
          </a:solidFill>
        </p:spPr>
        <p:txBody>
          <a:bodyPr>
            <a:spAutoFit/>
          </a:bodyPr>
          <a:lstStyle/>
          <a:p>
            <a:pPr>
              <a:defRPr/>
            </a:pPr>
            <a:r>
              <a:rPr lang="ru-RU" sz="1600" b="1" dirty="0">
                <a:solidFill>
                  <a:schemeClr val="tx1">
                    <a:lumMod val="95000"/>
                    <a:lumOff val="5000"/>
                  </a:schemeClr>
                </a:solidFill>
              </a:rPr>
              <a:t>КЛЮЧ: оценка    5  - 35-45  баллов</a:t>
            </a:r>
          </a:p>
          <a:p>
            <a:pPr>
              <a:defRPr/>
            </a:pPr>
            <a:r>
              <a:rPr lang="ru-RU" sz="1600" b="1" dirty="0">
                <a:solidFill>
                  <a:schemeClr val="tx1">
                    <a:lumMod val="95000"/>
                    <a:lumOff val="5000"/>
                  </a:schemeClr>
                </a:solidFill>
              </a:rPr>
              <a:t>                             4  - 25-34  баллов</a:t>
            </a:r>
          </a:p>
          <a:p>
            <a:pPr>
              <a:defRPr/>
            </a:pPr>
            <a:r>
              <a:rPr lang="ru-RU" sz="1600" b="1" dirty="0">
                <a:solidFill>
                  <a:schemeClr val="tx1">
                    <a:lumMod val="95000"/>
                    <a:lumOff val="5000"/>
                  </a:schemeClr>
                </a:solidFill>
              </a:rPr>
              <a:t>                             3  - 10-24  баллов</a:t>
            </a:r>
          </a:p>
          <a:p>
            <a:pPr>
              <a:defRPr/>
            </a:pPr>
            <a:r>
              <a:rPr lang="ru-RU" sz="1600" b="1" dirty="0">
                <a:solidFill>
                  <a:schemeClr val="tx1">
                    <a:lumMod val="95000"/>
                    <a:lumOff val="5000"/>
                  </a:schemeClr>
                </a:solidFill>
              </a:rPr>
              <a:t>                             2 -  0 – 10  баллов</a:t>
            </a:r>
          </a:p>
        </p:txBody>
      </p:sp>
      <p:sp>
        <p:nvSpPr>
          <p:cNvPr id="6" name="Скругленный прямоугольник 5">
            <a:hlinkClick r:id="rId3" action="ppaction://hlinksldjump"/>
          </p:cNvPr>
          <p:cNvSpPr/>
          <p:nvPr/>
        </p:nvSpPr>
        <p:spPr>
          <a:xfrm>
            <a:off x="157163" y="6429375"/>
            <a:ext cx="642937" cy="28575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t>Старт</a:t>
            </a:r>
          </a:p>
        </p:txBody>
      </p:sp>
      <p:sp>
        <p:nvSpPr>
          <p:cNvPr id="7" name="Скругленный прямоугольник 6">
            <a:hlinkClick r:id="rId3" action="ppaction://hlinksldjump"/>
          </p:cNvPr>
          <p:cNvSpPr/>
          <p:nvPr/>
        </p:nvSpPr>
        <p:spPr>
          <a:xfrm>
            <a:off x="952500"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3" action="ppaction://hlinksldjump"/>
              </a:rPr>
              <a:t>1</a:t>
            </a:r>
            <a:endParaRPr lang="ru-RU" b="1" dirty="0"/>
          </a:p>
        </p:txBody>
      </p:sp>
      <p:sp>
        <p:nvSpPr>
          <p:cNvPr id="8" name="Скругленный прямоугольник 7">
            <a:hlinkClick r:id="rId4" action="ppaction://hlinksldjump"/>
          </p:cNvPr>
          <p:cNvSpPr/>
          <p:nvPr/>
        </p:nvSpPr>
        <p:spPr>
          <a:xfrm>
            <a:off x="2535238" y="6429375"/>
            <a:ext cx="642937"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5" action="ppaction://hlinksldjump"/>
              </a:rPr>
              <a:t>3</a:t>
            </a:r>
            <a:endParaRPr lang="ru-RU" b="1" dirty="0"/>
          </a:p>
        </p:txBody>
      </p:sp>
      <p:sp>
        <p:nvSpPr>
          <p:cNvPr id="10" name="Скругленный прямоугольник 9">
            <a:hlinkClick r:id="rId4" action="ppaction://hlinksldjump"/>
          </p:cNvPr>
          <p:cNvSpPr/>
          <p:nvPr/>
        </p:nvSpPr>
        <p:spPr>
          <a:xfrm>
            <a:off x="3343275"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4" action="ppaction://hlinksldjump"/>
              </a:rPr>
              <a:t>4</a:t>
            </a:r>
            <a:endParaRPr lang="ru-RU" b="1" dirty="0"/>
          </a:p>
        </p:txBody>
      </p:sp>
      <p:sp>
        <p:nvSpPr>
          <p:cNvPr id="11" name="Скругленный прямоугольник 10">
            <a:hlinkClick r:id="rId6" action="ppaction://hlinksldjump"/>
          </p:cNvPr>
          <p:cNvSpPr/>
          <p:nvPr/>
        </p:nvSpPr>
        <p:spPr>
          <a:xfrm>
            <a:off x="4140200"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7" action="ppaction://hlinksldjump"/>
              </a:rPr>
              <a:t>5</a:t>
            </a:r>
            <a:endParaRPr lang="ru-RU" b="1" dirty="0"/>
          </a:p>
        </p:txBody>
      </p:sp>
      <p:sp>
        <p:nvSpPr>
          <p:cNvPr id="12" name="Скругленный прямоугольник 11">
            <a:hlinkClick r:id="rId5" action="ppaction://hlinksldjump"/>
          </p:cNvPr>
          <p:cNvSpPr/>
          <p:nvPr/>
        </p:nvSpPr>
        <p:spPr>
          <a:xfrm>
            <a:off x="4937125"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6" action="ppaction://hlinksldjump"/>
              </a:rPr>
              <a:t>6</a:t>
            </a:r>
            <a:endParaRPr lang="ru-RU" b="1" dirty="0"/>
          </a:p>
        </p:txBody>
      </p:sp>
      <p:sp>
        <p:nvSpPr>
          <p:cNvPr id="13" name="Скругленный прямоугольник 12">
            <a:hlinkClick r:id="rId8" action="ppaction://hlinksldjump"/>
          </p:cNvPr>
          <p:cNvSpPr/>
          <p:nvPr/>
        </p:nvSpPr>
        <p:spPr>
          <a:xfrm>
            <a:off x="8123238" y="6429375"/>
            <a:ext cx="828675" cy="285750"/>
          </a:xfrm>
          <a:prstGeom prst="round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hlinkClick r:id="rId9" action="ppaction://hlinksldjump"/>
              </a:rPr>
              <a:t>Финиш</a:t>
            </a:r>
            <a:endParaRPr lang="ru-RU" sz="1400" b="1" dirty="0"/>
          </a:p>
        </p:txBody>
      </p:sp>
      <p:sp>
        <p:nvSpPr>
          <p:cNvPr id="5" name="Скругленный прямоугольник 4"/>
          <p:cNvSpPr/>
          <p:nvPr/>
        </p:nvSpPr>
        <p:spPr>
          <a:xfrm>
            <a:off x="1719263" y="6429375"/>
            <a:ext cx="696912"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573" name="TextBox 13"/>
          <p:cNvSpPr txBox="1">
            <a:spLocks noChangeArrowheads="1"/>
          </p:cNvSpPr>
          <p:nvPr/>
        </p:nvSpPr>
        <p:spPr bwMode="auto">
          <a:xfrm>
            <a:off x="1893888" y="6429375"/>
            <a:ext cx="349250" cy="338138"/>
          </a:xfrm>
          <a:prstGeom prst="rect">
            <a:avLst/>
          </a:prstGeom>
          <a:noFill/>
          <a:ln w="9525">
            <a:noFill/>
            <a:miter lim="800000"/>
            <a:headEnd/>
            <a:tailEnd/>
          </a:ln>
        </p:spPr>
        <p:txBody>
          <a:bodyPr>
            <a:spAutoFit/>
          </a:bodyPr>
          <a:lstStyle/>
          <a:p>
            <a:r>
              <a:rPr lang="ru-RU" sz="1600">
                <a:hlinkClick r:id="rId10" action="ppaction://hlinksldjump"/>
              </a:rPr>
              <a:t>2</a:t>
            </a:r>
            <a:endParaRPr lang="ru-RU" sz="160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Улыбающееся лицо 2"/>
          <p:cNvSpPr>
            <a:spLocks noChangeArrowheads="1"/>
          </p:cNvSpPr>
          <p:nvPr/>
        </p:nvSpPr>
        <p:spPr bwMode="auto">
          <a:xfrm>
            <a:off x="6480175" y="1627188"/>
            <a:ext cx="2130425" cy="1490662"/>
          </a:xfrm>
          <a:prstGeom prst="smileyFace">
            <a:avLst>
              <a:gd name="adj" fmla="val -4653"/>
            </a:avLst>
          </a:prstGeom>
          <a:solidFill>
            <a:srgbClr val="00B0F0"/>
          </a:solidFill>
          <a:ln w="9525">
            <a:solidFill>
              <a:srgbClr val="000000"/>
            </a:solidFill>
            <a:round/>
            <a:headEnd/>
            <a:tailEnd/>
          </a:ln>
        </p:spPr>
        <p:txBody>
          <a:bodyPr/>
          <a:lstStyle/>
          <a:p>
            <a:endParaRPr lang="ru-RU" altLang="ru-RU"/>
          </a:p>
        </p:txBody>
      </p:sp>
      <p:sp>
        <p:nvSpPr>
          <p:cNvPr id="3" name="Улыбающееся лицо 3"/>
          <p:cNvSpPr>
            <a:spLocks noChangeArrowheads="1"/>
          </p:cNvSpPr>
          <p:nvPr/>
        </p:nvSpPr>
        <p:spPr bwMode="auto">
          <a:xfrm>
            <a:off x="788988" y="1393825"/>
            <a:ext cx="1682750" cy="1784350"/>
          </a:xfrm>
          <a:prstGeom prst="smileyFace">
            <a:avLst>
              <a:gd name="adj" fmla="val 4653"/>
            </a:avLst>
          </a:prstGeom>
          <a:solidFill>
            <a:schemeClr val="accent2">
              <a:lumMod val="40000"/>
              <a:lumOff val="60000"/>
            </a:schemeClr>
          </a:solidFill>
          <a:ln w="9525">
            <a:solidFill>
              <a:srgbClr val="000000"/>
            </a:solidFill>
            <a:round/>
            <a:headEnd/>
            <a:tailEnd/>
          </a:ln>
        </p:spPr>
        <p:txBody>
          <a:bodyPr/>
          <a:lstStyle/>
          <a:p>
            <a:pPr>
              <a:defRPr/>
            </a:pPr>
            <a:endParaRPr lang="ru-RU"/>
          </a:p>
        </p:txBody>
      </p:sp>
      <p:sp>
        <p:nvSpPr>
          <p:cNvPr id="22532" name="Улыбающееся лицо 1"/>
          <p:cNvSpPr>
            <a:spLocks noChangeArrowheads="1"/>
          </p:cNvSpPr>
          <p:nvPr/>
        </p:nvSpPr>
        <p:spPr bwMode="auto">
          <a:xfrm>
            <a:off x="3690938" y="146050"/>
            <a:ext cx="1727200" cy="1774825"/>
          </a:xfrm>
          <a:prstGeom prst="smileyFace">
            <a:avLst>
              <a:gd name="adj" fmla="val 972"/>
            </a:avLst>
          </a:prstGeom>
          <a:solidFill>
            <a:srgbClr val="FFC000"/>
          </a:solidFill>
          <a:ln w="9525">
            <a:solidFill>
              <a:srgbClr val="000000"/>
            </a:solidFill>
            <a:round/>
            <a:headEnd/>
            <a:tailEnd/>
          </a:ln>
        </p:spPr>
        <p:txBody>
          <a:bodyPr/>
          <a:lstStyle/>
          <a:p>
            <a:endParaRPr lang="ru-RU" altLang="ru-RU"/>
          </a:p>
        </p:txBody>
      </p:sp>
      <p:sp>
        <p:nvSpPr>
          <p:cNvPr id="22533" name="TextBox 5"/>
          <p:cNvSpPr txBox="1">
            <a:spLocks noChangeArrowheads="1"/>
          </p:cNvSpPr>
          <p:nvPr/>
        </p:nvSpPr>
        <p:spPr bwMode="auto">
          <a:xfrm>
            <a:off x="87313" y="3178175"/>
            <a:ext cx="2960687" cy="369888"/>
          </a:xfrm>
          <a:prstGeom prst="rect">
            <a:avLst/>
          </a:prstGeom>
          <a:noFill/>
          <a:ln w="9525">
            <a:noFill/>
            <a:miter lim="800000"/>
            <a:headEnd/>
            <a:tailEnd/>
          </a:ln>
        </p:spPr>
        <p:txBody>
          <a:bodyPr>
            <a:spAutoFit/>
          </a:bodyPr>
          <a:lstStyle/>
          <a:p>
            <a:r>
              <a:rPr lang="ru-RU" altLang="ru-RU"/>
              <a:t>Урок очень понравился</a:t>
            </a:r>
          </a:p>
        </p:txBody>
      </p:sp>
      <p:sp>
        <p:nvSpPr>
          <p:cNvPr id="22534" name="TextBox 6"/>
          <p:cNvSpPr txBox="1">
            <a:spLocks noChangeArrowheads="1"/>
          </p:cNvSpPr>
          <p:nvPr/>
        </p:nvSpPr>
        <p:spPr bwMode="auto">
          <a:xfrm>
            <a:off x="3048000" y="2187575"/>
            <a:ext cx="2960688" cy="369888"/>
          </a:xfrm>
          <a:prstGeom prst="rect">
            <a:avLst/>
          </a:prstGeom>
          <a:noFill/>
          <a:ln w="9525">
            <a:noFill/>
            <a:miter lim="800000"/>
            <a:headEnd/>
            <a:tailEnd/>
          </a:ln>
        </p:spPr>
        <p:txBody>
          <a:bodyPr>
            <a:spAutoFit/>
          </a:bodyPr>
          <a:lstStyle/>
          <a:p>
            <a:pPr algn="ctr"/>
            <a:r>
              <a:rPr lang="ru-RU" altLang="ru-RU"/>
              <a:t>Урок  понравился</a:t>
            </a:r>
          </a:p>
        </p:txBody>
      </p:sp>
      <p:sp>
        <p:nvSpPr>
          <p:cNvPr id="22535" name="TextBox 7"/>
          <p:cNvSpPr txBox="1">
            <a:spLocks noChangeArrowheads="1"/>
          </p:cNvSpPr>
          <p:nvPr/>
        </p:nvSpPr>
        <p:spPr bwMode="auto">
          <a:xfrm>
            <a:off x="5748338" y="3363913"/>
            <a:ext cx="3221037" cy="368300"/>
          </a:xfrm>
          <a:prstGeom prst="rect">
            <a:avLst/>
          </a:prstGeom>
          <a:noFill/>
          <a:ln w="9525">
            <a:noFill/>
            <a:miter lim="800000"/>
            <a:headEnd/>
            <a:tailEnd/>
          </a:ln>
        </p:spPr>
        <p:txBody>
          <a:bodyPr>
            <a:spAutoFit/>
          </a:bodyPr>
          <a:lstStyle/>
          <a:p>
            <a:pPr algn="ctr"/>
            <a:r>
              <a:rPr lang="ru-RU" altLang="ru-RU"/>
              <a:t>Урок  не понравился</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4"/>
          <p:cNvSpPr txBox="1">
            <a:spLocks noChangeArrowheads="1"/>
          </p:cNvSpPr>
          <p:nvPr/>
        </p:nvSpPr>
        <p:spPr bwMode="auto">
          <a:xfrm>
            <a:off x="511175" y="206375"/>
            <a:ext cx="7270750" cy="461963"/>
          </a:xfrm>
          <a:prstGeom prst="rect">
            <a:avLst/>
          </a:prstGeom>
          <a:noFill/>
          <a:ln w="9525">
            <a:noFill/>
            <a:miter lim="800000"/>
            <a:headEnd/>
            <a:tailEnd/>
          </a:ln>
        </p:spPr>
        <p:txBody>
          <a:bodyPr>
            <a:spAutoFit/>
          </a:bodyPr>
          <a:lstStyle/>
          <a:p>
            <a:pPr algn="ctr">
              <a:defRPr/>
            </a:pPr>
            <a:r>
              <a:rPr lang="ru-RU" sz="2400" b="1" dirty="0">
                <a:solidFill>
                  <a:schemeClr val="accent1">
                    <a:lumMod val="75000"/>
                  </a:schemeClr>
                </a:solidFill>
                <a:latin typeface="Calibri" pitchFamily="34" charset="0"/>
              </a:rPr>
              <a:t>Вот и все! До новых встреч!</a:t>
            </a:r>
          </a:p>
        </p:txBody>
      </p:sp>
      <p:pic>
        <p:nvPicPr>
          <p:cNvPr id="12291" name="Рисунок 5" descr="13.png"/>
          <p:cNvPicPr>
            <a:picLocks noChangeAspect="1"/>
          </p:cNvPicPr>
          <p:nvPr/>
        </p:nvPicPr>
        <p:blipFill>
          <a:blip r:embed="rId4" cstate="email"/>
          <a:srcRect/>
          <a:stretch>
            <a:fillRect/>
          </a:stretch>
        </p:blipFill>
        <p:spPr bwMode="auto">
          <a:xfrm>
            <a:off x="2071688" y="1141413"/>
            <a:ext cx="796925" cy="947737"/>
          </a:xfrm>
          <a:prstGeom prst="rect">
            <a:avLst/>
          </a:prstGeom>
          <a:noFill/>
          <a:ln w="9525">
            <a:noFill/>
            <a:miter lim="800000"/>
            <a:headEnd/>
            <a:tailEnd/>
          </a:ln>
        </p:spPr>
      </p:pic>
      <p:pic>
        <p:nvPicPr>
          <p:cNvPr id="12292" name="Рисунок 6" descr="1.png"/>
          <p:cNvPicPr>
            <a:picLocks noChangeAspect="1"/>
          </p:cNvPicPr>
          <p:nvPr/>
        </p:nvPicPr>
        <p:blipFill>
          <a:blip r:embed="rId5" cstate="email"/>
          <a:srcRect/>
          <a:stretch>
            <a:fillRect/>
          </a:stretch>
        </p:blipFill>
        <p:spPr bwMode="auto">
          <a:xfrm>
            <a:off x="477838" y="2146300"/>
            <a:ext cx="992187" cy="1079500"/>
          </a:xfrm>
          <a:prstGeom prst="rect">
            <a:avLst/>
          </a:prstGeom>
          <a:noFill/>
          <a:ln w="9525">
            <a:noFill/>
            <a:miter lim="800000"/>
            <a:headEnd/>
            <a:tailEnd/>
          </a:ln>
        </p:spPr>
      </p:pic>
      <p:pic>
        <p:nvPicPr>
          <p:cNvPr id="12293" name="Рисунок 7" descr="2.png"/>
          <p:cNvPicPr>
            <a:picLocks noChangeAspect="1"/>
          </p:cNvPicPr>
          <p:nvPr/>
        </p:nvPicPr>
        <p:blipFill>
          <a:blip r:embed="rId6" cstate="email"/>
          <a:srcRect/>
          <a:stretch>
            <a:fillRect/>
          </a:stretch>
        </p:blipFill>
        <p:spPr bwMode="auto">
          <a:xfrm>
            <a:off x="8207375" y="803275"/>
            <a:ext cx="654050" cy="1079500"/>
          </a:xfrm>
          <a:prstGeom prst="rect">
            <a:avLst/>
          </a:prstGeom>
          <a:noFill/>
          <a:ln w="9525">
            <a:noFill/>
            <a:miter lim="800000"/>
            <a:headEnd/>
            <a:tailEnd/>
          </a:ln>
        </p:spPr>
      </p:pic>
      <p:pic>
        <p:nvPicPr>
          <p:cNvPr id="12294" name="Рисунок 8" descr="3.png"/>
          <p:cNvPicPr>
            <a:picLocks noChangeAspect="1"/>
          </p:cNvPicPr>
          <p:nvPr/>
        </p:nvPicPr>
        <p:blipFill>
          <a:blip r:embed="rId7" cstate="email"/>
          <a:srcRect/>
          <a:stretch>
            <a:fillRect/>
          </a:stretch>
        </p:blipFill>
        <p:spPr bwMode="auto">
          <a:xfrm>
            <a:off x="5883275" y="3686175"/>
            <a:ext cx="984250" cy="1079500"/>
          </a:xfrm>
          <a:prstGeom prst="rect">
            <a:avLst/>
          </a:prstGeom>
          <a:noFill/>
          <a:ln w="9525">
            <a:noFill/>
            <a:miter lim="800000"/>
            <a:headEnd/>
            <a:tailEnd/>
          </a:ln>
        </p:spPr>
      </p:pic>
      <p:pic>
        <p:nvPicPr>
          <p:cNvPr id="12295" name="Рисунок 9" descr="5.png"/>
          <p:cNvPicPr>
            <a:picLocks noChangeAspect="1"/>
          </p:cNvPicPr>
          <p:nvPr/>
        </p:nvPicPr>
        <p:blipFill>
          <a:blip r:embed="rId8" cstate="email"/>
          <a:srcRect/>
          <a:stretch>
            <a:fillRect/>
          </a:stretch>
        </p:blipFill>
        <p:spPr bwMode="auto">
          <a:xfrm>
            <a:off x="455613" y="142875"/>
            <a:ext cx="1036637" cy="1233488"/>
          </a:xfrm>
          <a:prstGeom prst="rect">
            <a:avLst/>
          </a:prstGeom>
          <a:noFill/>
          <a:ln w="9525">
            <a:noFill/>
            <a:miter lim="800000"/>
            <a:headEnd/>
            <a:tailEnd/>
          </a:ln>
        </p:spPr>
      </p:pic>
      <p:pic>
        <p:nvPicPr>
          <p:cNvPr id="12296" name="Рисунок 10" descr="6.png"/>
          <p:cNvPicPr>
            <a:picLocks noChangeAspect="1"/>
          </p:cNvPicPr>
          <p:nvPr/>
        </p:nvPicPr>
        <p:blipFill>
          <a:blip r:embed="rId9" cstate="email"/>
          <a:srcRect/>
          <a:stretch>
            <a:fillRect/>
          </a:stretch>
        </p:blipFill>
        <p:spPr bwMode="auto">
          <a:xfrm>
            <a:off x="4400550" y="836613"/>
            <a:ext cx="1073150" cy="1079500"/>
          </a:xfrm>
          <a:prstGeom prst="rect">
            <a:avLst/>
          </a:prstGeom>
          <a:noFill/>
          <a:ln w="9525">
            <a:noFill/>
            <a:miter lim="800000"/>
            <a:headEnd/>
            <a:tailEnd/>
          </a:ln>
        </p:spPr>
      </p:pic>
      <p:pic>
        <p:nvPicPr>
          <p:cNvPr id="12297" name="Рисунок 11" descr="11.png"/>
          <p:cNvPicPr>
            <a:picLocks noChangeAspect="1"/>
          </p:cNvPicPr>
          <p:nvPr/>
        </p:nvPicPr>
        <p:blipFill>
          <a:blip r:embed="rId10" cstate="email"/>
          <a:srcRect/>
          <a:stretch>
            <a:fillRect/>
          </a:stretch>
        </p:blipFill>
        <p:spPr bwMode="auto">
          <a:xfrm>
            <a:off x="8078788" y="3748088"/>
            <a:ext cx="911225" cy="1079500"/>
          </a:xfrm>
          <a:prstGeom prst="rect">
            <a:avLst/>
          </a:prstGeom>
          <a:noFill/>
          <a:ln w="9525">
            <a:noFill/>
            <a:miter lim="800000"/>
            <a:headEnd/>
            <a:tailEnd/>
          </a:ln>
        </p:spPr>
      </p:pic>
      <p:pic>
        <p:nvPicPr>
          <p:cNvPr id="12298" name="Рисунок 12" descr="12.png"/>
          <p:cNvPicPr>
            <a:picLocks noChangeAspect="1"/>
          </p:cNvPicPr>
          <p:nvPr/>
        </p:nvPicPr>
        <p:blipFill>
          <a:blip r:embed="rId11" cstate="email"/>
          <a:srcRect/>
          <a:stretch>
            <a:fillRect/>
          </a:stretch>
        </p:blipFill>
        <p:spPr bwMode="auto">
          <a:xfrm>
            <a:off x="3951288" y="2308225"/>
            <a:ext cx="1100137" cy="1079500"/>
          </a:xfrm>
          <a:prstGeom prst="rect">
            <a:avLst/>
          </a:prstGeom>
          <a:noFill/>
          <a:ln w="9525">
            <a:noFill/>
            <a:miter lim="800000"/>
            <a:headEnd/>
            <a:tailEnd/>
          </a:ln>
        </p:spPr>
      </p:pic>
      <p:pic>
        <p:nvPicPr>
          <p:cNvPr id="24" name="Фанфары 3 - Детские задорные 1.mp3">
            <a:hlinkClick r:id="" action="ppaction://media"/>
          </p:cNvPr>
          <p:cNvPicPr>
            <a:picLocks noRot="1" noChangeAspect="1"/>
          </p:cNvPicPr>
          <p:nvPr>
            <a:audioFile r:link="rId1"/>
          </p:nvPr>
        </p:nvPicPr>
        <p:blipFill>
          <a:blip r:embed="rId12" cstate="email"/>
          <a:srcRect/>
          <a:stretch>
            <a:fillRect/>
          </a:stretch>
        </p:blipFill>
        <p:spPr bwMode="auto">
          <a:xfrm>
            <a:off x="4813300" y="5059363"/>
            <a:ext cx="304800" cy="304800"/>
          </a:xfrm>
          <a:prstGeom prst="rect">
            <a:avLst/>
          </a:prstGeom>
          <a:noFill/>
          <a:ln w="9525">
            <a:noFill/>
            <a:miter lim="800000"/>
            <a:headEnd/>
            <a:tailEnd/>
          </a:ln>
        </p:spPr>
      </p:pic>
      <p:pic>
        <p:nvPicPr>
          <p:cNvPr id="36" name="Picture 2" descr="C:\Documents and Settings\Учитель.594-6F881932895\Рабочий стол\9.png"/>
          <p:cNvPicPr>
            <a:picLocks noChangeAspect="1" noChangeArrowheads="1"/>
          </p:cNvPicPr>
          <p:nvPr/>
        </p:nvPicPr>
        <p:blipFill>
          <a:blip r:embed="rId13" cstate="email"/>
          <a:srcRect/>
          <a:stretch>
            <a:fillRect/>
          </a:stretch>
        </p:blipFill>
        <p:spPr bwMode="auto">
          <a:xfrm>
            <a:off x="4033838" y="3748088"/>
            <a:ext cx="1223962" cy="1079500"/>
          </a:xfrm>
          <a:prstGeom prst="rect">
            <a:avLst/>
          </a:prstGeom>
          <a:noFill/>
          <a:ln w="9525">
            <a:noFill/>
            <a:miter lim="800000"/>
            <a:headEnd/>
            <a:tailEnd/>
          </a:ln>
        </p:spPr>
      </p:pic>
      <p:pic>
        <p:nvPicPr>
          <p:cNvPr id="22" name="Рисунок 5" descr="13.png"/>
          <p:cNvPicPr>
            <a:picLocks noChangeAspect="1"/>
          </p:cNvPicPr>
          <p:nvPr/>
        </p:nvPicPr>
        <p:blipFill>
          <a:blip r:embed="rId14" cstate="email"/>
          <a:srcRect/>
          <a:stretch>
            <a:fillRect/>
          </a:stretch>
        </p:blipFill>
        <p:spPr bwMode="auto">
          <a:xfrm>
            <a:off x="6451600" y="2089150"/>
            <a:ext cx="833438" cy="1076325"/>
          </a:xfrm>
          <a:prstGeom prst="rect">
            <a:avLst/>
          </a:prstGeom>
          <a:noFill/>
          <a:ln w="9525">
            <a:noFill/>
            <a:miter lim="800000"/>
            <a:headEnd/>
            <a:tailEnd/>
          </a:ln>
        </p:spPr>
      </p:pic>
      <p:pic>
        <p:nvPicPr>
          <p:cNvPr id="23" name="Рисунок 8" descr="3.png"/>
          <p:cNvPicPr>
            <a:picLocks noChangeAspect="1"/>
          </p:cNvPicPr>
          <p:nvPr/>
        </p:nvPicPr>
        <p:blipFill>
          <a:blip r:embed="rId15" cstate="email"/>
          <a:srcRect/>
          <a:stretch>
            <a:fillRect/>
          </a:stretch>
        </p:blipFill>
        <p:spPr bwMode="auto">
          <a:xfrm>
            <a:off x="296863" y="3981450"/>
            <a:ext cx="933450" cy="1079500"/>
          </a:xfrm>
          <a:prstGeom prst="rect">
            <a:avLst/>
          </a:prstGeom>
          <a:noFill/>
          <a:ln w="9525">
            <a:noFill/>
            <a:miter lim="800000"/>
            <a:headEnd/>
            <a:tailEnd/>
          </a:ln>
        </p:spPr>
      </p:pic>
      <p:pic>
        <p:nvPicPr>
          <p:cNvPr id="33" name="Рисунок 9" descr="5.png"/>
          <p:cNvPicPr>
            <a:picLocks noChangeAspect="1"/>
          </p:cNvPicPr>
          <p:nvPr/>
        </p:nvPicPr>
        <p:blipFill>
          <a:blip r:embed="rId16" cstate="email"/>
          <a:srcRect/>
          <a:stretch>
            <a:fillRect/>
          </a:stretch>
        </p:blipFill>
        <p:spPr bwMode="auto">
          <a:xfrm>
            <a:off x="6734175" y="142875"/>
            <a:ext cx="1100138" cy="1233488"/>
          </a:xfrm>
          <a:prstGeom prst="rect">
            <a:avLst/>
          </a:prstGeom>
          <a:noFill/>
          <a:ln w="9525">
            <a:noFill/>
            <a:miter lim="800000"/>
            <a:headEnd/>
            <a:tailEnd/>
          </a:ln>
        </p:spPr>
      </p:pic>
      <p:pic>
        <p:nvPicPr>
          <p:cNvPr id="35" name="Рисунок 10" descr="6.png"/>
          <p:cNvPicPr>
            <a:picLocks noChangeAspect="1"/>
          </p:cNvPicPr>
          <p:nvPr/>
        </p:nvPicPr>
        <p:blipFill>
          <a:blip r:embed="rId17" cstate="email"/>
          <a:srcRect/>
          <a:stretch>
            <a:fillRect/>
          </a:stretch>
        </p:blipFill>
        <p:spPr bwMode="auto">
          <a:xfrm>
            <a:off x="7781925" y="2320925"/>
            <a:ext cx="1055688" cy="1079500"/>
          </a:xfrm>
          <a:prstGeom prst="rect">
            <a:avLst/>
          </a:prstGeom>
          <a:noFill/>
          <a:ln w="9525">
            <a:noFill/>
            <a:miter lim="800000"/>
            <a:headEnd/>
            <a:tailEnd/>
          </a:ln>
        </p:spPr>
      </p:pic>
      <p:pic>
        <p:nvPicPr>
          <p:cNvPr id="37" name="Рисунок 11" descr="11.png"/>
          <p:cNvPicPr>
            <a:picLocks noChangeAspect="1"/>
          </p:cNvPicPr>
          <p:nvPr/>
        </p:nvPicPr>
        <p:blipFill>
          <a:blip r:embed="rId18" cstate="email"/>
          <a:srcRect/>
          <a:stretch>
            <a:fillRect/>
          </a:stretch>
        </p:blipFill>
        <p:spPr bwMode="auto">
          <a:xfrm>
            <a:off x="2300288" y="2847975"/>
            <a:ext cx="979487" cy="1079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2345" fill="hold"/>
                                        <p:tgtEl>
                                          <p:spTgt spid="24"/>
                                        </p:tgtEl>
                                      </p:cBhvr>
                                    </p:cmd>
                                  </p:childTnLst>
                                </p:cTn>
                              </p:par>
                              <p:par>
                                <p:cTn id="7" presetID="49" presetClass="entr" presetSubtype="0" decel="100000" fill="hold" nodeType="withEffect">
                                  <p:stCondLst>
                                    <p:cond delay="0"/>
                                  </p:stCondLst>
                                  <p:childTnLst>
                                    <p:set>
                                      <p:cBhvr>
                                        <p:cTn id="8" dur="1" fill="hold">
                                          <p:stCondLst>
                                            <p:cond delay="0"/>
                                          </p:stCondLst>
                                        </p:cTn>
                                        <p:tgtEl>
                                          <p:spTgt spid="12295"/>
                                        </p:tgtEl>
                                        <p:attrNameLst>
                                          <p:attrName>style.visibility</p:attrName>
                                        </p:attrNameLst>
                                      </p:cBhvr>
                                      <p:to>
                                        <p:strVal val="visible"/>
                                      </p:to>
                                    </p:set>
                                    <p:anim calcmode="lin" valueType="num">
                                      <p:cBhvr>
                                        <p:cTn id="9" dur="500" fill="hold"/>
                                        <p:tgtEl>
                                          <p:spTgt spid="12295"/>
                                        </p:tgtEl>
                                        <p:attrNameLst>
                                          <p:attrName>ppt_w</p:attrName>
                                        </p:attrNameLst>
                                      </p:cBhvr>
                                      <p:tavLst>
                                        <p:tav tm="0">
                                          <p:val>
                                            <p:fltVal val="0"/>
                                          </p:val>
                                        </p:tav>
                                        <p:tav tm="100000">
                                          <p:val>
                                            <p:strVal val="#ppt_w"/>
                                          </p:val>
                                        </p:tav>
                                      </p:tavLst>
                                    </p:anim>
                                    <p:anim calcmode="lin" valueType="num">
                                      <p:cBhvr>
                                        <p:cTn id="10" dur="500" fill="hold"/>
                                        <p:tgtEl>
                                          <p:spTgt spid="12295"/>
                                        </p:tgtEl>
                                        <p:attrNameLst>
                                          <p:attrName>ppt_h</p:attrName>
                                        </p:attrNameLst>
                                      </p:cBhvr>
                                      <p:tavLst>
                                        <p:tav tm="0">
                                          <p:val>
                                            <p:fltVal val="0"/>
                                          </p:val>
                                        </p:tav>
                                        <p:tav tm="100000">
                                          <p:val>
                                            <p:strVal val="#ppt_h"/>
                                          </p:val>
                                        </p:tav>
                                      </p:tavLst>
                                    </p:anim>
                                    <p:anim calcmode="lin" valueType="num">
                                      <p:cBhvr>
                                        <p:cTn id="11" dur="500" fill="hold"/>
                                        <p:tgtEl>
                                          <p:spTgt spid="12295"/>
                                        </p:tgtEl>
                                        <p:attrNameLst>
                                          <p:attrName>style.rotation</p:attrName>
                                        </p:attrNameLst>
                                      </p:cBhvr>
                                      <p:tavLst>
                                        <p:tav tm="0">
                                          <p:val>
                                            <p:fltVal val="360"/>
                                          </p:val>
                                        </p:tav>
                                        <p:tav tm="100000">
                                          <p:val>
                                            <p:fltVal val="0"/>
                                          </p:val>
                                        </p:tav>
                                      </p:tavLst>
                                    </p:anim>
                                    <p:animEffect transition="in" filter="fade">
                                      <p:cBhvr>
                                        <p:cTn id="12" dur="500"/>
                                        <p:tgtEl>
                                          <p:spTgt spid="12295"/>
                                        </p:tgtEl>
                                      </p:cBhvr>
                                    </p:animEffect>
                                  </p:childTnLst>
                                </p:cTn>
                              </p:par>
                              <p:par>
                                <p:cTn id="13" presetID="49" presetClass="entr" presetSubtype="0" decel="100000" fill="hold" nodeType="withEffect">
                                  <p:stCondLst>
                                    <p:cond delay="2000"/>
                                  </p:stCondLst>
                                  <p:childTnLst>
                                    <p:set>
                                      <p:cBhvr>
                                        <p:cTn id="14" dur="1" fill="hold">
                                          <p:stCondLst>
                                            <p:cond delay="0"/>
                                          </p:stCondLst>
                                        </p:cTn>
                                        <p:tgtEl>
                                          <p:spTgt spid="12293"/>
                                        </p:tgtEl>
                                        <p:attrNameLst>
                                          <p:attrName>style.visibility</p:attrName>
                                        </p:attrNameLst>
                                      </p:cBhvr>
                                      <p:to>
                                        <p:strVal val="visible"/>
                                      </p:to>
                                    </p:set>
                                    <p:anim calcmode="lin" valueType="num">
                                      <p:cBhvr>
                                        <p:cTn id="15" dur="500" fill="hold"/>
                                        <p:tgtEl>
                                          <p:spTgt spid="12293"/>
                                        </p:tgtEl>
                                        <p:attrNameLst>
                                          <p:attrName>ppt_w</p:attrName>
                                        </p:attrNameLst>
                                      </p:cBhvr>
                                      <p:tavLst>
                                        <p:tav tm="0">
                                          <p:val>
                                            <p:fltVal val="0"/>
                                          </p:val>
                                        </p:tav>
                                        <p:tav tm="100000">
                                          <p:val>
                                            <p:strVal val="#ppt_w"/>
                                          </p:val>
                                        </p:tav>
                                      </p:tavLst>
                                    </p:anim>
                                    <p:anim calcmode="lin" valueType="num">
                                      <p:cBhvr>
                                        <p:cTn id="16" dur="500" fill="hold"/>
                                        <p:tgtEl>
                                          <p:spTgt spid="12293"/>
                                        </p:tgtEl>
                                        <p:attrNameLst>
                                          <p:attrName>ppt_h</p:attrName>
                                        </p:attrNameLst>
                                      </p:cBhvr>
                                      <p:tavLst>
                                        <p:tav tm="0">
                                          <p:val>
                                            <p:fltVal val="0"/>
                                          </p:val>
                                        </p:tav>
                                        <p:tav tm="100000">
                                          <p:val>
                                            <p:strVal val="#ppt_h"/>
                                          </p:val>
                                        </p:tav>
                                      </p:tavLst>
                                    </p:anim>
                                    <p:anim calcmode="lin" valueType="num">
                                      <p:cBhvr>
                                        <p:cTn id="17" dur="500" fill="hold"/>
                                        <p:tgtEl>
                                          <p:spTgt spid="12293"/>
                                        </p:tgtEl>
                                        <p:attrNameLst>
                                          <p:attrName>style.rotation</p:attrName>
                                        </p:attrNameLst>
                                      </p:cBhvr>
                                      <p:tavLst>
                                        <p:tav tm="0">
                                          <p:val>
                                            <p:fltVal val="360"/>
                                          </p:val>
                                        </p:tav>
                                        <p:tav tm="100000">
                                          <p:val>
                                            <p:fltVal val="0"/>
                                          </p:val>
                                        </p:tav>
                                      </p:tavLst>
                                    </p:anim>
                                    <p:animEffect transition="in" filter="fade">
                                      <p:cBhvr>
                                        <p:cTn id="18" dur="500"/>
                                        <p:tgtEl>
                                          <p:spTgt spid="12293"/>
                                        </p:tgtEl>
                                      </p:cBhvr>
                                    </p:animEffect>
                                  </p:childTnLst>
                                </p:cTn>
                              </p:par>
                              <p:par>
                                <p:cTn id="19" presetID="49" presetClass="entr" presetSubtype="0" decel="100000" fill="hold" nodeType="withEffect">
                                  <p:stCondLst>
                                    <p:cond delay="4000"/>
                                  </p:stCondLst>
                                  <p:childTnLst>
                                    <p:set>
                                      <p:cBhvr>
                                        <p:cTn id="20" dur="1" fill="hold">
                                          <p:stCondLst>
                                            <p:cond delay="0"/>
                                          </p:stCondLst>
                                        </p:cTn>
                                        <p:tgtEl>
                                          <p:spTgt spid="12297"/>
                                        </p:tgtEl>
                                        <p:attrNameLst>
                                          <p:attrName>style.visibility</p:attrName>
                                        </p:attrNameLst>
                                      </p:cBhvr>
                                      <p:to>
                                        <p:strVal val="visible"/>
                                      </p:to>
                                    </p:set>
                                    <p:anim calcmode="lin" valueType="num">
                                      <p:cBhvr>
                                        <p:cTn id="21" dur="500" fill="hold"/>
                                        <p:tgtEl>
                                          <p:spTgt spid="12297"/>
                                        </p:tgtEl>
                                        <p:attrNameLst>
                                          <p:attrName>ppt_w</p:attrName>
                                        </p:attrNameLst>
                                      </p:cBhvr>
                                      <p:tavLst>
                                        <p:tav tm="0">
                                          <p:val>
                                            <p:fltVal val="0"/>
                                          </p:val>
                                        </p:tav>
                                        <p:tav tm="100000">
                                          <p:val>
                                            <p:strVal val="#ppt_w"/>
                                          </p:val>
                                        </p:tav>
                                      </p:tavLst>
                                    </p:anim>
                                    <p:anim calcmode="lin" valueType="num">
                                      <p:cBhvr>
                                        <p:cTn id="22" dur="500" fill="hold"/>
                                        <p:tgtEl>
                                          <p:spTgt spid="12297"/>
                                        </p:tgtEl>
                                        <p:attrNameLst>
                                          <p:attrName>ppt_h</p:attrName>
                                        </p:attrNameLst>
                                      </p:cBhvr>
                                      <p:tavLst>
                                        <p:tav tm="0">
                                          <p:val>
                                            <p:fltVal val="0"/>
                                          </p:val>
                                        </p:tav>
                                        <p:tav tm="100000">
                                          <p:val>
                                            <p:strVal val="#ppt_h"/>
                                          </p:val>
                                        </p:tav>
                                      </p:tavLst>
                                    </p:anim>
                                    <p:anim calcmode="lin" valueType="num">
                                      <p:cBhvr>
                                        <p:cTn id="23" dur="500" fill="hold"/>
                                        <p:tgtEl>
                                          <p:spTgt spid="12297"/>
                                        </p:tgtEl>
                                        <p:attrNameLst>
                                          <p:attrName>style.rotation</p:attrName>
                                        </p:attrNameLst>
                                      </p:cBhvr>
                                      <p:tavLst>
                                        <p:tav tm="0">
                                          <p:val>
                                            <p:fltVal val="360"/>
                                          </p:val>
                                        </p:tav>
                                        <p:tav tm="100000">
                                          <p:val>
                                            <p:fltVal val="0"/>
                                          </p:val>
                                        </p:tav>
                                      </p:tavLst>
                                    </p:anim>
                                    <p:animEffect transition="in" filter="fade">
                                      <p:cBhvr>
                                        <p:cTn id="24" dur="500"/>
                                        <p:tgtEl>
                                          <p:spTgt spid="12297"/>
                                        </p:tgtEl>
                                      </p:cBhvr>
                                    </p:animEffect>
                                  </p:childTnLst>
                                </p:cTn>
                              </p:par>
                              <p:par>
                                <p:cTn id="25" presetID="49" presetClass="entr" presetSubtype="0" decel="100000" fill="hold" nodeType="withEffect">
                                  <p:stCondLst>
                                    <p:cond delay="6000"/>
                                  </p:stCondLst>
                                  <p:childTnLst>
                                    <p:set>
                                      <p:cBhvr>
                                        <p:cTn id="26" dur="1" fill="hold">
                                          <p:stCondLst>
                                            <p:cond delay="0"/>
                                          </p:stCondLst>
                                        </p:cTn>
                                        <p:tgtEl>
                                          <p:spTgt spid="12292"/>
                                        </p:tgtEl>
                                        <p:attrNameLst>
                                          <p:attrName>style.visibility</p:attrName>
                                        </p:attrNameLst>
                                      </p:cBhvr>
                                      <p:to>
                                        <p:strVal val="visible"/>
                                      </p:to>
                                    </p:set>
                                    <p:anim calcmode="lin" valueType="num">
                                      <p:cBhvr>
                                        <p:cTn id="27" dur="500" fill="hold"/>
                                        <p:tgtEl>
                                          <p:spTgt spid="12292"/>
                                        </p:tgtEl>
                                        <p:attrNameLst>
                                          <p:attrName>ppt_w</p:attrName>
                                        </p:attrNameLst>
                                      </p:cBhvr>
                                      <p:tavLst>
                                        <p:tav tm="0">
                                          <p:val>
                                            <p:fltVal val="0"/>
                                          </p:val>
                                        </p:tav>
                                        <p:tav tm="100000">
                                          <p:val>
                                            <p:strVal val="#ppt_w"/>
                                          </p:val>
                                        </p:tav>
                                      </p:tavLst>
                                    </p:anim>
                                    <p:anim calcmode="lin" valueType="num">
                                      <p:cBhvr>
                                        <p:cTn id="28" dur="500" fill="hold"/>
                                        <p:tgtEl>
                                          <p:spTgt spid="12292"/>
                                        </p:tgtEl>
                                        <p:attrNameLst>
                                          <p:attrName>ppt_h</p:attrName>
                                        </p:attrNameLst>
                                      </p:cBhvr>
                                      <p:tavLst>
                                        <p:tav tm="0">
                                          <p:val>
                                            <p:fltVal val="0"/>
                                          </p:val>
                                        </p:tav>
                                        <p:tav tm="100000">
                                          <p:val>
                                            <p:strVal val="#ppt_h"/>
                                          </p:val>
                                        </p:tav>
                                      </p:tavLst>
                                    </p:anim>
                                    <p:anim calcmode="lin" valueType="num">
                                      <p:cBhvr>
                                        <p:cTn id="29" dur="500" fill="hold"/>
                                        <p:tgtEl>
                                          <p:spTgt spid="12292"/>
                                        </p:tgtEl>
                                        <p:attrNameLst>
                                          <p:attrName>style.rotation</p:attrName>
                                        </p:attrNameLst>
                                      </p:cBhvr>
                                      <p:tavLst>
                                        <p:tav tm="0">
                                          <p:val>
                                            <p:fltVal val="360"/>
                                          </p:val>
                                        </p:tav>
                                        <p:tav tm="100000">
                                          <p:val>
                                            <p:fltVal val="0"/>
                                          </p:val>
                                        </p:tav>
                                      </p:tavLst>
                                    </p:anim>
                                    <p:animEffect transition="in" filter="fade">
                                      <p:cBhvr>
                                        <p:cTn id="30" dur="500"/>
                                        <p:tgtEl>
                                          <p:spTgt spid="12292"/>
                                        </p:tgtEl>
                                      </p:cBhvr>
                                    </p:animEffect>
                                  </p:childTnLst>
                                </p:cTn>
                              </p:par>
                              <p:par>
                                <p:cTn id="31" presetID="49" presetClass="entr" presetSubtype="0" decel="100000" fill="hold" nodeType="withEffect">
                                  <p:stCondLst>
                                    <p:cond delay="8000"/>
                                  </p:stCondLst>
                                  <p:childTnLst>
                                    <p:set>
                                      <p:cBhvr>
                                        <p:cTn id="32" dur="1" fill="hold">
                                          <p:stCondLst>
                                            <p:cond delay="0"/>
                                          </p:stCondLst>
                                        </p:cTn>
                                        <p:tgtEl>
                                          <p:spTgt spid="12294"/>
                                        </p:tgtEl>
                                        <p:attrNameLst>
                                          <p:attrName>style.visibility</p:attrName>
                                        </p:attrNameLst>
                                      </p:cBhvr>
                                      <p:to>
                                        <p:strVal val="visible"/>
                                      </p:to>
                                    </p:set>
                                    <p:anim calcmode="lin" valueType="num">
                                      <p:cBhvr>
                                        <p:cTn id="33" dur="500" fill="hold"/>
                                        <p:tgtEl>
                                          <p:spTgt spid="12294"/>
                                        </p:tgtEl>
                                        <p:attrNameLst>
                                          <p:attrName>ppt_w</p:attrName>
                                        </p:attrNameLst>
                                      </p:cBhvr>
                                      <p:tavLst>
                                        <p:tav tm="0">
                                          <p:val>
                                            <p:fltVal val="0"/>
                                          </p:val>
                                        </p:tav>
                                        <p:tav tm="100000">
                                          <p:val>
                                            <p:strVal val="#ppt_w"/>
                                          </p:val>
                                        </p:tav>
                                      </p:tavLst>
                                    </p:anim>
                                    <p:anim calcmode="lin" valueType="num">
                                      <p:cBhvr>
                                        <p:cTn id="34" dur="500" fill="hold"/>
                                        <p:tgtEl>
                                          <p:spTgt spid="12294"/>
                                        </p:tgtEl>
                                        <p:attrNameLst>
                                          <p:attrName>ppt_h</p:attrName>
                                        </p:attrNameLst>
                                      </p:cBhvr>
                                      <p:tavLst>
                                        <p:tav tm="0">
                                          <p:val>
                                            <p:fltVal val="0"/>
                                          </p:val>
                                        </p:tav>
                                        <p:tav tm="100000">
                                          <p:val>
                                            <p:strVal val="#ppt_h"/>
                                          </p:val>
                                        </p:tav>
                                      </p:tavLst>
                                    </p:anim>
                                    <p:anim calcmode="lin" valueType="num">
                                      <p:cBhvr>
                                        <p:cTn id="35" dur="500" fill="hold"/>
                                        <p:tgtEl>
                                          <p:spTgt spid="12294"/>
                                        </p:tgtEl>
                                        <p:attrNameLst>
                                          <p:attrName>style.rotation</p:attrName>
                                        </p:attrNameLst>
                                      </p:cBhvr>
                                      <p:tavLst>
                                        <p:tav tm="0">
                                          <p:val>
                                            <p:fltVal val="360"/>
                                          </p:val>
                                        </p:tav>
                                        <p:tav tm="100000">
                                          <p:val>
                                            <p:fltVal val="0"/>
                                          </p:val>
                                        </p:tav>
                                      </p:tavLst>
                                    </p:anim>
                                    <p:animEffect transition="in" filter="fade">
                                      <p:cBhvr>
                                        <p:cTn id="36" dur="500"/>
                                        <p:tgtEl>
                                          <p:spTgt spid="12294"/>
                                        </p:tgtEl>
                                      </p:cBhvr>
                                    </p:animEffect>
                                  </p:childTnLst>
                                </p:cTn>
                              </p:par>
                              <p:par>
                                <p:cTn id="37" presetID="49" presetClass="entr" presetSubtype="0" decel="100000" fill="hold" nodeType="withEffect">
                                  <p:stCondLst>
                                    <p:cond delay="10000"/>
                                  </p:stCondLst>
                                  <p:childTnLst>
                                    <p:set>
                                      <p:cBhvr>
                                        <p:cTn id="38" dur="1" fill="hold">
                                          <p:stCondLst>
                                            <p:cond delay="0"/>
                                          </p:stCondLst>
                                        </p:cTn>
                                        <p:tgtEl>
                                          <p:spTgt spid="12298"/>
                                        </p:tgtEl>
                                        <p:attrNameLst>
                                          <p:attrName>style.visibility</p:attrName>
                                        </p:attrNameLst>
                                      </p:cBhvr>
                                      <p:to>
                                        <p:strVal val="visible"/>
                                      </p:to>
                                    </p:set>
                                    <p:anim calcmode="lin" valueType="num">
                                      <p:cBhvr>
                                        <p:cTn id="39" dur="500" fill="hold"/>
                                        <p:tgtEl>
                                          <p:spTgt spid="12298"/>
                                        </p:tgtEl>
                                        <p:attrNameLst>
                                          <p:attrName>ppt_w</p:attrName>
                                        </p:attrNameLst>
                                      </p:cBhvr>
                                      <p:tavLst>
                                        <p:tav tm="0">
                                          <p:val>
                                            <p:fltVal val="0"/>
                                          </p:val>
                                        </p:tav>
                                        <p:tav tm="100000">
                                          <p:val>
                                            <p:strVal val="#ppt_w"/>
                                          </p:val>
                                        </p:tav>
                                      </p:tavLst>
                                    </p:anim>
                                    <p:anim calcmode="lin" valueType="num">
                                      <p:cBhvr>
                                        <p:cTn id="40" dur="500" fill="hold"/>
                                        <p:tgtEl>
                                          <p:spTgt spid="12298"/>
                                        </p:tgtEl>
                                        <p:attrNameLst>
                                          <p:attrName>ppt_h</p:attrName>
                                        </p:attrNameLst>
                                      </p:cBhvr>
                                      <p:tavLst>
                                        <p:tav tm="0">
                                          <p:val>
                                            <p:fltVal val="0"/>
                                          </p:val>
                                        </p:tav>
                                        <p:tav tm="100000">
                                          <p:val>
                                            <p:strVal val="#ppt_h"/>
                                          </p:val>
                                        </p:tav>
                                      </p:tavLst>
                                    </p:anim>
                                    <p:anim calcmode="lin" valueType="num">
                                      <p:cBhvr>
                                        <p:cTn id="41" dur="500" fill="hold"/>
                                        <p:tgtEl>
                                          <p:spTgt spid="12298"/>
                                        </p:tgtEl>
                                        <p:attrNameLst>
                                          <p:attrName>style.rotation</p:attrName>
                                        </p:attrNameLst>
                                      </p:cBhvr>
                                      <p:tavLst>
                                        <p:tav tm="0">
                                          <p:val>
                                            <p:fltVal val="360"/>
                                          </p:val>
                                        </p:tav>
                                        <p:tav tm="100000">
                                          <p:val>
                                            <p:fltVal val="0"/>
                                          </p:val>
                                        </p:tav>
                                      </p:tavLst>
                                    </p:anim>
                                    <p:animEffect transition="in" filter="fade">
                                      <p:cBhvr>
                                        <p:cTn id="42" dur="500"/>
                                        <p:tgtEl>
                                          <p:spTgt spid="12298"/>
                                        </p:tgtEl>
                                      </p:cBhvr>
                                    </p:animEffect>
                                  </p:childTnLst>
                                </p:cTn>
                              </p:par>
                              <p:par>
                                <p:cTn id="43" presetID="49" presetClass="entr" presetSubtype="0" decel="100000" fill="hold" nodeType="withEffect">
                                  <p:stCondLst>
                                    <p:cond delay="12000"/>
                                  </p:stCondLst>
                                  <p:childTnLst>
                                    <p:set>
                                      <p:cBhvr>
                                        <p:cTn id="44" dur="1" fill="hold">
                                          <p:stCondLst>
                                            <p:cond delay="0"/>
                                          </p:stCondLst>
                                        </p:cTn>
                                        <p:tgtEl>
                                          <p:spTgt spid="12291"/>
                                        </p:tgtEl>
                                        <p:attrNameLst>
                                          <p:attrName>style.visibility</p:attrName>
                                        </p:attrNameLst>
                                      </p:cBhvr>
                                      <p:to>
                                        <p:strVal val="visible"/>
                                      </p:to>
                                    </p:set>
                                    <p:anim calcmode="lin" valueType="num">
                                      <p:cBhvr>
                                        <p:cTn id="45" dur="500" fill="hold"/>
                                        <p:tgtEl>
                                          <p:spTgt spid="12291"/>
                                        </p:tgtEl>
                                        <p:attrNameLst>
                                          <p:attrName>ppt_w</p:attrName>
                                        </p:attrNameLst>
                                      </p:cBhvr>
                                      <p:tavLst>
                                        <p:tav tm="0">
                                          <p:val>
                                            <p:fltVal val="0"/>
                                          </p:val>
                                        </p:tav>
                                        <p:tav tm="100000">
                                          <p:val>
                                            <p:strVal val="#ppt_w"/>
                                          </p:val>
                                        </p:tav>
                                      </p:tavLst>
                                    </p:anim>
                                    <p:anim calcmode="lin" valueType="num">
                                      <p:cBhvr>
                                        <p:cTn id="46" dur="500" fill="hold"/>
                                        <p:tgtEl>
                                          <p:spTgt spid="12291"/>
                                        </p:tgtEl>
                                        <p:attrNameLst>
                                          <p:attrName>ppt_h</p:attrName>
                                        </p:attrNameLst>
                                      </p:cBhvr>
                                      <p:tavLst>
                                        <p:tav tm="0">
                                          <p:val>
                                            <p:fltVal val="0"/>
                                          </p:val>
                                        </p:tav>
                                        <p:tav tm="100000">
                                          <p:val>
                                            <p:strVal val="#ppt_h"/>
                                          </p:val>
                                        </p:tav>
                                      </p:tavLst>
                                    </p:anim>
                                    <p:anim calcmode="lin" valueType="num">
                                      <p:cBhvr>
                                        <p:cTn id="47" dur="500" fill="hold"/>
                                        <p:tgtEl>
                                          <p:spTgt spid="12291"/>
                                        </p:tgtEl>
                                        <p:attrNameLst>
                                          <p:attrName>style.rotation</p:attrName>
                                        </p:attrNameLst>
                                      </p:cBhvr>
                                      <p:tavLst>
                                        <p:tav tm="0">
                                          <p:val>
                                            <p:fltVal val="360"/>
                                          </p:val>
                                        </p:tav>
                                        <p:tav tm="100000">
                                          <p:val>
                                            <p:fltVal val="0"/>
                                          </p:val>
                                        </p:tav>
                                      </p:tavLst>
                                    </p:anim>
                                    <p:animEffect transition="in" filter="fade">
                                      <p:cBhvr>
                                        <p:cTn id="48" dur="500"/>
                                        <p:tgtEl>
                                          <p:spTgt spid="12291"/>
                                        </p:tgtEl>
                                      </p:cBhvr>
                                    </p:animEffect>
                                  </p:childTnLst>
                                </p:cTn>
                              </p:par>
                              <p:par>
                                <p:cTn id="49" presetID="49" presetClass="entr" presetSubtype="0" decel="100000" fill="hold" nodeType="withEffect">
                                  <p:stCondLst>
                                    <p:cond delay="1400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ppt_w</p:attrName>
                                        </p:attrNameLst>
                                      </p:cBhvr>
                                      <p:tavLst>
                                        <p:tav tm="0">
                                          <p:val>
                                            <p:fltVal val="0"/>
                                          </p:val>
                                        </p:tav>
                                        <p:tav tm="100000">
                                          <p:val>
                                            <p:strVal val="#ppt_w"/>
                                          </p:val>
                                        </p:tav>
                                      </p:tavLst>
                                    </p:anim>
                                    <p:anim calcmode="lin" valueType="num">
                                      <p:cBhvr>
                                        <p:cTn id="52" dur="500" fill="hold"/>
                                        <p:tgtEl>
                                          <p:spTgt spid="36"/>
                                        </p:tgtEl>
                                        <p:attrNameLst>
                                          <p:attrName>ppt_h</p:attrName>
                                        </p:attrNameLst>
                                      </p:cBhvr>
                                      <p:tavLst>
                                        <p:tav tm="0">
                                          <p:val>
                                            <p:fltVal val="0"/>
                                          </p:val>
                                        </p:tav>
                                        <p:tav tm="100000">
                                          <p:val>
                                            <p:strVal val="#ppt_h"/>
                                          </p:val>
                                        </p:tav>
                                      </p:tavLst>
                                    </p:anim>
                                    <p:anim calcmode="lin" valueType="num">
                                      <p:cBhvr>
                                        <p:cTn id="53" dur="500" fill="hold"/>
                                        <p:tgtEl>
                                          <p:spTgt spid="36"/>
                                        </p:tgtEl>
                                        <p:attrNameLst>
                                          <p:attrName>style.rotation</p:attrName>
                                        </p:attrNameLst>
                                      </p:cBhvr>
                                      <p:tavLst>
                                        <p:tav tm="0">
                                          <p:val>
                                            <p:fltVal val="360"/>
                                          </p:val>
                                        </p:tav>
                                        <p:tav tm="100000">
                                          <p:val>
                                            <p:fltVal val="0"/>
                                          </p:val>
                                        </p:tav>
                                      </p:tavLst>
                                    </p:anim>
                                    <p:animEffect transition="in" filter="fade">
                                      <p:cBhvr>
                                        <p:cTn id="54" dur="500"/>
                                        <p:tgtEl>
                                          <p:spTgt spid="36"/>
                                        </p:tgtEl>
                                      </p:cBhvr>
                                    </p:animEffect>
                                  </p:childTnLst>
                                </p:cTn>
                              </p:par>
                              <p:par>
                                <p:cTn id="55" presetID="49" presetClass="entr" presetSubtype="0" decel="100000" fill="hold" nodeType="withEffect">
                                  <p:stCondLst>
                                    <p:cond delay="16000"/>
                                  </p:stCondLst>
                                  <p:childTnLst>
                                    <p:set>
                                      <p:cBhvr>
                                        <p:cTn id="56" dur="1" fill="hold">
                                          <p:stCondLst>
                                            <p:cond delay="0"/>
                                          </p:stCondLst>
                                        </p:cTn>
                                        <p:tgtEl>
                                          <p:spTgt spid="12296"/>
                                        </p:tgtEl>
                                        <p:attrNameLst>
                                          <p:attrName>style.visibility</p:attrName>
                                        </p:attrNameLst>
                                      </p:cBhvr>
                                      <p:to>
                                        <p:strVal val="visible"/>
                                      </p:to>
                                    </p:set>
                                    <p:anim calcmode="lin" valueType="num">
                                      <p:cBhvr>
                                        <p:cTn id="57" dur="500" fill="hold"/>
                                        <p:tgtEl>
                                          <p:spTgt spid="12296"/>
                                        </p:tgtEl>
                                        <p:attrNameLst>
                                          <p:attrName>ppt_w</p:attrName>
                                        </p:attrNameLst>
                                      </p:cBhvr>
                                      <p:tavLst>
                                        <p:tav tm="0">
                                          <p:val>
                                            <p:fltVal val="0"/>
                                          </p:val>
                                        </p:tav>
                                        <p:tav tm="100000">
                                          <p:val>
                                            <p:strVal val="#ppt_w"/>
                                          </p:val>
                                        </p:tav>
                                      </p:tavLst>
                                    </p:anim>
                                    <p:anim calcmode="lin" valueType="num">
                                      <p:cBhvr>
                                        <p:cTn id="58" dur="500" fill="hold"/>
                                        <p:tgtEl>
                                          <p:spTgt spid="12296"/>
                                        </p:tgtEl>
                                        <p:attrNameLst>
                                          <p:attrName>ppt_h</p:attrName>
                                        </p:attrNameLst>
                                      </p:cBhvr>
                                      <p:tavLst>
                                        <p:tav tm="0">
                                          <p:val>
                                            <p:fltVal val="0"/>
                                          </p:val>
                                        </p:tav>
                                        <p:tav tm="100000">
                                          <p:val>
                                            <p:strVal val="#ppt_h"/>
                                          </p:val>
                                        </p:tav>
                                      </p:tavLst>
                                    </p:anim>
                                    <p:anim calcmode="lin" valueType="num">
                                      <p:cBhvr>
                                        <p:cTn id="59" dur="500" fill="hold"/>
                                        <p:tgtEl>
                                          <p:spTgt spid="12296"/>
                                        </p:tgtEl>
                                        <p:attrNameLst>
                                          <p:attrName>style.rotation</p:attrName>
                                        </p:attrNameLst>
                                      </p:cBhvr>
                                      <p:tavLst>
                                        <p:tav tm="0">
                                          <p:val>
                                            <p:fltVal val="360"/>
                                          </p:val>
                                        </p:tav>
                                        <p:tav tm="100000">
                                          <p:val>
                                            <p:fltVal val="0"/>
                                          </p:val>
                                        </p:tav>
                                      </p:tavLst>
                                    </p:anim>
                                    <p:animEffect transition="in" filter="fade">
                                      <p:cBhvr>
                                        <p:cTn id="60" dur="500"/>
                                        <p:tgtEl>
                                          <p:spTgt spid="12296"/>
                                        </p:tgtEl>
                                      </p:cBhvr>
                                    </p:animEffect>
                                  </p:childTnLst>
                                </p:cTn>
                              </p:par>
                              <p:par>
                                <p:cTn id="61" presetID="49" presetClass="entr" presetSubtype="0" decel="100000" fill="hold" nodeType="withEffect">
                                  <p:stCondLst>
                                    <p:cond delay="18000"/>
                                  </p:stCondLst>
                                  <p:childTnLst>
                                    <p:set>
                                      <p:cBhvr>
                                        <p:cTn id="62" dur="1" fill="hold">
                                          <p:stCondLst>
                                            <p:cond delay="0"/>
                                          </p:stCondLst>
                                        </p:cTn>
                                        <p:tgtEl>
                                          <p:spTgt spid="12294"/>
                                        </p:tgtEl>
                                        <p:attrNameLst>
                                          <p:attrName>style.visibility</p:attrName>
                                        </p:attrNameLst>
                                      </p:cBhvr>
                                      <p:to>
                                        <p:strVal val="visible"/>
                                      </p:to>
                                    </p:set>
                                    <p:anim calcmode="lin" valueType="num">
                                      <p:cBhvr>
                                        <p:cTn id="63" dur="500" fill="hold"/>
                                        <p:tgtEl>
                                          <p:spTgt spid="12294"/>
                                        </p:tgtEl>
                                        <p:attrNameLst>
                                          <p:attrName>ppt_w</p:attrName>
                                        </p:attrNameLst>
                                      </p:cBhvr>
                                      <p:tavLst>
                                        <p:tav tm="0">
                                          <p:val>
                                            <p:fltVal val="0"/>
                                          </p:val>
                                        </p:tav>
                                        <p:tav tm="100000">
                                          <p:val>
                                            <p:strVal val="#ppt_w"/>
                                          </p:val>
                                        </p:tav>
                                      </p:tavLst>
                                    </p:anim>
                                    <p:anim calcmode="lin" valueType="num">
                                      <p:cBhvr>
                                        <p:cTn id="64" dur="500" fill="hold"/>
                                        <p:tgtEl>
                                          <p:spTgt spid="12294"/>
                                        </p:tgtEl>
                                        <p:attrNameLst>
                                          <p:attrName>ppt_h</p:attrName>
                                        </p:attrNameLst>
                                      </p:cBhvr>
                                      <p:tavLst>
                                        <p:tav tm="0">
                                          <p:val>
                                            <p:fltVal val="0"/>
                                          </p:val>
                                        </p:tav>
                                        <p:tav tm="100000">
                                          <p:val>
                                            <p:strVal val="#ppt_h"/>
                                          </p:val>
                                        </p:tav>
                                      </p:tavLst>
                                    </p:anim>
                                    <p:anim calcmode="lin" valueType="num">
                                      <p:cBhvr>
                                        <p:cTn id="65" dur="500" fill="hold"/>
                                        <p:tgtEl>
                                          <p:spTgt spid="12294"/>
                                        </p:tgtEl>
                                        <p:attrNameLst>
                                          <p:attrName>style.rotation</p:attrName>
                                        </p:attrNameLst>
                                      </p:cBhvr>
                                      <p:tavLst>
                                        <p:tav tm="0">
                                          <p:val>
                                            <p:fltVal val="360"/>
                                          </p:val>
                                        </p:tav>
                                        <p:tav tm="100000">
                                          <p:val>
                                            <p:fltVal val="0"/>
                                          </p:val>
                                        </p:tav>
                                      </p:tavLst>
                                    </p:anim>
                                    <p:animEffect transition="in" filter="fade">
                                      <p:cBhvr>
                                        <p:cTn id="66" dur="500"/>
                                        <p:tgtEl>
                                          <p:spTgt spid="12294"/>
                                        </p:tgtEl>
                                      </p:cBhvr>
                                    </p:animEffect>
                                  </p:childTnLst>
                                </p:cTn>
                              </p:par>
                              <p:par>
                                <p:cTn id="67" presetID="49" presetClass="entr" presetSubtype="0" decel="100000" fill="hold" nodeType="withEffect">
                                  <p:stCondLst>
                                    <p:cond delay="18000"/>
                                  </p:stCondLst>
                                  <p:childTnLst>
                                    <p:set>
                                      <p:cBhvr>
                                        <p:cTn id="68" dur="1" fill="hold">
                                          <p:stCondLst>
                                            <p:cond delay="0"/>
                                          </p:stCondLst>
                                        </p:cTn>
                                        <p:tgtEl>
                                          <p:spTgt spid="12295"/>
                                        </p:tgtEl>
                                        <p:attrNameLst>
                                          <p:attrName>style.visibility</p:attrName>
                                        </p:attrNameLst>
                                      </p:cBhvr>
                                      <p:to>
                                        <p:strVal val="visible"/>
                                      </p:to>
                                    </p:set>
                                    <p:anim calcmode="lin" valueType="num">
                                      <p:cBhvr>
                                        <p:cTn id="69" dur="500" fill="hold"/>
                                        <p:tgtEl>
                                          <p:spTgt spid="12295"/>
                                        </p:tgtEl>
                                        <p:attrNameLst>
                                          <p:attrName>ppt_w</p:attrName>
                                        </p:attrNameLst>
                                      </p:cBhvr>
                                      <p:tavLst>
                                        <p:tav tm="0">
                                          <p:val>
                                            <p:fltVal val="0"/>
                                          </p:val>
                                        </p:tav>
                                        <p:tav tm="100000">
                                          <p:val>
                                            <p:strVal val="#ppt_w"/>
                                          </p:val>
                                        </p:tav>
                                      </p:tavLst>
                                    </p:anim>
                                    <p:anim calcmode="lin" valueType="num">
                                      <p:cBhvr>
                                        <p:cTn id="70" dur="500" fill="hold"/>
                                        <p:tgtEl>
                                          <p:spTgt spid="12295"/>
                                        </p:tgtEl>
                                        <p:attrNameLst>
                                          <p:attrName>ppt_h</p:attrName>
                                        </p:attrNameLst>
                                      </p:cBhvr>
                                      <p:tavLst>
                                        <p:tav tm="0">
                                          <p:val>
                                            <p:fltVal val="0"/>
                                          </p:val>
                                        </p:tav>
                                        <p:tav tm="100000">
                                          <p:val>
                                            <p:strVal val="#ppt_h"/>
                                          </p:val>
                                        </p:tav>
                                      </p:tavLst>
                                    </p:anim>
                                    <p:anim calcmode="lin" valueType="num">
                                      <p:cBhvr>
                                        <p:cTn id="71" dur="500" fill="hold"/>
                                        <p:tgtEl>
                                          <p:spTgt spid="12295"/>
                                        </p:tgtEl>
                                        <p:attrNameLst>
                                          <p:attrName>style.rotation</p:attrName>
                                        </p:attrNameLst>
                                      </p:cBhvr>
                                      <p:tavLst>
                                        <p:tav tm="0">
                                          <p:val>
                                            <p:fltVal val="360"/>
                                          </p:val>
                                        </p:tav>
                                        <p:tav tm="100000">
                                          <p:val>
                                            <p:fltVal val="0"/>
                                          </p:val>
                                        </p:tav>
                                      </p:tavLst>
                                    </p:anim>
                                    <p:animEffect transition="in" filter="fade">
                                      <p:cBhvr>
                                        <p:cTn id="72" dur="500"/>
                                        <p:tgtEl>
                                          <p:spTgt spid="12295"/>
                                        </p:tgtEl>
                                      </p:cBhvr>
                                    </p:animEffect>
                                  </p:childTnLst>
                                </p:cTn>
                              </p:par>
                              <p:par>
                                <p:cTn id="73" presetID="49" presetClass="entr" presetSubtype="0" decel="100000" fill="hold" nodeType="withEffect">
                                  <p:stCondLst>
                                    <p:cond delay="18000"/>
                                  </p:stCondLst>
                                  <p:childTnLst>
                                    <p:set>
                                      <p:cBhvr>
                                        <p:cTn id="74" dur="1" fill="hold">
                                          <p:stCondLst>
                                            <p:cond delay="0"/>
                                          </p:stCondLst>
                                        </p:cTn>
                                        <p:tgtEl>
                                          <p:spTgt spid="12291"/>
                                        </p:tgtEl>
                                        <p:attrNameLst>
                                          <p:attrName>style.visibility</p:attrName>
                                        </p:attrNameLst>
                                      </p:cBhvr>
                                      <p:to>
                                        <p:strVal val="visible"/>
                                      </p:to>
                                    </p:set>
                                    <p:anim calcmode="lin" valueType="num">
                                      <p:cBhvr>
                                        <p:cTn id="75" dur="500" fill="hold"/>
                                        <p:tgtEl>
                                          <p:spTgt spid="12291"/>
                                        </p:tgtEl>
                                        <p:attrNameLst>
                                          <p:attrName>ppt_w</p:attrName>
                                        </p:attrNameLst>
                                      </p:cBhvr>
                                      <p:tavLst>
                                        <p:tav tm="0">
                                          <p:val>
                                            <p:fltVal val="0"/>
                                          </p:val>
                                        </p:tav>
                                        <p:tav tm="100000">
                                          <p:val>
                                            <p:strVal val="#ppt_w"/>
                                          </p:val>
                                        </p:tav>
                                      </p:tavLst>
                                    </p:anim>
                                    <p:anim calcmode="lin" valueType="num">
                                      <p:cBhvr>
                                        <p:cTn id="76" dur="500" fill="hold"/>
                                        <p:tgtEl>
                                          <p:spTgt spid="12291"/>
                                        </p:tgtEl>
                                        <p:attrNameLst>
                                          <p:attrName>ppt_h</p:attrName>
                                        </p:attrNameLst>
                                      </p:cBhvr>
                                      <p:tavLst>
                                        <p:tav tm="0">
                                          <p:val>
                                            <p:fltVal val="0"/>
                                          </p:val>
                                        </p:tav>
                                        <p:tav tm="100000">
                                          <p:val>
                                            <p:strVal val="#ppt_h"/>
                                          </p:val>
                                        </p:tav>
                                      </p:tavLst>
                                    </p:anim>
                                    <p:anim calcmode="lin" valueType="num">
                                      <p:cBhvr>
                                        <p:cTn id="77" dur="500" fill="hold"/>
                                        <p:tgtEl>
                                          <p:spTgt spid="12291"/>
                                        </p:tgtEl>
                                        <p:attrNameLst>
                                          <p:attrName>style.rotation</p:attrName>
                                        </p:attrNameLst>
                                      </p:cBhvr>
                                      <p:tavLst>
                                        <p:tav tm="0">
                                          <p:val>
                                            <p:fltVal val="360"/>
                                          </p:val>
                                        </p:tav>
                                        <p:tav tm="100000">
                                          <p:val>
                                            <p:fltVal val="0"/>
                                          </p:val>
                                        </p:tav>
                                      </p:tavLst>
                                    </p:anim>
                                    <p:animEffect transition="in" filter="fade">
                                      <p:cBhvr>
                                        <p:cTn id="78" dur="500"/>
                                        <p:tgtEl>
                                          <p:spTgt spid="12291"/>
                                        </p:tgtEl>
                                      </p:cBhvr>
                                    </p:animEffect>
                                  </p:childTnLst>
                                </p:cTn>
                              </p:par>
                              <p:par>
                                <p:cTn id="79" presetID="49" presetClass="entr" presetSubtype="0" decel="100000" fill="hold" nodeType="withEffect">
                                  <p:stCondLst>
                                    <p:cond delay="18000"/>
                                  </p:stCondLst>
                                  <p:childTnLst>
                                    <p:set>
                                      <p:cBhvr>
                                        <p:cTn id="80" dur="1" fill="hold">
                                          <p:stCondLst>
                                            <p:cond delay="0"/>
                                          </p:stCondLst>
                                        </p:cTn>
                                        <p:tgtEl>
                                          <p:spTgt spid="12297"/>
                                        </p:tgtEl>
                                        <p:attrNameLst>
                                          <p:attrName>style.visibility</p:attrName>
                                        </p:attrNameLst>
                                      </p:cBhvr>
                                      <p:to>
                                        <p:strVal val="visible"/>
                                      </p:to>
                                    </p:set>
                                    <p:anim calcmode="lin" valueType="num">
                                      <p:cBhvr>
                                        <p:cTn id="81" dur="500" fill="hold"/>
                                        <p:tgtEl>
                                          <p:spTgt spid="12297"/>
                                        </p:tgtEl>
                                        <p:attrNameLst>
                                          <p:attrName>ppt_w</p:attrName>
                                        </p:attrNameLst>
                                      </p:cBhvr>
                                      <p:tavLst>
                                        <p:tav tm="0">
                                          <p:val>
                                            <p:fltVal val="0"/>
                                          </p:val>
                                        </p:tav>
                                        <p:tav tm="100000">
                                          <p:val>
                                            <p:strVal val="#ppt_w"/>
                                          </p:val>
                                        </p:tav>
                                      </p:tavLst>
                                    </p:anim>
                                    <p:anim calcmode="lin" valueType="num">
                                      <p:cBhvr>
                                        <p:cTn id="82" dur="500" fill="hold"/>
                                        <p:tgtEl>
                                          <p:spTgt spid="12297"/>
                                        </p:tgtEl>
                                        <p:attrNameLst>
                                          <p:attrName>ppt_h</p:attrName>
                                        </p:attrNameLst>
                                      </p:cBhvr>
                                      <p:tavLst>
                                        <p:tav tm="0">
                                          <p:val>
                                            <p:fltVal val="0"/>
                                          </p:val>
                                        </p:tav>
                                        <p:tav tm="100000">
                                          <p:val>
                                            <p:strVal val="#ppt_h"/>
                                          </p:val>
                                        </p:tav>
                                      </p:tavLst>
                                    </p:anim>
                                    <p:anim calcmode="lin" valueType="num">
                                      <p:cBhvr>
                                        <p:cTn id="83" dur="500" fill="hold"/>
                                        <p:tgtEl>
                                          <p:spTgt spid="12297"/>
                                        </p:tgtEl>
                                        <p:attrNameLst>
                                          <p:attrName>style.rotation</p:attrName>
                                        </p:attrNameLst>
                                      </p:cBhvr>
                                      <p:tavLst>
                                        <p:tav tm="0">
                                          <p:val>
                                            <p:fltVal val="360"/>
                                          </p:val>
                                        </p:tav>
                                        <p:tav tm="100000">
                                          <p:val>
                                            <p:fltVal val="0"/>
                                          </p:val>
                                        </p:tav>
                                      </p:tavLst>
                                    </p:anim>
                                    <p:animEffect transition="in" filter="fade">
                                      <p:cBhvr>
                                        <p:cTn id="84" dur="500"/>
                                        <p:tgtEl>
                                          <p:spTgt spid="12297"/>
                                        </p:tgtEl>
                                      </p:cBhvr>
                                    </p:animEffect>
                                  </p:childTnLst>
                                </p:cTn>
                              </p:par>
                              <p:par>
                                <p:cTn id="85" presetID="49" presetClass="entr" presetSubtype="0" decel="100000" fill="hold" nodeType="withEffect">
                                  <p:stCondLst>
                                    <p:cond delay="18000"/>
                                  </p:stCondLst>
                                  <p:childTnLst>
                                    <p:set>
                                      <p:cBhvr>
                                        <p:cTn id="86" dur="1" fill="hold">
                                          <p:stCondLst>
                                            <p:cond delay="0"/>
                                          </p:stCondLst>
                                        </p:cTn>
                                        <p:tgtEl>
                                          <p:spTgt spid="12296"/>
                                        </p:tgtEl>
                                        <p:attrNameLst>
                                          <p:attrName>style.visibility</p:attrName>
                                        </p:attrNameLst>
                                      </p:cBhvr>
                                      <p:to>
                                        <p:strVal val="visible"/>
                                      </p:to>
                                    </p:set>
                                    <p:anim calcmode="lin" valueType="num">
                                      <p:cBhvr>
                                        <p:cTn id="87" dur="500" fill="hold"/>
                                        <p:tgtEl>
                                          <p:spTgt spid="12296"/>
                                        </p:tgtEl>
                                        <p:attrNameLst>
                                          <p:attrName>ppt_w</p:attrName>
                                        </p:attrNameLst>
                                      </p:cBhvr>
                                      <p:tavLst>
                                        <p:tav tm="0">
                                          <p:val>
                                            <p:fltVal val="0"/>
                                          </p:val>
                                        </p:tav>
                                        <p:tav tm="100000">
                                          <p:val>
                                            <p:strVal val="#ppt_w"/>
                                          </p:val>
                                        </p:tav>
                                      </p:tavLst>
                                    </p:anim>
                                    <p:anim calcmode="lin" valueType="num">
                                      <p:cBhvr>
                                        <p:cTn id="88" dur="500" fill="hold"/>
                                        <p:tgtEl>
                                          <p:spTgt spid="12296"/>
                                        </p:tgtEl>
                                        <p:attrNameLst>
                                          <p:attrName>ppt_h</p:attrName>
                                        </p:attrNameLst>
                                      </p:cBhvr>
                                      <p:tavLst>
                                        <p:tav tm="0">
                                          <p:val>
                                            <p:fltVal val="0"/>
                                          </p:val>
                                        </p:tav>
                                        <p:tav tm="100000">
                                          <p:val>
                                            <p:strVal val="#ppt_h"/>
                                          </p:val>
                                        </p:tav>
                                      </p:tavLst>
                                    </p:anim>
                                    <p:anim calcmode="lin" valueType="num">
                                      <p:cBhvr>
                                        <p:cTn id="89" dur="500" fill="hold"/>
                                        <p:tgtEl>
                                          <p:spTgt spid="12296"/>
                                        </p:tgtEl>
                                        <p:attrNameLst>
                                          <p:attrName>style.rotation</p:attrName>
                                        </p:attrNameLst>
                                      </p:cBhvr>
                                      <p:tavLst>
                                        <p:tav tm="0">
                                          <p:val>
                                            <p:fltVal val="360"/>
                                          </p:val>
                                        </p:tav>
                                        <p:tav tm="100000">
                                          <p:val>
                                            <p:fltVal val="0"/>
                                          </p:val>
                                        </p:tav>
                                      </p:tavLst>
                                    </p:anim>
                                    <p:animEffect transition="in" filter="fade">
                                      <p:cBhvr>
                                        <p:cTn id="90" dur="500"/>
                                        <p:tgtEl>
                                          <p:spTgt spid="12296"/>
                                        </p:tgtEl>
                                      </p:cBhvr>
                                    </p:animEffect>
                                  </p:childTnLst>
                                </p:cTn>
                              </p:par>
                              <p:par>
                                <p:cTn id="91" presetID="49" presetClass="entr" presetSubtype="0" decel="100000" fill="hold" nodeType="withEffect">
                                  <p:stCondLst>
                                    <p:cond delay="1800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 calcmode="lin" valueType="num">
                                      <p:cBhvr>
                                        <p:cTn id="95" dur="500" fill="hold"/>
                                        <p:tgtEl>
                                          <p:spTgt spid="36"/>
                                        </p:tgtEl>
                                        <p:attrNameLst>
                                          <p:attrName>style.rotation</p:attrName>
                                        </p:attrNameLst>
                                      </p:cBhvr>
                                      <p:tavLst>
                                        <p:tav tm="0">
                                          <p:val>
                                            <p:fltVal val="360"/>
                                          </p:val>
                                        </p:tav>
                                        <p:tav tm="100000">
                                          <p:val>
                                            <p:fltVal val="0"/>
                                          </p:val>
                                        </p:tav>
                                      </p:tavLst>
                                    </p:anim>
                                    <p:animEffect transition="in" filter="fade">
                                      <p:cBhvr>
                                        <p:cTn id="96" dur="500"/>
                                        <p:tgtEl>
                                          <p:spTgt spid="36"/>
                                        </p:tgtEl>
                                      </p:cBhvr>
                                    </p:animEffect>
                                  </p:childTnLst>
                                </p:cTn>
                              </p:par>
                              <p:par>
                                <p:cTn id="97" presetID="49" presetClass="entr" presetSubtype="0" decel="100000" fill="hold" nodeType="withEffect">
                                  <p:stCondLst>
                                    <p:cond delay="18000"/>
                                  </p:stCondLst>
                                  <p:childTnLst>
                                    <p:set>
                                      <p:cBhvr>
                                        <p:cTn id="98" dur="1" fill="hold">
                                          <p:stCondLst>
                                            <p:cond delay="0"/>
                                          </p:stCondLst>
                                        </p:cTn>
                                        <p:tgtEl>
                                          <p:spTgt spid="12298"/>
                                        </p:tgtEl>
                                        <p:attrNameLst>
                                          <p:attrName>style.visibility</p:attrName>
                                        </p:attrNameLst>
                                      </p:cBhvr>
                                      <p:to>
                                        <p:strVal val="visible"/>
                                      </p:to>
                                    </p:set>
                                    <p:anim calcmode="lin" valueType="num">
                                      <p:cBhvr>
                                        <p:cTn id="99" dur="500" fill="hold"/>
                                        <p:tgtEl>
                                          <p:spTgt spid="12298"/>
                                        </p:tgtEl>
                                        <p:attrNameLst>
                                          <p:attrName>ppt_w</p:attrName>
                                        </p:attrNameLst>
                                      </p:cBhvr>
                                      <p:tavLst>
                                        <p:tav tm="0">
                                          <p:val>
                                            <p:fltVal val="0"/>
                                          </p:val>
                                        </p:tav>
                                        <p:tav tm="100000">
                                          <p:val>
                                            <p:strVal val="#ppt_w"/>
                                          </p:val>
                                        </p:tav>
                                      </p:tavLst>
                                    </p:anim>
                                    <p:anim calcmode="lin" valueType="num">
                                      <p:cBhvr>
                                        <p:cTn id="100" dur="500" fill="hold"/>
                                        <p:tgtEl>
                                          <p:spTgt spid="12298"/>
                                        </p:tgtEl>
                                        <p:attrNameLst>
                                          <p:attrName>ppt_h</p:attrName>
                                        </p:attrNameLst>
                                      </p:cBhvr>
                                      <p:tavLst>
                                        <p:tav tm="0">
                                          <p:val>
                                            <p:fltVal val="0"/>
                                          </p:val>
                                        </p:tav>
                                        <p:tav tm="100000">
                                          <p:val>
                                            <p:strVal val="#ppt_h"/>
                                          </p:val>
                                        </p:tav>
                                      </p:tavLst>
                                    </p:anim>
                                    <p:anim calcmode="lin" valueType="num">
                                      <p:cBhvr>
                                        <p:cTn id="101" dur="500" fill="hold"/>
                                        <p:tgtEl>
                                          <p:spTgt spid="12298"/>
                                        </p:tgtEl>
                                        <p:attrNameLst>
                                          <p:attrName>style.rotation</p:attrName>
                                        </p:attrNameLst>
                                      </p:cBhvr>
                                      <p:tavLst>
                                        <p:tav tm="0">
                                          <p:val>
                                            <p:fltVal val="360"/>
                                          </p:val>
                                        </p:tav>
                                        <p:tav tm="100000">
                                          <p:val>
                                            <p:fltVal val="0"/>
                                          </p:val>
                                        </p:tav>
                                      </p:tavLst>
                                    </p:anim>
                                    <p:animEffect transition="in" filter="fade">
                                      <p:cBhvr>
                                        <p:cTn id="102" dur="500"/>
                                        <p:tgtEl>
                                          <p:spTgt spid="12298"/>
                                        </p:tgtEl>
                                      </p:cBhvr>
                                    </p:animEffect>
                                  </p:childTnLst>
                                </p:cTn>
                              </p:par>
                              <p:par>
                                <p:cTn id="103" presetID="49" presetClass="entr" presetSubtype="0" decel="100000" fill="hold" nodeType="withEffect">
                                  <p:stCondLst>
                                    <p:cond delay="18000"/>
                                  </p:stCondLst>
                                  <p:childTnLst>
                                    <p:set>
                                      <p:cBhvr>
                                        <p:cTn id="104" dur="1" fill="hold">
                                          <p:stCondLst>
                                            <p:cond delay="0"/>
                                          </p:stCondLst>
                                        </p:cTn>
                                        <p:tgtEl>
                                          <p:spTgt spid="12293"/>
                                        </p:tgtEl>
                                        <p:attrNameLst>
                                          <p:attrName>style.visibility</p:attrName>
                                        </p:attrNameLst>
                                      </p:cBhvr>
                                      <p:to>
                                        <p:strVal val="visible"/>
                                      </p:to>
                                    </p:set>
                                    <p:anim calcmode="lin" valueType="num">
                                      <p:cBhvr>
                                        <p:cTn id="105" dur="500" fill="hold"/>
                                        <p:tgtEl>
                                          <p:spTgt spid="12293"/>
                                        </p:tgtEl>
                                        <p:attrNameLst>
                                          <p:attrName>ppt_w</p:attrName>
                                        </p:attrNameLst>
                                      </p:cBhvr>
                                      <p:tavLst>
                                        <p:tav tm="0">
                                          <p:val>
                                            <p:fltVal val="0"/>
                                          </p:val>
                                        </p:tav>
                                        <p:tav tm="100000">
                                          <p:val>
                                            <p:strVal val="#ppt_w"/>
                                          </p:val>
                                        </p:tav>
                                      </p:tavLst>
                                    </p:anim>
                                    <p:anim calcmode="lin" valueType="num">
                                      <p:cBhvr>
                                        <p:cTn id="106" dur="500" fill="hold"/>
                                        <p:tgtEl>
                                          <p:spTgt spid="12293"/>
                                        </p:tgtEl>
                                        <p:attrNameLst>
                                          <p:attrName>ppt_h</p:attrName>
                                        </p:attrNameLst>
                                      </p:cBhvr>
                                      <p:tavLst>
                                        <p:tav tm="0">
                                          <p:val>
                                            <p:fltVal val="0"/>
                                          </p:val>
                                        </p:tav>
                                        <p:tav tm="100000">
                                          <p:val>
                                            <p:strVal val="#ppt_h"/>
                                          </p:val>
                                        </p:tav>
                                      </p:tavLst>
                                    </p:anim>
                                    <p:anim calcmode="lin" valueType="num">
                                      <p:cBhvr>
                                        <p:cTn id="107" dur="500" fill="hold"/>
                                        <p:tgtEl>
                                          <p:spTgt spid="12293"/>
                                        </p:tgtEl>
                                        <p:attrNameLst>
                                          <p:attrName>style.rotation</p:attrName>
                                        </p:attrNameLst>
                                      </p:cBhvr>
                                      <p:tavLst>
                                        <p:tav tm="0">
                                          <p:val>
                                            <p:fltVal val="360"/>
                                          </p:val>
                                        </p:tav>
                                        <p:tav tm="100000">
                                          <p:val>
                                            <p:fltVal val="0"/>
                                          </p:val>
                                        </p:tav>
                                      </p:tavLst>
                                    </p:anim>
                                    <p:animEffect transition="in" filter="fade">
                                      <p:cBhvr>
                                        <p:cTn id="108" dur="500"/>
                                        <p:tgtEl>
                                          <p:spTgt spid="12293"/>
                                        </p:tgtEl>
                                      </p:cBhvr>
                                    </p:animEffect>
                                  </p:childTnLst>
                                </p:cTn>
                              </p:par>
                              <p:par>
                                <p:cTn id="109" presetID="49" presetClass="entr" presetSubtype="0" decel="100000" fill="hold" nodeType="withEffect">
                                  <p:stCondLst>
                                    <p:cond delay="18000"/>
                                  </p:stCondLst>
                                  <p:childTnLst>
                                    <p:set>
                                      <p:cBhvr>
                                        <p:cTn id="110" dur="1" fill="hold">
                                          <p:stCondLst>
                                            <p:cond delay="0"/>
                                          </p:stCondLst>
                                        </p:cTn>
                                        <p:tgtEl>
                                          <p:spTgt spid="12292"/>
                                        </p:tgtEl>
                                        <p:attrNameLst>
                                          <p:attrName>style.visibility</p:attrName>
                                        </p:attrNameLst>
                                      </p:cBhvr>
                                      <p:to>
                                        <p:strVal val="visible"/>
                                      </p:to>
                                    </p:set>
                                    <p:anim calcmode="lin" valueType="num">
                                      <p:cBhvr>
                                        <p:cTn id="111" dur="500" fill="hold"/>
                                        <p:tgtEl>
                                          <p:spTgt spid="12292"/>
                                        </p:tgtEl>
                                        <p:attrNameLst>
                                          <p:attrName>ppt_w</p:attrName>
                                        </p:attrNameLst>
                                      </p:cBhvr>
                                      <p:tavLst>
                                        <p:tav tm="0">
                                          <p:val>
                                            <p:fltVal val="0"/>
                                          </p:val>
                                        </p:tav>
                                        <p:tav tm="100000">
                                          <p:val>
                                            <p:strVal val="#ppt_w"/>
                                          </p:val>
                                        </p:tav>
                                      </p:tavLst>
                                    </p:anim>
                                    <p:anim calcmode="lin" valueType="num">
                                      <p:cBhvr>
                                        <p:cTn id="112" dur="500" fill="hold"/>
                                        <p:tgtEl>
                                          <p:spTgt spid="12292"/>
                                        </p:tgtEl>
                                        <p:attrNameLst>
                                          <p:attrName>ppt_h</p:attrName>
                                        </p:attrNameLst>
                                      </p:cBhvr>
                                      <p:tavLst>
                                        <p:tav tm="0">
                                          <p:val>
                                            <p:fltVal val="0"/>
                                          </p:val>
                                        </p:tav>
                                        <p:tav tm="100000">
                                          <p:val>
                                            <p:strVal val="#ppt_h"/>
                                          </p:val>
                                        </p:tav>
                                      </p:tavLst>
                                    </p:anim>
                                    <p:anim calcmode="lin" valueType="num">
                                      <p:cBhvr>
                                        <p:cTn id="113" dur="500" fill="hold"/>
                                        <p:tgtEl>
                                          <p:spTgt spid="12292"/>
                                        </p:tgtEl>
                                        <p:attrNameLst>
                                          <p:attrName>style.rotation</p:attrName>
                                        </p:attrNameLst>
                                      </p:cBhvr>
                                      <p:tavLst>
                                        <p:tav tm="0">
                                          <p:val>
                                            <p:fltVal val="360"/>
                                          </p:val>
                                        </p:tav>
                                        <p:tav tm="100000">
                                          <p:val>
                                            <p:fltVal val="0"/>
                                          </p:val>
                                        </p:tav>
                                      </p:tavLst>
                                    </p:anim>
                                    <p:animEffect transition="in" filter="fade">
                                      <p:cBhvr>
                                        <p:cTn id="114" dur="500"/>
                                        <p:tgtEl>
                                          <p:spTgt spid="12292"/>
                                        </p:tgtEl>
                                      </p:cBhvr>
                                    </p:animEffect>
                                  </p:childTnLst>
                                </p:cTn>
                              </p:par>
                              <p:par>
                                <p:cTn id="115" presetID="49" presetClass="entr" presetSubtype="0" decel="100000" fill="hold" nodeType="withEffect">
                                  <p:stCondLst>
                                    <p:cond delay="20000"/>
                                  </p:stCondLst>
                                  <p:childTnLst>
                                    <p:set>
                                      <p:cBhvr>
                                        <p:cTn id="116" dur="1" fill="hold">
                                          <p:stCondLst>
                                            <p:cond delay="0"/>
                                          </p:stCondLst>
                                        </p:cTn>
                                        <p:tgtEl>
                                          <p:spTgt spid="12294"/>
                                        </p:tgtEl>
                                        <p:attrNameLst>
                                          <p:attrName>style.visibility</p:attrName>
                                        </p:attrNameLst>
                                      </p:cBhvr>
                                      <p:to>
                                        <p:strVal val="visible"/>
                                      </p:to>
                                    </p:set>
                                    <p:anim calcmode="lin" valueType="num">
                                      <p:cBhvr>
                                        <p:cTn id="117" dur="500" fill="hold"/>
                                        <p:tgtEl>
                                          <p:spTgt spid="12294"/>
                                        </p:tgtEl>
                                        <p:attrNameLst>
                                          <p:attrName>ppt_w</p:attrName>
                                        </p:attrNameLst>
                                      </p:cBhvr>
                                      <p:tavLst>
                                        <p:tav tm="0">
                                          <p:val>
                                            <p:fltVal val="0"/>
                                          </p:val>
                                        </p:tav>
                                        <p:tav tm="100000">
                                          <p:val>
                                            <p:strVal val="#ppt_w"/>
                                          </p:val>
                                        </p:tav>
                                      </p:tavLst>
                                    </p:anim>
                                    <p:anim calcmode="lin" valueType="num">
                                      <p:cBhvr>
                                        <p:cTn id="118" dur="500" fill="hold"/>
                                        <p:tgtEl>
                                          <p:spTgt spid="12294"/>
                                        </p:tgtEl>
                                        <p:attrNameLst>
                                          <p:attrName>ppt_h</p:attrName>
                                        </p:attrNameLst>
                                      </p:cBhvr>
                                      <p:tavLst>
                                        <p:tav tm="0">
                                          <p:val>
                                            <p:fltVal val="0"/>
                                          </p:val>
                                        </p:tav>
                                        <p:tav tm="100000">
                                          <p:val>
                                            <p:strVal val="#ppt_h"/>
                                          </p:val>
                                        </p:tav>
                                      </p:tavLst>
                                    </p:anim>
                                    <p:anim calcmode="lin" valueType="num">
                                      <p:cBhvr>
                                        <p:cTn id="119" dur="500" fill="hold"/>
                                        <p:tgtEl>
                                          <p:spTgt spid="12294"/>
                                        </p:tgtEl>
                                        <p:attrNameLst>
                                          <p:attrName>style.rotation</p:attrName>
                                        </p:attrNameLst>
                                      </p:cBhvr>
                                      <p:tavLst>
                                        <p:tav tm="0">
                                          <p:val>
                                            <p:fltVal val="360"/>
                                          </p:val>
                                        </p:tav>
                                        <p:tav tm="100000">
                                          <p:val>
                                            <p:fltVal val="0"/>
                                          </p:val>
                                        </p:tav>
                                      </p:tavLst>
                                    </p:anim>
                                    <p:animEffect transition="in" filter="fade">
                                      <p:cBhvr>
                                        <p:cTn id="120" dur="500"/>
                                        <p:tgtEl>
                                          <p:spTgt spid="12294"/>
                                        </p:tgtEl>
                                      </p:cBhvr>
                                    </p:animEffect>
                                  </p:childTnLst>
                                </p:cTn>
                              </p:par>
                              <p:par>
                                <p:cTn id="121" presetID="49" presetClass="entr" presetSubtype="0" decel="100000" fill="hold" nodeType="withEffect">
                                  <p:stCondLst>
                                    <p:cond delay="20000"/>
                                  </p:stCondLst>
                                  <p:childTnLst>
                                    <p:set>
                                      <p:cBhvr>
                                        <p:cTn id="122" dur="1" fill="hold">
                                          <p:stCondLst>
                                            <p:cond delay="0"/>
                                          </p:stCondLst>
                                        </p:cTn>
                                        <p:tgtEl>
                                          <p:spTgt spid="12295"/>
                                        </p:tgtEl>
                                        <p:attrNameLst>
                                          <p:attrName>style.visibility</p:attrName>
                                        </p:attrNameLst>
                                      </p:cBhvr>
                                      <p:to>
                                        <p:strVal val="visible"/>
                                      </p:to>
                                    </p:set>
                                    <p:anim calcmode="lin" valueType="num">
                                      <p:cBhvr>
                                        <p:cTn id="123" dur="500" fill="hold"/>
                                        <p:tgtEl>
                                          <p:spTgt spid="12295"/>
                                        </p:tgtEl>
                                        <p:attrNameLst>
                                          <p:attrName>ppt_w</p:attrName>
                                        </p:attrNameLst>
                                      </p:cBhvr>
                                      <p:tavLst>
                                        <p:tav tm="0">
                                          <p:val>
                                            <p:fltVal val="0"/>
                                          </p:val>
                                        </p:tav>
                                        <p:tav tm="100000">
                                          <p:val>
                                            <p:strVal val="#ppt_w"/>
                                          </p:val>
                                        </p:tav>
                                      </p:tavLst>
                                    </p:anim>
                                    <p:anim calcmode="lin" valueType="num">
                                      <p:cBhvr>
                                        <p:cTn id="124" dur="500" fill="hold"/>
                                        <p:tgtEl>
                                          <p:spTgt spid="12295"/>
                                        </p:tgtEl>
                                        <p:attrNameLst>
                                          <p:attrName>ppt_h</p:attrName>
                                        </p:attrNameLst>
                                      </p:cBhvr>
                                      <p:tavLst>
                                        <p:tav tm="0">
                                          <p:val>
                                            <p:fltVal val="0"/>
                                          </p:val>
                                        </p:tav>
                                        <p:tav tm="100000">
                                          <p:val>
                                            <p:strVal val="#ppt_h"/>
                                          </p:val>
                                        </p:tav>
                                      </p:tavLst>
                                    </p:anim>
                                    <p:anim calcmode="lin" valueType="num">
                                      <p:cBhvr>
                                        <p:cTn id="125" dur="500" fill="hold"/>
                                        <p:tgtEl>
                                          <p:spTgt spid="12295"/>
                                        </p:tgtEl>
                                        <p:attrNameLst>
                                          <p:attrName>style.rotation</p:attrName>
                                        </p:attrNameLst>
                                      </p:cBhvr>
                                      <p:tavLst>
                                        <p:tav tm="0">
                                          <p:val>
                                            <p:fltVal val="360"/>
                                          </p:val>
                                        </p:tav>
                                        <p:tav tm="100000">
                                          <p:val>
                                            <p:fltVal val="0"/>
                                          </p:val>
                                        </p:tav>
                                      </p:tavLst>
                                    </p:anim>
                                    <p:animEffect transition="in" filter="fade">
                                      <p:cBhvr>
                                        <p:cTn id="126" dur="500"/>
                                        <p:tgtEl>
                                          <p:spTgt spid="12295"/>
                                        </p:tgtEl>
                                      </p:cBhvr>
                                    </p:animEffect>
                                  </p:childTnLst>
                                </p:cTn>
                              </p:par>
                              <p:par>
                                <p:cTn id="127" presetID="49" presetClass="entr" presetSubtype="0" decel="100000" fill="hold" nodeType="withEffect">
                                  <p:stCondLst>
                                    <p:cond delay="20000"/>
                                  </p:stCondLst>
                                  <p:childTnLst>
                                    <p:set>
                                      <p:cBhvr>
                                        <p:cTn id="128" dur="1" fill="hold">
                                          <p:stCondLst>
                                            <p:cond delay="0"/>
                                          </p:stCondLst>
                                        </p:cTn>
                                        <p:tgtEl>
                                          <p:spTgt spid="12291"/>
                                        </p:tgtEl>
                                        <p:attrNameLst>
                                          <p:attrName>style.visibility</p:attrName>
                                        </p:attrNameLst>
                                      </p:cBhvr>
                                      <p:to>
                                        <p:strVal val="visible"/>
                                      </p:to>
                                    </p:set>
                                    <p:anim calcmode="lin" valueType="num">
                                      <p:cBhvr>
                                        <p:cTn id="129" dur="500" fill="hold"/>
                                        <p:tgtEl>
                                          <p:spTgt spid="12291"/>
                                        </p:tgtEl>
                                        <p:attrNameLst>
                                          <p:attrName>ppt_w</p:attrName>
                                        </p:attrNameLst>
                                      </p:cBhvr>
                                      <p:tavLst>
                                        <p:tav tm="0">
                                          <p:val>
                                            <p:fltVal val="0"/>
                                          </p:val>
                                        </p:tav>
                                        <p:tav tm="100000">
                                          <p:val>
                                            <p:strVal val="#ppt_w"/>
                                          </p:val>
                                        </p:tav>
                                      </p:tavLst>
                                    </p:anim>
                                    <p:anim calcmode="lin" valueType="num">
                                      <p:cBhvr>
                                        <p:cTn id="130" dur="500" fill="hold"/>
                                        <p:tgtEl>
                                          <p:spTgt spid="12291"/>
                                        </p:tgtEl>
                                        <p:attrNameLst>
                                          <p:attrName>ppt_h</p:attrName>
                                        </p:attrNameLst>
                                      </p:cBhvr>
                                      <p:tavLst>
                                        <p:tav tm="0">
                                          <p:val>
                                            <p:fltVal val="0"/>
                                          </p:val>
                                        </p:tav>
                                        <p:tav tm="100000">
                                          <p:val>
                                            <p:strVal val="#ppt_h"/>
                                          </p:val>
                                        </p:tav>
                                      </p:tavLst>
                                    </p:anim>
                                    <p:anim calcmode="lin" valueType="num">
                                      <p:cBhvr>
                                        <p:cTn id="131" dur="500" fill="hold"/>
                                        <p:tgtEl>
                                          <p:spTgt spid="12291"/>
                                        </p:tgtEl>
                                        <p:attrNameLst>
                                          <p:attrName>style.rotation</p:attrName>
                                        </p:attrNameLst>
                                      </p:cBhvr>
                                      <p:tavLst>
                                        <p:tav tm="0">
                                          <p:val>
                                            <p:fltVal val="360"/>
                                          </p:val>
                                        </p:tav>
                                        <p:tav tm="100000">
                                          <p:val>
                                            <p:fltVal val="0"/>
                                          </p:val>
                                        </p:tav>
                                      </p:tavLst>
                                    </p:anim>
                                    <p:animEffect transition="in" filter="fade">
                                      <p:cBhvr>
                                        <p:cTn id="132" dur="500"/>
                                        <p:tgtEl>
                                          <p:spTgt spid="12291"/>
                                        </p:tgtEl>
                                      </p:cBhvr>
                                    </p:animEffect>
                                  </p:childTnLst>
                                </p:cTn>
                              </p:par>
                              <p:par>
                                <p:cTn id="133" presetID="49" presetClass="entr" presetSubtype="0" decel="100000" fill="hold" nodeType="withEffect">
                                  <p:stCondLst>
                                    <p:cond delay="20000"/>
                                  </p:stCondLst>
                                  <p:childTnLst>
                                    <p:set>
                                      <p:cBhvr>
                                        <p:cTn id="134" dur="1" fill="hold">
                                          <p:stCondLst>
                                            <p:cond delay="0"/>
                                          </p:stCondLst>
                                        </p:cTn>
                                        <p:tgtEl>
                                          <p:spTgt spid="12297"/>
                                        </p:tgtEl>
                                        <p:attrNameLst>
                                          <p:attrName>style.visibility</p:attrName>
                                        </p:attrNameLst>
                                      </p:cBhvr>
                                      <p:to>
                                        <p:strVal val="visible"/>
                                      </p:to>
                                    </p:set>
                                    <p:anim calcmode="lin" valueType="num">
                                      <p:cBhvr>
                                        <p:cTn id="135" dur="500" fill="hold"/>
                                        <p:tgtEl>
                                          <p:spTgt spid="12297"/>
                                        </p:tgtEl>
                                        <p:attrNameLst>
                                          <p:attrName>ppt_w</p:attrName>
                                        </p:attrNameLst>
                                      </p:cBhvr>
                                      <p:tavLst>
                                        <p:tav tm="0">
                                          <p:val>
                                            <p:fltVal val="0"/>
                                          </p:val>
                                        </p:tav>
                                        <p:tav tm="100000">
                                          <p:val>
                                            <p:strVal val="#ppt_w"/>
                                          </p:val>
                                        </p:tav>
                                      </p:tavLst>
                                    </p:anim>
                                    <p:anim calcmode="lin" valueType="num">
                                      <p:cBhvr>
                                        <p:cTn id="136" dur="500" fill="hold"/>
                                        <p:tgtEl>
                                          <p:spTgt spid="12297"/>
                                        </p:tgtEl>
                                        <p:attrNameLst>
                                          <p:attrName>ppt_h</p:attrName>
                                        </p:attrNameLst>
                                      </p:cBhvr>
                                      <p:tavLst>
                                        <p:tav tm="0">
                                          <p:val>
                                            <p:fltVal val="0"/>
                                          </p:val>
                                        </p:tav>
                                        <p:tav tm="100000">
                                          <p:val>
                                            <p:strVal val="#ppt_h"/>
                                          </p:val>
                                        </p:tav>
                                      </p:tavLst>
                                    </p:anim>
                                    <p:anim calcmode="lin" valueType="num">
                                      <p:cBhvr>
                                        <p:cTn id="137" dur="500" fill="hold"/>
                                        <p:tgtEl>
                                          <p:spTgt spid="12297"/>
                                        </p:tgtEl>
                                        <p:attrNameLst>
                                          <p:attrName>style.rotation</p:attrName>
                                        </p:attrNameLst>
                                      </p:cBhvr>
                                      <p:tavLst>
                                        <p:tav tm="0">
                                          <p:val>
                                            <p:fltVal val="360"/>
                                          </p:val>
                                        </p:tav>
                                        <p:tav tm="100000">
                                          <p:val>
                                            <p:fltVal val="0"/>
                                          </p:val>
                                        </p:tav>
                                      </p:tavLst>
                                    </p:anim>
                                    <p:animEffect transition="in" filter="fade">
                                      <p:cBhvr>
                                        <p:cTn id="138" dur="500"/>
                                        <p:tgtEl>
                                          <p:spTgt spid="12297"/>
                                        </p:tgtEl>
                                      </p:cBhvr>
                                    </p:animEffect>
                                  </p:childTnLst>
                                </p:cTn>
                              </p:par>
                              <p:par>
                                <p:cTn id="139" presetID="49" presetClass="entr" presetSubtype="0" decel="100000" fill="hold" nodeType="withEffect">
                                  <p:stCondLst>
                                    <p:cond delay="20000"/>
                                  </p:stCondLst>
                                  <p:childTnLst>
                                    <p:set>
                                      <p:cBhvr>
                                        <p:cTn id="140" dur="1" fill="hold">
                                          <p:stCondLst>
                                            <p:cond delay="0"/>
                                          </p:stCondLst>
                                        </p:cTn>
                                        <p:tgtEl>
                                          <p:spTgt spid="36"/>
                                        </p:tgtEl>
                                        <p:attrNameLst>
                                          <p:attrName>style.visibility</p:attrName>
                                        </p:attrNameLst>
                                      </p:cBhvr>
                                      <p:to>
                                        <p:strVal val="visible"/>
                                      </p:to>
                                    </p:set>
                                    <p:anim calcmode="lin" valueType="num">
                                      <p:cBhvr>
                                        <p:cTn id="141" dur="500" fill="hold"/>
                                        <p:tgtEl>
                                          <p:spTgt spid="36"/>
                                        </p:tgtEl>
                                        <p:attrNameLst>
                                          <p:attrName>ppt_w</p:attrName>
                                        </p:attrNameLst>
                                      </p:cBhvr>
                                      <p:tavLst>
                                        <p:tav tm="0">
                                          <p:val>
                                            <p:fltVal val="0"/>
                                          </p:val>
                                        </p:tav>
                                        <p:tav tm="100000">
                                          <p:val>
                                            <p:strVal val="#ppt_w"/>
                                          </p:val>
                                        </p:tav>
                                      </p:tavLst>
                                    </p:anim>
                                    <p:anim calcmode="lin" valueType="num">
                                      <p:cBhvr>
                                        <p:cTn id="142" dur="500" fill="hold"/>
                                        <p:tgtEl>
                                          <p:spTgt spid="36"/>
                                        </p:tgtEl>
                                        <p:attrNameLst>
                                          <p:attrName>ppt_h</p:attrName>
                                        </p:attrNameLst>
                                      </p:cBhvr>
                                      <p:tavLst>
                                        <p:tav tm="0">
                                          <p:val>
                                            <p:fltVal val="0"/>
                                          </p:val>
                                        </p:tav>
                                        <p:tav tm="100000">
                                          <p:val>
                                            <p:strVal val="#ppt_h"/>
                                          </p:val>
                                        </p:tav>
                                      </p:tavLst>
                                    </p:anim>
                                    <p:anim calcmode="lin" valueType="num">
                                      <p:cBhvr>
                                        <p:cTn id="143" dur="500" fill="hold"/>
                                        <p:tgtEl>
                                          <p:spTgt spid="36"/>
                                        </p:tgtEl>
                                        <p:attrNameLst>
                                          <p:attrName>style.rotation</p:attrName>
                                        </p:attrNameLst>
                                      </p:cBhvr>
                                      <p:tavLst>
                                        <p:tav tm="0">
                                          <p:val>
                                            <p:fltVal val="360"/>
                                          </p:val>
                                        </p:tav>
                                        <p:tav tm="100000">
                                          <p:val>
                                            <p:fltVal val="0"/>
                                          </p:val>
                                        </p:tav>
                                      </p:tavLst>
                                    </p:anim>
                                    <p:animEffect transition="in" filter="fade">
                                      <p:cBhvr>
                                        <p:cTn id="144" dur="500"/>
                                        <p:tgtEl>
                                          <p:spTgt spid="36"/>
                                        </p:tgtEl>
                                      </p:cBhvr>
                                    </p:animEffect>
                                  </p:childTnLst>
                                </p:cTn>
                              </p:par>
                              <p:par>
                                <p:cTn id="145" presetID="49" presetClass="entr" presetSubtype="0" decel="100000" fill="hold" nodeType="withEffect">
                                  <p:stCondLst>
                                    <p:cond delay="20000"/>
                                  </p:stCondLst>
                                  <p:childTnLst>
                                    <p:set>
                                      <p:cBhvr>
                                        <p:cTn id="146" dur="1" fill="hold">
                                          <p:stCondLst>
                                            <p:cond delay="0"/>
                                          </p:stCondLst>
                                        </p:cTn>
                                        <p:tgtEl>
                                          <p:spTgt spid="12296"/>
                                        </p:tgtEl>
                                        <p:attrNameLst>
                                          <p:attrName>style.visibility</p:attrName>
                                        </p:attrNameLst>
                                      </p:cBhvr>
                                      <p:to>
                                        <p:strVal val="visible"/>
                                      </p:to>
                                    </p:set>
                                    <p:anim calcmode="lin" valueType="num">
                                      <p:cBhvr>
                                        <p:cTn id="147" dur="500" fill="hold"/>
                                        <p:tgtEl>
                                          <p:spTgt spid="12296"/>
                                        </p:tgtEl>
                                        <p:attrNameLst>
                                          <p:attrName>ppt_w</p:attrName>
                                        </p:attrNameLst>
                                      </p:cBhvr>
                                      <p:tavLst>
                                        <p:tav tm="0">
                                          <p:val>
                                            <p:fltVal val="0"/>
                                          </p:val>
                                        </p:tav>
                                        <p:tav tm="100000">
                                          <p:val>
                                            <p:strVal val="#ppt_w"/>
                                          </p:val>
                                        </p:tav>
                                      </p:tavLst>
                                    </p:anim>
                                    <p:anim calcmode="lin" valueType="num">
                                      <p:cBhvr>
                                        <p:cTn id="148" dur="500" fill="hold"/>
                                        <p:tgtEl>
                                          <p:spTgt spid="12296"/>
                                        </p:tgtEl>
                                        <p:attrNameLst>
                                          <p:attrName>ppt_h</p:attrName>
                                        </p:attrNameLst>
                                      </p:cBhvr>
                                      <p:tavLst>
                                        <p:tav tm="0">
                                          <p:val>
                                            <p:fltVal val="0"/>
                                          </p:val>
                                        </p:tav>
                                        <p:tav tm="100000">
                                          <p:val>
                                            <p:strVal val="#ppt_h"/>
                                          </p:val>
                                        </p:tav>
                                      </p:tavLst>
                                    </p:anim>
                                    <p:anim calcmode="lin" valueType="num">
                                      <p:cBhvr>
                                        <p:cTn id="149" dur="500" fill="hold"/>
                                        <p:tgtEl>
                                          <p:spTgt spid="12296"/>
                                        </p:tgtEl>
                                        <p:attrNameLst>
                                          <p:attrName>style.rotation</p:attrName>
                                        </p:attrNameLst>
                                      </p:cBhvr>
                                      <p:tavLst>
                                        <p:tav tm="0">
                                          <p:val>
                                            <p:fltVal val="360"/>
                                          </p:val>
                                        </p:tav>
                                        <p:tav tm="100000">
                                          <p:val>
                                            <p:fltVal val="0"/>
                                          </p:val>
                                        </p:tav>
                                      </p:tavLst>
                                    </p:anim>
                                    <p:animEffect transition="in" filter="fade">
                                      <p:cBhvr>
                                        <p:cTn id="150" dur="500"/>
                                        <p:tgtEl>
                                          <p:spTgt spid="12296"/>
                                        </p:tgtEl>
                                      </p:cBhvr>
                                    </p:animEffect>
                                  </p:childTnLst>
                                </p:cTn>
                              </p:par>
                              <p:par>
                                <p:cTn id="151" presetID="49" presetClass="entr" presetSubtype="0" decel="100000" fill="hold" nodeType="withEffect">
                                  <p:stCondLst>
                                    <p:cond delay="20000"/>
                                  </p:stCondLst>
                                  <p:childTnLst>
                                    <p:set>
                                      <p:cBhvr>
                                        <p:cTn id="152" dur="1" fill="hold">
                                          <p:stCondLst>
                                            <p:cond delay="0"/>
                                          </p:stCondLst>
                                        </p:cTn>
                                        <p:tgtEl>
                                          <p:spTgt spid="12298"/>
                                        </p:tgtEl>
                                        <p:attrNameLst>
                                          <p:attrName>style.visibility</p:attrName>
                                        </p:attrNameLst>
                                      </p:cBhvr>
                                      <p:to>
                                        <p:strVal val="visible"/>
                                      </p:to>
                                    </p:set>
                                    <p:anim calcmode="lin" valueType="num">
                                      <p:cBhvr>
                                        <p:cTn id="153" dur="500" fill="hold"/>
                                        <p:tgtEl>
                                          <p:spTgt spid="12298"/>
                                        </p:tgtEl>
                                        <p:attrNameLst>
                                          <p:attrName>ppt_w</p:attrName>
                                        </p:attrNameLst>
                                      </p:cBhvr>
                                      <p:tavLst>
                                        <p:tav tm="0">
                                          <p:val>
                                            <p:fltVal val="0"/>
                                          </p:val>
                                        </p:tav>
                                        <p:tav tm="100000">
                                          <p:val>
                                            <p:strVal val="#ppt_w"/>
                                          </p:val>
                                        </p:tav>
                                      </p:tavLst>
                                    </p:anim>
                                    <p:anim calcmode="lin" valueType="num">
                                      <p:cBhvr>
                                        <p:cTn id="154" dur="500" fill="hold"/>
                                        <p:tgtEl>
                                          <p:spTgt spid="12298"/>
                                        </p:tgtEl>
                                        <p:attrNameLst>
                                          <p:attrName>ppt_h</p:attrName>
                                        </p:attrNameLst>
                                      </p:cBhvr>
                                      <p:tavLst>
                                        <p:tav tm="0">
                                          <p:val>
                                            <p:fltVal val="0"/>
                                          </p:val>
                                        </p:tav>
                                        <p:tav tm="100000">
                                          <p:val>
                                            <p:strVal val="#ppt_h"/>
                                          </p:val>
                                        </p:tav>
                                      </p:tavLst>
                                    </p:anim>
                                    <p:anim calcmode="lin" valueType="num">
                                      <p:cBhvr>
                                        <p:cTn id="155" dur="500" fill="hold"/>
                                        <p:tgtEl>
                                          <p:spTgt spid="12298"/>
                                        </p:tgtEl>
                                        <p:attrNameLst>
                                          <p:attrName>style.rotation</p:attrName>
                                        </p:attrNameLst>
                                      </p:cBhvr>
                                      <p:tavLst>
                                        <p:tav tm="0">
                                          <p:val>
                                            <p:fltVal val="360"/>
                                          </p:val>
                                        </p:tav>
                                        <p:tav tm="100000">
                                          <p:val>
                                            <p:fltVal val="0"/>
                                          </p:val>
                                        </p:tav>
                                      </p:tavLst>
                                    </p:anim>
                                    <p:animEffect transition="in" filter="fade">
                                      <p:cBhvr>
                                        <p:cTn id="156" dur="500"/>
                                        <p:tgtEl>
                                          <p:spTgt spid="12298"/>
                                        </p:tgtEl>
                                      </p:cBhvr>
                                    </p:animEffect>
                                  </p:childTnLst>
                                </p:cTn>
                              </p:par>
                              <p:par>
                                <p:cTn id="157" presetID="49" presetClass="entr" presetSubtype="0" decel="100000" fill="hold" nodeType="withEffect">
                                  <p:stCondLst>
                                    <p:cond delay="20000"/>
                                  </p:stCondLst>
                                  <p:childTnLst>
                                    <p:set>
                                      <p:cBhvr>
                                        <p:cTn id="158" dur="1" fill="hold">
                                          <p:stCondLst>
                                            <p:cond delay="0"/>
                                          </p:stCondLst>
                                        </p:cTn>
                                        <p:tgtEl>
                                          <p:spTgt spid="12293"/>
                                        </p:tgtEl>
                                        <p:attrNameLst>
                                          <p:attrName>style.visibility</p:attrName>
                                        </p:attrNameLst>
                                      </p:cBhvr>
                                      <p:to>
                                        <p:strVal val="visible"/>
                                      </p:to>
                                    </p:set>
                                    <p:anim calcmode="lin" valueType="num">
                                      <p:cBhvr>
                                        <p:cTn id="159" dur="500" fill="hold"/>
                                        <p:tgtEl>
                                          <p:spTgt spid="12293"/>
                                        </p:tgtEl>
                                        <p:attrNameLst>
                                          <p:attrName>ppt_w</p:attrName>
                                        </p:attrNameLst>
                                      </p:cBhvr>
                                      <p:tavLst>
                                        <p:tav tm="0">
                                          <p:val>
                                            <p:fltVal val="0"/>
                                          </p:val>
                                        </p:tav>
                                        <p:tav tm="100000">
                                          <p:val>
                                            <p:strVal val="#ppt_w"/>
                                          </p:val>
                                        </p:tav>
                                      </p:tavLst>
                                    </p:anim>
                                    <p:anim calcmode="lin" valueType="num">
                                      <p:cBhvr>
                                        <p:cTn id="160" dur="500" fill="hold"/>
                                        <p:tgtEl>
                                          <p:spTgt spid="12293"/>
                                        </p:tgtEl>
                                        <p:attrNameLst>
                                          <p:attrName>ppt_h</p:attrName>
                                        </p:attrNameLst>
                                      </p:cBhvr>
                                      <p:tavLst>
                                        <p:tav tm="0">
                                          <p:val>
                                            <p:fltVal val="0"/>
                                          </p:val>
                                        </p:tav>
                                        <p:tav tm="100000">
                                          <p:val>
                                            <p:strVal val="#ppt_h"/>
                                          </p:val>
                                        </p:tav>
                                      </p:tavLst>
                                    </p:anim>
                                    <p:anim calcmode="lin" valueType="num">
                                      <p:cBhvr>
                                        <p:cTn id="161" dur="500" fill="hold"/>
                                        <p:tgtEl>
                                          <p:spTgt spid="12293"/>
                                        </p:tgtEl>
                                        <p:attrNameLst>
                                          <p:attrName>style.rotation</p:attrName>
                                        </p:attrNameLst>
                                      </p:cBhvr>
                                      <p:tavLst>
                                        <p:tav tm="0">
                                          <p:val>
                                            <p:fltVal val="360"/>
                                          </p:val>
                                        </p:tav>
                                        <p:tav tm="100000">
                                          <p:val>
                                            <p:fltVal val="0"/>
                                          </p:val>
                                        </p:tav>
                                      </p:tavLst>
                                    </p:anim>
                                    <p:animEffect transition="in" filter="fade">
                                      <p:cBhvr>
                                        <p:cTn id="162" dur="500"/>
                                        <p:tgtEl>
                                          <p:spTgt spid="12293"/>
                                        </p:tgtEl>
                                      </p:cBhvr>
                                    </p:animEffect>
                                  </p:childTnLst>
                                </p:cTn>
                              </p:par>
                              <p:par>
                                <p:cTn id="163" presetID="49" presetClass="entr" presetSubtype="0" decel="100000" fill="hold" nodeType="withEffect">
                                  <p:stCondLst>
                                    <p:cond delay="20000"/>
                                  </p:stCondLst>
                                  <p:childTnLst>
                                    <p:set>
                                      <p:cBhvr>
                                        <p:cTn id="164" dur="1" fill="hold">
                                          <p:stCondLst>
                                            <p:cond delay="0"/>
                                          </p:stCondLst>
                                        </p:cTn>
                                        <p:tgtEl>
                                          <p:spTgt spid="12292"/>
                                        </p:tgtEl>
                                        <p:attrNameLst>
                                          <p:attrName>style.visibility</p:attrName>
                                        </p:attrNameLst>
                                      </p:cBhvr>
                                      <p:to>
                                        <p:strVal val="visible"/>
                                      </p:to>
                                    </p:set>
                                    <p:anim calcmode="lin" valueType="num">
                                      <p:cBhvr>
                                        <p:cTn id="165" dur="500" fill="hold"/>
                                        <p:tgtEl>
                                          <p:spTgt spid="12292"/>
                                        </p:tgtEl>
                                        <p:attrNameLst>
                                          <p:attrName>ppt_w</p:attrName>
                                        </p:attrNameLst>
                                      </p:cBhvr>
                                      <p:tavLst>
                                        <p:tav tm="0">
                                          <p:val>
                                            <p:fltVal val="0"/>
                                          </p:val>
                                        </p:tav>
                                        <p:tav tm="100000">
                                          <p:val>
                                            <p:strVal val="#ppt_w"/>
                                          </p:val>
                                        </p:tav>
                                      </p:tavLst>
                                    </p:anim>
                                    <p:anim calcmode="lin" valueType="num">
                                      <p:cBhvr>
                                        <p:cTn id="166" dur="500" fill="hold"/>
                                        <p:tgtEl>
                                          <p:spTgt spid="12292"/>
                                        </p:tgtEl>
                                        <p:attrNameLst>
                                          <p:attrName>ppt_h</p:attrName>
                                        </p:attrNameLst>
                                      </p:cBhvr>
                                      <p:tavLst>
                                        <p:tav tm="0">
                                          <p:val>
                                            <p:fltVal val="0"/>
                                          </p:val>
                                        </p:tav>
                                        <p:tav tm="100000">
                                          <p:val>
                                            <p:strVal val="#ppt_h"/>
                                          </p:val>
                                        </p:tav>
                                      </p:tavLst>
                                    </p:anim>
                                    <p:anim calcmode="lin" valueType="num">
                                      <p:cBhvr>
                                        <p:cTn id="167" dur="500" fill="hold"/>
                                        <p:tgtEl>
                                          <p:spTgt spid="12292"/>
                                        </p:tgtEl>
                                        <p:attrNameLst>
                                          <p:attrName>style.rotation</p:attrName>
                                        </p:attrNameLst>
                                      </p:cBhvr>
                                      <p:tavLst>
                                        <p:tav tm="0">
                                          <p:val>
                                            <p:fltVal val="360"/>
                                          </p:val>
                                        </p:tav>
                                        <p:tav tm="100000">
                                          <p:val>
                                            <p:fltVal val="0"/>
                                          </p:val>
                                        </p:tav>
                                      </p:tavLst>
                                    </p:anim>
                                    <p:animEffect transition="in" filter="fade">
                                      <p:cBhvr>
                                        <p:cTn id="168" dur="500"/>
                                        <p:tgtEl>
                                          <p:spTgt spid="12292"/>
                                        </p:tgtEl>
                                      </p:cBhvr>
                                    </p:animEffect>
                                  </p:childTnLst>
                                </p:cTn>
                              </p:par>
                              <p:par>
                                <p:cTn id="169" presetID="49" presetClass="entr" presetSubtype="0" decel="100000" fill="hold" nodeType="withEffect">
                                  <p:stCondLst>
                                    <p:cond delay="22000"/>
                                  </p:stCondLst>
                                  <p:childTnLst>
                                    <p:set>
                                      <p:cBhvr>
                                        <p:cTn id="170" dur="1" fill="hold">
                                          <p:stCondLst>
                                            <p:cond delay="0"/>
                                          </p:stCondLst>
                                        </p:cTn>
                                        <p:tgtEl>
                                          <p:spTgt spid="12295"/>
                                        </p:tgtEl>
                                        <p:attrNameLst>
                                          <p:attrName>style.visibility</p:attrName>
                                        </p:attrNameLst>
                                      </p:cBhvr>
                                      <p:to>
                                        <p:strVal val="visible"/>
                                      </p:to>
                                    </p:set>
                                    <p:anim calcmode="lin" valueType="num">
                                      <p:cBhvr>
                                        <p:cTn id="171" dur="500" fill="hold"/>
                                        <p:tgtEl>
                                          <p:spTgt spid="12295"/>
                                        </p:tgtEl>
                                        <p:attrNameLst>
                                          <p:attrName>ppt_w</p:attrName>
                                        </p:attrNameLst>
                                      </p:cBhvr>
                                      <p:tavLst>
                                        <p:tav tm="0">
                                          <p:val>
                                            <p:fltVal val="0"/>
                                          </p:val>
                                        </p:tav>
                                        <p:tav tm="100000">
                                          <p:val>
                                            <p:strVal val="#ppt_w"/>
                                          </p:val>
                                        </p:tav>
                                      </p:tavLst>
                                    </p:anim>
                                    <p:anim calcmode="lin" valueType="num">
                                      <p:cBhvr>
                                        <p:cTn id="172" dur="500" fill="hold"/>
                                        <p:tgtEl>
                                          <p:spTgt spid="12295"/>
                                        </p:tgtEl>
                                        <p:attrNameLst>
                                          <p:attrName>ppt_h</p:attrName>
                                        </p:attrNameLst>
                                      </p:cBhvr>
                                      <p:tavLst>
                                        <p:tav tm="0">
                                          <p:val>
                                            <p:fltVal val="0"/>
                                          </p:val>
                                        </p:tav>
                                        <p:tav tm="100000">
                                          <p:val>
                                            <p:strVal val="#ppt_h"/>
                                          </p:val>
                                        </p:tav>
                                      </p:tavLst>
                                    </p:anim>
                                    <p:anim calcmode="lin" valueType="num">
                                      <p:cBhvr>
                                        <p:cTn id="173" dur="500" fill="hold"/>
                                        <p:tgtEl>
                                          <p:spTgt spid="12295"/>
                                        </p:tgtEl>
                                        <p:attrNameLst>
                                          <p:attrName>style.rotation</p:attrName>
                                        </p:attrNameLst>
                                      </p:cBhvr>
                                      <p:tavLst>
                                        <p:tav tm="0">
                                          <p:val>
                                            <p:fltVal val="360"/>
                                          </p:val>
                                        </p:tav>
                                        <p:tav tm="100000">
                                          <p:val>
                                            <p:fltVal val="0"/>
                                          </p:val>
                                        </p:tav>
                                      </p:tavLst>
                                    </p:anim>
                                    <p:animEffect transition="in" filter="fade">
                                      <p:cBhvr>
                                        <p:cTn id="174" dur="500"/>
                                        <p:tgtEl>
                                          <p:spTgt spid="12295"/>
                                        </p:tgtEl>
                                      </p:cBhvr>
                                    </p:animEffect>
                                  </p:childTnLst>
                                </p:cTn>
                              </p:par>
                              <p:par>
                                <p:cTn id="175" presetID="49" presetClass="entr" presetSubtype="0" decel="100000" fill="hold" nodeType="withEffect">
                                  <p:stCondLst>
                                    <p:cond delay="22000"/>
                                  </p:stCondLst>
                                  <p:childTnLst>
                                    <p:set>
                                      <p:cBhvr>
                                        <p:cTn id="176" dur="1" fill="hold">
                                          <p:stCondLst>
                                            <p:cond delay="0"/>
                                          </p:stCondLst>
                                        </p:cTn>
                                        <p:tgtEl>
                                          <p:spTgt spid="12294"/>
                                        </p:tgtEl>
                                        <p:attrNameLst>
                                          <p:attrName>style.visibility</p:attrName>
                                        </p:attrNameLst>
                                      </p:cBhvr>
                                      <p:to>
                                        <p:strVal val="visible"/>
                                      </p:to>
                                    </p:set>
                                    <p:anim calcmode="lin" valueType="num">
                                      <p:cBhvr>
                                        <p:cTn id="177" dur="500" fill="hold"/>
                                        <p:tgtEl>
                                          <p:spTgt spid="12294"/>
                                        </p:tgtEl>
                                        <p:attrNameLst>
                                          <p:attrName>ppt_w</p:attrName>
                                        </p:attrNameLst>
                                      </p:cBhvr>
                                      <p:tavLst>
                                        <p:tav tm="0">
                                          <p:val>
                                            <p:fltVal val="0"/>
                                          </p:val>
                                        </p:tav>
                                        <p:tav tm="100000">
                                          <p:val>
                                            <p:strVal val="#ppt_w"/>
                                          </p:val>
                                        </p:tav>
                                      </p:tavLst>
                                    </p:anim>
                                    <p:anim calcmode="lin" valueType="num">
                                      <p:cBhvr>
                                        <p:cTn id="178" dur="500" fill="hold"/>
                                        <p:tgtEl>
                                          <p:spTgt spid="12294"/>
                                        </p:tgtEl>
                                        <p:attrNameLst>
                                          <p:attrName>ppt_h</p:attrName>
                                        </p:attrNameLst>
                                      </p:cBhvr>
                                      <p:tavLst>
                                        <p:tav tm="0">
                                          <p:val>
                                            <p:fltVal val="0"/>
                                          </p:val>
                                        </p:tav>
                                        <p:tav tm="100000">
                                          <p:val>
                                            <p:strVal val="#ppt_h"/>
                                          </p:val>
                                        </p:tav>
                                      </p:tavLst>
                                    </p:anim>
                                    <p:anim calcmode="lin" valueType="num">
                                      <p:cBhvr>
                                        <p:cTn id="179" dur="500" fill="hold"/>
                                        <p:tgtEl>
                                          <p:spTgt spid="12294"/>
                                        </p:tgtEl>
                                        <p:attrNameLst>
                                          <p:attrName>style.rotation</p:attrName>
                                        </p:attrNameLst>
                                      </p:cBhvr>
                                      <p:tavLst>
                                        <p:tav tm="0">
                                          <p:val>
                                            <p:fltVal val="360"/>
                                          </p:val>
                                        </p:tav>
                                        <p:tav tm="100000">
                                          <p:val>
                                            <p:fltVal val="0"/>
                                          </p:val>
                                        </p:tav>
                                      </p:tavLst>
                                    </p:anim>
                                    <p:animEffect transition="in" filter="fade">
                                      <p:cBhvr>
                                        <p:cTn id="180" dur="500"/>
                                        <p:tgtEl>
                                          <p:spTgt spid="12294"/>
                                        </p:tgtEl>
                                      </p:cBhvr>
                                    </p:animEffect>
                                  </p:childTnLst>
                                </p:cTn>
                              </p:par>
                              <p:par>
                                <p:cTn id="181" presetID="49" presetClass="entr" presetSubtype="0" decel="100000" fill="hold" nodeType="withEffect">
                                  <p:stCondLst>
                                    <p:cond delay="22000"/>
                                  </p:stCondLst>
                                  <p:childTnLst>
                                    <p:set>
                                      <p:cBhvr>
                                        <p:cTn id="182" dur="1" fill="hold">
                                          <p:stCondLst>
                                            <p:cond delay="0"/>
                                          </p:stCondLst>
                                        </p:cTn>
                                        <p:tgtEl>
                                          <p:spTgt spid="12291"/>
                                        </p:tgtEl>
                                        <p:attrNameLst>
                                          <p:attrName>style.visibility</p:attrName>
                                        </p:attrNameLst>
                                      </p:cBhvr>
                                      <p:to>
                                        <p:strVal val="visible"/>
                                      </p:to>
                                    </p:set>
                                    <p:anim calcmode="lin" valueType="num">
                                      <p:cBhvr>
                                        <p:cTn id="183" dur="500" fill="hold"/>
                                        <p:tgtEl>
                                          <p:spTgt spid="12291"/>
                                        </p:tgtEl>
                                        <p:attrNameLst>
                                          <p:attrName>ppt_w</p:attrName>
                                        </p:attrNameLst>
                                      </p:cBhvr>
                                      <p:tavLst>
                                        <p:tav tm="0">
                                          <p:val>
                                            <p:fltVal val="0"/>
                                          </p:val>
                                        </p:tav>
                                        <p:tav tm="100000">
                                          <p:val>
                                            <p:strVal val="#ppt_w"/>
                                          </p:val>
                                        </p:tav>
                                      </p:tavLst>
                                    </p:anim>
                                    <p:anim calcmode="lin" valueType="num">
                                      <p:cBhvr>
                                        <p:cTn id="184" dur="500" fill="hold"/>
                                        <p:tgtEl>
                                          <p:spTgt spid="12291"/>
                                        </p:tgtEl>
                                        <p:attrNameLst>
                                          <p:attrName>ppt_h</p:attrName>
                                        </p:attrNameLst>
                                      </p:cBhvr>
                                      <p:tavLst>
                                        <p:tav tm="0">
                                          <p:val>
                                            <p:fltVal val="0"/>
                                          </p:val>
                                        </p:tav>
                                        <p:tav tm="100000">
                                          <p:val>
                                            <p:strVal val="#ppt_h"/>
                                          </p:val>
                                        </p:tav>
                                      </p:tavLst>
                                    </p:anim>
                                    <p:anim calcmode="lin" valueType="num">
                                      <p:cBhvr>
                                        <p:cTn id="185" dur="500" fill="hold"/>
                                        <p:tgtEl>
                                          <p:spTgt spid="12291"/>
                                        </p:tgtEl>
                                        <p:attrNameLst>
                                          <p:attrName>style.rotation</p:attrName>
                                        </p:attrNameLst>
                                      </p:cBhvr>
                                      <p:tavLst>
                                        <p:tav tm="0">
                                          <p:val>
                                            <p:fltVal val="360"/>
                                          </p:val>
                                        </p:tav>
                                        <p:tav tm="100000">
                                          <p:val>
                                            <p:fltVal val="0"/>
                                          </p:val>
                                        </p:tav>
                                      </p:tavLst>
                                    </p:anim>
                                    <p:animEffect transition="in" filter="fade">
                                      <p:cBhvr>
                                        <p:cTn id="186" dur="500"/>
                                        <p:tgtEl>
                                          <p:spTgt spid="12291"/>
                                        </p:tgtEl>
                                      </p:cBhvr>
                                    </p:animEffect>
                                  </p:childTnLst>
                                </p:cTn>
                              </p:par>
                              <p:par>
                                <p:cTn id="187" presetID="49" presetClass="entr" presetSubtype="0" decel="100000" fill="hold" nodeType="withEffect">
                                  <p:stCondLst>
                                    <p:cond delay="22000"/>
                                  </p:stCondLst>
                                  <p:childTnLst>
                                    <p:set>
                                      <p:cBhvr>
                                        <p:cTn id="188" dur="1" fill="hold">
                                          <p:stCondLst>
                                            <p:cond delay="0"/>
                                          </p:stCondLst>
                                        </p:cTn>
                                        <p:tgtEl>
                                          <p:spTgt spid="12297"/>
                                        </p:tgtEl>
                                        <p:attrNameLst>
                                          <p:attrName>style.visibility</p:attrName>
                                        </p:attrNameLst>
                                      </p:cBhvr>
                                      <p:to>
                                        <p:strVal val="visible"/>
                                      </p:to>
                                    </p:set>
                                    <p:anim calcmode="lin" valueType="num">
                                      <p:cBhvr>
                                        <p:cTn id="189" dur="500" fill="hold"/>
                                        <p:tgtEl>
                                          <p:spTgt spid="12297"/>
                                        </p:tgtEl>
                                        <p:attrNameLst>
                                          <p:attrName>ppt_w</p:attrName>
                                        </p:attrNameLst>
                                      </p:cBhvr>
                                      <p:tavLst>
                                        <p:tav tm="0">
                                          <p:val>
                                            <p:fltVal val="0"/>
                                          </p:val>
                                        </p:tav>
                                        <p:tav tm="100000">
                                          <p:val>
                                            <p:strVal val="#ppt_w"/>
                                          </p:val>
                                        </p:tav>
                                      </p:tavLst>
                                    </p:anim>
                                    <p:anim calcmode="lin" valueType="num">
                                      <p:cBhvr>
                                        <p:cTn id="190" dur="500" fill="hold"/>
                                        <p:tgtEl>
                                          <p:spTgt spid="12297"/>
                                        </p:tgtEl>
                                        <p:attrNameLst>
                                          <p:attrName>ppt_h</p:attrName>
                                        </p:attrNameLst>
                                      </p:cBhvr>
                                      <p:tavLst>
                                        <p:tav tm="0">
                                          <p:val>
                                            <p:fltVal val="0"/>
                                          </p:val>
                                        </p:tav>
                                        <p:tav tm="100000">
                                          <p:val>
                                            <p:strVal val="#ppt_h"/>
                                          </p:val>
                                        </p:tav>
                                      </p:tavLst>
                                    </p:anim>
                                    <p:anim calcmode="lin" valueType="num">
                                      <p:cBhvr>
                                        <p:cTn id="191" dur="500" fill="hold"/>
                                        <p:tgtEl>
                                          <p:spTgt spid="12297"/>
                                        </p:tgtEl>
                                        <p:attrNameLst>
                                          <p:attrName>style.rotation</p:attrName>
                                        </p:attrNameLst>
                                      </p:cBhvr>
                                      <p:tavLst>
                                        <p:tav tm="0">
                                          <p:val>
                                            <p:fltVal val="360"/>
                                          </p:val>
                                        </p:tav>
                                        <p:tav tm="100000">
                                          <p:val>
                                            <p:fltVal val="0"/>
                                          </p:val>
                                        </p:tav>
                                      </p:tavLst>
                                    </p:anim>
                                    <p:animEffect transition="in" filter="fade">
                                      <p:cBhvr>
                                        <p:cTn id="192" dur="500"/>
                                        <p:tgtEl>
                                          <p:spTgt spid="12297"/>
                                        </p:tgtEl>
                                      </p:cBhvr>
                                    </p:animEffect>
                                  </p:childTnLst>
                                </p:cTn>
                              </p:par>
                              <p:par>
                                <p:cTn id="193" presetID="49" presetClass="entr" presetSubtype="0" decel="100000" fill="hold" nodeType="withEffect">
                                  <p:stCondLst>
                                    <p:cond delay="22000"/>
                                  </p:stCondLst>
                                  <p:childTnLst>
                                    <p:set>
                                      <p:cBhvr>
                                        <p:cTn id="194" dur="1" fill="hold">
                                          <p:stCondLst>
                                            <p:cond delay="0"/>
                                          </p:stCondLst>
                                        </p:cTn>
                                        <p:tgtEl>
                                          <p:spTgt spid="36"/>
                                        </p:tgtEl>
                                        <p:attrNameLst>
                                          <p:attrName>style.visibility</p:attrName>
                                        </p:attrNameLst>
                                      </p:cBhvr>
                                      <p:to>
                                        <p:strVal val="visible"/>
                                      </p:to>
                                    </p:set>
                                    <p:anim calcmode="lin" valueType="num">
                                      <p:cBhvr>
                                        <p:cTn id="195" dur="500" fill="hold"/>
                                        <p:tgtEl>
                                          <p:spTgt spid="36"/>
                                        </p:tgtEl>
                                        <p:attrNameLst>
                                          <p:attrName>ppt_w</p:attrName>
                                        </p:attrNameLst>
                                      </p:cBhvr>
                                      <p:tavLst>
                                        <p:tav tm="0">
                                          <p:val>
                                            <p:fltVal val="0"/>
                                          </p:val>
                                        </p:tav>
                                        <p:tav tm="100000">
                                          <p:val>
                                            <p:strVal val="#ppt_w"/>
                                          </p:val>
                                        </p:tav>
                                      </p:tavLst>
                                    </p:anim>
                                    <p:anim calcmode="lin" valueType="num">
                                      <p:cBhvr>
                                        <p:cTn id="196" dur="500" fill="hold"/>
                                        <p:tgtEl>
                                          <p:spTgt spid="36"/>
                                        </p:tgtEl>
                                        <p:attrNameLst>
                                          <p:attrName>ppt_h</p:attrName>
                                        </p:attrNameLst>
                                      </p:cBhvr>
                                      <p:tavLst>
                                        <p:tav tm="0">
                                          <p:val>
                                            <p:fltVal val="0"/>
                                          </p:val>
                                        </p:tav>
                                        <p:tav tm="100000">
                                          <p:val>
                                            <p:strVal val="#ppt_h"/>
                                          </p:val>
                                        </p:tav>
                                      </p:tavLst>
                                    </p:anim>
                                    <p:anim calcmode="lin" valueType="num">
                                      <p:cBhvr>
                                        <p:cTn id="197" dur="500" fill="hold"/>
                                        <p:tgtEl>
                                          <p:spTgt spid="36"/>
                                        </p:tgtEl>
                                        <p:attrNameLst>
                                          <p:attrName>style.rotation</p:attrName>
                                        </p:attrNameLst>
                                      </p:cBhvr>
                                      <p:tavLst>
                                        <p:tav tm="0">
                                          <p:val>
                                            <p:fltVal val="360"/>
                                          </p:val>
                                        </p:tav>
                                        <p:tav tm="100000">
                                          <p:val>
                                            <p:fltVal val="0"/>
                                          </p:val>
                                        </p:tav>
                                      </p:tavLst>
                                    </p:anim>
                                    <p:animEffect transition="in" filter="fade">
                                      <p:cBhvr>
                                        <p:cTn id="198" dur="500"/>
                                        <p:tgtEl>
                                          <p:spTgt spid="36"/>
                                        </p:tgtEl>
                                      </p:cBhvr>
                                    </p:animEffect>
                                  </p:childTnLst>
                                </p:cTn>
                              </p:par>
                              <p:par>
                                <p:cTn id="199" presetID="49" presetClass="entr" presetSubtype="0" decel="100000" fill="hold" nodeType="withEffect">
                                  <p:stCondLst>
                                    <p:cond delay="22000"/>
                                  </p:stCondLst>
                                  <p:childTnLst>
                                    <p:set>
                                      <p:cBhvr>
                                        <p:cTn id="200" dur="1" fill="hold">
                                          <p:stCondLst>
                                            <p:cond delay="0"/>
                                          </p:stCondLst>
                                        </p:cTn>
                                        <p:tgtEl>
                                          <p:spTgt spid="12296"/>
                                        </p:tgtEl>
                                        <p:attrNameLst>
                                          <p:attrName>style.visibility</p:attrName>
                                        </p:attrNameLst>
                                      </p:cBhvr>
                                      <p:to>
                                        <p:strVal val="visible"/>
                                      </p:to>
                                    </p:set>
                                    <p:anim calcmode="lin" valueType="num">
                                      <p:cBhvr>
                                        <p:cTn id="201" dur="500" fill="hold"/>
                                        <p:tgtEl>
                                          <p:spTgt spid="12296"/>
                                        </p:tgtEl>
                                        <p:attrNameLst>
                                          <p:attrName>ppt_w</p:attrName>
                                        </p:attrNameLst>
                                      </p:cBhvr>
                                      <p:tavLst>
                                        <p:tav tm="0">
                                          <p:val>
                                            <p:fltVal val="0"/>
                                          </p:val>
                                        </p:tav>
                                        <p:tav tm="100000">
                                          <p:val>
                                            <p:strVal val="#ppt_w"/>
                                          </p:val>
                                        </p:tav>
                                      </p:tavLst>
                                    </p:anim>
                                    <p:anim calcmode="lin" valueType="num">
                                      <p:cBhvr>
                                        <p:cTn id="202" dur="500" fill="hold"/>
                                        <p:tgtEl>
                                          <p:spTgt spid="12296"/>
                                        </p:tgtEl>
                                        <p:attrNameLst>
                                          <p:attrName>ppt_h</p:attrName>
                                        </p:attrNameLst>
                                      </p:cBhvr>
                                      <p:tavLst>
                                        <p:tav tm="0">
                                          <p:val>
                                            <p:fltVal val="0"/>
                                          </p:val>
                                        </p:tav>
                                        <p:tav tm="100000">
                                          <p:val>
                                            <p:strVal val="#ppt_h"/>
                                          </p:val>
                                        </p:tav>
                                      </p:tavLst>
                                    </p:anim>
                                    <p:anim calcmode="lin" valueType="num">
                                      <p:cBhvr>
                                        <p:cTn id="203" dur="500" fill="hold"/>
                                        <p:tgtEl>
                                          <p:spTgt spid="12296"/>
                                        </p:tgtEl>
                                        <p:attrNameLst>
                                          <p:attrName>style.rotation</p:attrName>
                                        </p:attrNameLst>
                                      </p:cBhvr>
                                      <p:tavLst>
                                        <p:tav tm="0">
                                          <p:val>
                                            <p:fltVal val="360"/>
                                          </p:val>
                                        </p:tav>
                                        <p:tav tm="100000">
                                          <p:val>
                                            <p:fltVal val="0"/>
                                          </p:val>
                                        </p:tav>
                                      </p:tavLst>
                                    </p:anim>
                                    <p:animEffect transition="in" filter="fade">
                                      <p:cBhvr>
                                        <p:cTn id="204" dur="500"/>
                                        <p:tgtEl>
                                          <p:spTgt spid="12296"/>
                                        </p:tgtEl>
                                      </p:cBhvr>
                                    </p:animEffect>
                                  </p:childTnLst>
                                </p:cTn>
                              </p:par>
                              <p:par>
                                <p:cTn id="205" presetID="49" presetClass="entr" presetSubtype="0" decel="100000" fill="hold" nodeType="withEffect">
                                  <p:stCondLst>
                                    <p:cond delay="22000"/>
                                  </p:stCondLst>
                                  <p:childTnLst>
                                    <p:set>
                                      <p:cBhvr>
                                        <p:cTn id="206" dur="1" fill="hold">
                                          <p:stCondLst>
                                            <p:cond delay="0"/>
                                          </p:stCondLst>
                                        </p:cTn>
                                        <p:tgtEl>
                                          <p:spTgt spid="12298"/>
                                        </p:tgtEl>
                                        <p:attrNameLst>
                                          <p:attrName>style.visibility</p:attrName>
                                        </p:attrNameLst>
                                      </p:cBhvr>
                                      <p:to>
                                        <p:strVal val="visible"/>
                                      </p:to>
                                    </p:set>
                                    <p:anim calcmode="lin" valueType="num">
                                      <p:cBhvr>
                                        <p:cTn id="207" dur="500" fill="hold"/>
                                        <p:tgtEl>
                                          <p:spTgt spid="12298"/>
                                        </p:tgtEl>
                                        <p:attrNameLst>
                                          <p:attrName>ppt_w</p:attrName>
                                        </p:attrNameLst>
                                      </p:cBhvr>
                                      <p:tavLst>
                                        <p:tav tm="0">
                                          <p:val>
                                            <p:fltVal val="0"/>
                                          </p:val>
                                        </p:tav>
                                        <p:tav tm="100000">
                                          <p:val>
                                            <p:strVal val="#ppt_w"/>
                                          </p:val>
                                        </p:tav>
                                      </p:tavLst>
                                    </p:anim>
                                    <p:anim calcmode="lin" valueType="num">
                                      <p:cBhvr>
                                        <p:cTn id="208" dur="500" fill="hold"/>
                                        <p:tgtEl>
                                          <p:spTgt spid="12298"/>
                                        </p:tgtEl>
                                        <p:attrNameLst>
                                          <p:attrName>ppt_h</p:attrName>
                                        </p:attrNameLst>
                                      </p:cBhvr>
                                      <p:tavLst>
                                        <p:tav tm="0">
                                          <p:val>
                                            <p:fltVal val="0"/>
                                          </p:val>
                                        </p:tav>
                                        <p:tav tm="100000">
                                          <p:val>
                                            <p:strVal val="#ppt_h"/>
                                          </p:val>
                                        </p:tav>
                                      </p:tavLst>
                                    </p:anim>
                                    <p:anim calcmode="lin" valueType="num">
                                      <p:cBhvr>
                                        <p:cTn id="209" dur="500" fill="hold"/>
                                        <p:tgtEl>
                                          <p:spTgt spid="12298"/>
                                        </p:tgtEl>
                                        <p:attrNameLst>
                                          <p:attrName>style.rotation</p:attrName>
                                        </p:attrNameLst>
                                      </p:cBhvr>
                                      <p:tavLst>
                                        <p:tav tm="0">
                                          <p:val>
                                            <p:fltVal val="360"/>
                                          </p:val>
                                        </p:tav>
                                        <p:tav tm="100000">
                                          <p:val>
                                            <p:fltVal val="0"/>
                                          </p:val>
                                        </p:tav>
                                      </p:tavLst>
                                    </p:anim>
                                    <p:animEffect transition="in" filter="fade">
                                      <p:cBhvr>
                                        <p:cTn id="210" dur="500"/>
                                        <p:tgtEl>
                                          <p:spTgt spid="12298"/>
                                        </p:tgtEl>
                                      </p:cBhvr>
                                    </p:animEffect>
                                  </p:childTnLst>
                                </p:cTn>
                              </p:par>
                              <p:par>
                                <p:cTn id="211" presetID="49" presetClass="entr" presetSubtype="0" decel="100000" fill="hold" nodeType="withEffect">
                                  <p:stCondLst>
                                    <p:cond delay="22000"/>
                                  </p:stCondLst>
                                  <p:childTnLst>
                                    <p:set>
                                      <p:cBhvr>
                                        <p:cTn id="212" dur="1" fill="hold">
                                          <p:stCondLst>
                                            <p:cond delay="0"/>
                                          </p:stCondLst>
                                        </p:cTn>
                                        <p:tgtEl>
                                          <p:spTgt spid="12292"/>
                                        </p:tgtEl>
                                        <p:attrNameLst>
                                          <p:attrName>style.visibility</p:attrName>
                                        </p:attrNameLst>
                                      </p:cBhvr>
                                      <p:to>
                                        <p:strVal val="visible"/>
                                      </p:to>
                                    </p:set>
                                    <p:anim calcmode="lin" valueType="num">
                                      <p:cBhvr>
                                        <p:cTn id="213" dur="500" fill="hold"/>
                                        <p:tgtEl>
                                          <p:spTgt spid="12292"/>
                                        </p:tgtEl>
                                        <p:attrNameLst>
                                          <p:attrName>ppt_w</p:attrName>
                                        </p:attrNameLst>
                                      </p:cBhvr>
                                      <p:tavLst>
                                        <p:tav tm="0">
                                          <p:val>
                                            <p:fltVal val="0"/>
                                          </p:val>
                                        </p:tav>
                                        <p:tav tm="100000">
                                          <p:val>
                                            <p:strVal val="#ppt_w"/>
                                          </p:val>
                                        </p:tav>
                                      </p:tavLst>
                                    </p:anim>
                                    <p:anim calcmode="lin" valueType="num">
                                      <p:cBhvr>
                                        <p:cTn id="214" dur="500" fill="hold"/>
                                        <p:tgtEl>
                                          <p:spTgt spid="12292"/>
                                        </p:tgtEl>
                                        <p:attrNameLst>
                                          <p:attrName>ppt_h</p:attrName>
                                        </p:attrNameLst>
                                      </p:cBhvr>
                                      <p:tavLst>
                                        <p:tav tm="0">
                                          <p:val>
                                            <p:fltVal val="0"/>
                                          </p:val>
                                        </p:tav>
                                        <p:tav tm="100000">
                                          <p:val>
                                            <p:strVal val="#ppt_h"/>
                                          </p:val>
                                        </p:tav>
                                      </p:tavLst>
                                    </p:anim>
                                    <p:anim calcmode="lin" valueType="num">
                                      <p:cBhvr>
                                        <p:cTn id="215" dur="500" fill="hold"/>
                                        <p:tgtEl>
                                          <p:spTgt spid="12292"/>
                                        </p:tgtEl>
                                        <p:attrNameLst>
                                          <p:attrName>style.rotation</p:attrName>
                                        </p:attrNameLst>
                                      </p:cBhvr>
                                      <p:tavLst>
                                        <p:tav tm="0">
                                          <p:val>
                                            <p:fltVal val="360"/>
                                          </p:val>
                                        </p:tav>
                                        <p:tav tm="100000">
                                          <p:val>
                                            <p:fltVal val="0"/>
                                          </p:val>
                                        </p:tav>
                                      </p:tavLst>
                                    </p:anim>
                                    <p:animEffect transition="in" filter="fade">
                                      <p:cBhvr>
                                        <p:cTn id="216" dur="500"/>
                                        <p:tgtEl>
                                          <p:spTgt spid="12292"/>
                                        </p:tgtEl>
                                      </p:cBhvr>
                                    </p:animEffect>
                                  </p:childTnLst>
                                </p:cTn>
                              </p:par>
                              <p:par>
                                <p:cTn id="217" presetID="49" presetClass="entr" presetSubtype="0" decel="100000" fill="hold" nodeType="withEffect">
                                  <p:stCondLst>
                                    <p:cond delay="22000"/>
                                  </p:stCondLst>
                                  <p:childTnLst>
                                    <p:set>
                                      <p:cBhvr>
                                        <p:cTn id="218" dur="1" fill="hold">
                                          <p:stCondLst>
                                            <p:cond delay="0"/>
                                          </p:stCondLst>
                                        </p:cTn>
                                        <p:tgtEl>
                                          <p:spTgt spid="12293"/>
                                        </p:tgtEl>
                                        <p:attrNameLst>
                                          <p:attrName>style.visibility</p:attrName>
                                        </p:attrNameLst>
                                      </p:cBhvr>
                                      <p:to>
                                        <p:strVal val="visible"/>
                                      </p:to>
                                    </p:set>
                                    <p:anim calcmode="lin" valueType="num">
                                      <p:cBhvr>
                                        <p:cTn id="219" dur="500" fill="hold"/>
                                        <p:tgtEl>
                                          <p:spTgt spid="12293"/>
                                        </p:tgtEl>
                                        <p:attrNameLst>
                                          <p:attrName>ppt_w</p:attrName>
                                        </p:attrNameLst>
                                      </p:cBhvr>
                                      <p:tavLst>
                                        <p:tav tm="0">
                                          <p:val>
                                            <p:fltVal val="0"/>
                                          </p:val>
                                        </p:tav>
                                        <p:tav tm="100000">
                                          <p:val>
                                            <p:strVal val="#ppt_w"/>
                                          </p:val>
                                        </p:tav>
                                      </p:tavLst>
                                    </p:anim>
                                    <p:anim calcmode="lin" valueType="num">
                                      <p:cBhvr>
                                        <p:cTn id="220" dur="500" fill="hold"/>
                                        <p:tgtEl>
                                          <p:spTgt spid="12293"/>
                                        </p:tgtEl>
                                        <p:attrNameLst>
                                          <p:attrName>ppt_h</p:attrName>
                                        </p:attrNameLst>
                                      </p:cBhvr>
                                      <p:tavLst>
                                        <p:tav tm="0">
                                          <p:val>
                                            <p:fltVal val="0"/>
                                          </p:val>
                                        </p:tav>
                                        <p:tav tm="100000">
                                          <p:val>
                                            <p:strVal val="#ppt_h"/>
                                          </p:val>
                                        </p:tav>
                                      </p:tavLst>
                                    </p:anim>
                                    <p:anim calcmode="lin" valueType="num">
                                      <p:cBhvr>
                                        <p:cTn id="221" dur="500" fill="hold"/>
                                        <p:tgtEl>
                                          <p:spTgt spid="12293"/>
                                        </p:tgtEl>
                                        <p:attrNameLst>
                                          <p:attrName>style.rotation</p:attrName>
                                        </p:attrNameLst>
                                      </p:cBhvr>
                                      <p:tavLst>
                                        <p:tav tm="0">
                                          <p:val>
                                            <p:fltVal val="360"/>
                                          </p:val>
                                        </p:tav>
                                        <p:tav tm="100000">
                                          <p:val>
                                            <p:fltVal val="0"/>
                                          </p:val>
                                        </p:tav>
                                      </p:tavLst>
                                    </p:anim>
                                    <p:animEffect transition="in" filter="fade">
                                      <p:cBhvr>
                                        <p:cTn id="222" dur="500"/>
                                        <p:tgtEl>
                                          <p:spTgt spid="12293"/>
                                        </p:tgtEl>
                                      </p:cBhvr>
                                    </p:animEffect>
                                  </p:childTnLst>
                                </p:cTn>
                              </p:par>
                              <p:par>
                                <p:cTn id="223" presetID="49" presetClass="entr" presetSubtype="0" decel="100000" fill="hold" nodeType="withEffect">
                                  <p:stCondLst>
                                    <p:cond delay="0"/>
                                  </p:stCondLst>
                                  <p:childTnLst>
                                    <p:set>
                                      <p:cBhvr>
                                        <p:cTn id="224" dur="1" fill="hold">
                                          <p:stCondLst>
                                            <p:cond delay="0"/>
                                          </p:stCondLst>
                                        </p:cTn>
                                        <p:tgtEl>
                                          <p:spTgt spid="33"/>
                                        </p:tgtEl>
                                        <p:attrNameLst>
                                          <p:attrName>style.visibility</p:attrName>
                                        </p:attrNameLst>
                                      </p:cBhvr>
                                      <p:to>
                                        <p:strVal val="visible"/>
                                      </p:to>
                                    </p:set>
                                    <p:anim calcmode="lin" valueType="num">
                                      <p:cBhvr>
                                        <p:cTn id="225" dur="500" fill="hold"/>
                                        <p:tgtEl>
                                          <p:spTgt spid="33"/>
                                        </p:tgtEl>
                                        <p:attrNameLst>
                                          <p:attrName>ppt_w</p:attrName>
                                        </p:attrNameLst>
                                      </p:cBhvr>
                                      <p:tavLst>
                                        <p:tav tm="0">
                                          <p:val>
                                            <p:fltVal val="0"/>
                                          </p:val>
                                        </p:tav>
                                        <p:tav tm="100000">
                                          <p:val>
                                            <p:strVal val="#ppt_w"/>
                                          </p:val>
                                        </p:tav>
                                      </p:tavLst>
                                    </p:anim>
                                    <p:anim calcmode="lin" valueType="num">
                                      <p:cBhvr>
                                        <p:cTn id="226" dur="500" fill="hold"/>
                                        <p:tgtEl>
                                          <p:spTgt spid="33"/>
                                        </p:tgtEl>
                                        <p:attrNameLst>
                                          <p:attrName>ppt_h</p:attrName>
                                        </p:attrNameLst>
                                      </p:cBhvr>
                                      <p:tavLst>
                                        <p:tav tm="0">
                                          <p:val>
                                            <p:fltVal val="0"/>
                                          </p:val>
                                        </p:tav>
                                        <p:tav tm="100000">
                                          <p:val>
                                            <p:strVal val="#ppt_h"/>
                                          </p:val>
                                        </p:tav>
                                      </p:tavLst>
                                    </p:anim>
                                    <p:anim calcmode="lin" valueType="num">
                                      <p:cBhvr>
                                        <p:cTn id="227" dur="500" fill="hold"/>
                                        <p:tgtEl>
                                          <p:spTgt spid="33"/>
                                        </p:tgtEl>
                                        <p:attrNameLst>
                                          <p:attrName>style.rotation</p:attrName>
                                        </p:attrNameLst>
                                      </p:cBhvr>
                                      <p:tavLst>
                                        <p:tav tm="0">
                                          <p:val>
                                            <p:fltVal val="360"/>
                                          </p:val>
                                        </p:tav>
                                        <p:tav tm="100000">
                                          <p:val>
                                            <p:fltVal val="0"/>
                                          </p:val>
                                        </p:tav>
                                      </p:tavLst>
                                    </p:anim>
                                    <p:animEffect transition="in" filter="fade">
                                      <p:cBhvr>
                                        <p:cTn id="228" dur="500"/>
                                        <p:tgtEl>
                                          <p:spTgt spid="33"/>
                                        </p:tgtEl>
                                      </p:cBhvr>
                                    </p:animEffect>
                                  </p:childTnLst>
                                </p:cTn>
                              </p:par>
                              <p:par>
                                <p:cTn id="229" presetID="49" presetClass="entr" presetSubtype="0" decel="100000" fill="hold" nodeType="withEffect">
                                  <p:stCondLst>
                                    <p:cond delay="4000"/>
                                  </p:stCondLst>
                                  <p:childTnLst>
                                    <p:set>
                                      <p:cBhvr>
                                        <p:cTn id="230" dur="1" fill="hold">
                                          <p:stCondLst>
                                            <p:cond delay="0"/>
                                          </p:stCondLst>
                                        </p:cTn>
                                        <p:tgtEl>
                                          <p:spTgt spid="37"/>
                                        </p:tgtEl>
                                        <p:attrNameLst>
                                          <p:attrName>style.visibility</p:attrName>
                                        </p:attrNameLst>
                                      </p:cBhvr>
                                      <p:to>
                                        <p:strVal val="visible"/>
                                      </p:to>
                                    </p:set>
                                    <p:anim calcmode="lin" valueType="num">
                                      <p:cBhvr>
                                        <p:cTn id="231" dur="500" fill="hold"/>
                                        <p:tgtEl>
                                          <p:spTgt spid="37"/>
                                        </p:tgtEl>
                                        <p:attrNameLst>
                                          <p:attrName>ppt_w</p:attrName>
                                        </p:attrNameLst>
                                      </p:cBhvr>
                                      <p:tavLst>
                                        <p:tav tm="0">
                                          <p:val>
                                            <p:fltVal val="0"/>
                                          </p:val>
                                        </p:tav>
                                        <p:tav tm="100000">
                                          <p:val>
                                            <p:strVal val="#ppt_w"/>
                                          </p:val>
                                        </p:tav>
                                      </p:tavLst>
                                    </p:anim>
                                    <p:anim calcmode="lin" valueType="num">
                                      <p:cBhvr>
                                        <p:cTn id="232" dur="500" fill="hold"/>
                                        <p:tgtEl>
                                          <p:spTgt spid="37"/>
                                        </p:tgtEl>
                                        <p:attrNameLst>
                                          <p:attrName>ppt_h</p:attrName>
                                        </p:attrNameLst>
                                      </p:cBhvr>
                                      <p:tavLst>
                                        <p:tav tm="0">
                                          <p:val>
                                            <p:fltVal val="0"/>
                                          </p:val>
                                        </p:tav>
                                        <p:tav tm="100000">
                                          <p:val>
                                            <p:strVal val="#ppt_h"/>
                                          </p:val>
                                        </p:tav>
                                      </p:tavLst>
                                    </p:anim>
                                    <p:anim calcmode="lin" valueType="num">
                                      <p:cBhvr>
                                        <p:cTn id="233" dur="500" fill="hold"/>
                                        <p:tgtEl>
                                          <p:spTgt spid="37"/>
                                        </p:tgtEl>
                                        <p:attrNameLst>
                                          <p:attrName>style.rotation</p:attrName>
                                        </p:attrNameLst>
                                      </p:cBhvr>
                                      <p:tavLst>
                                        <p:tav tm="0">
                                          <p:val>
                                            <p:fltVal val="360"/>
                                          </p:val>
                                        </p:tav>
                                        <p:tav tm="100000">
                                          <p:val>
                                            <p:fltVal val="0"/>
                                          </p:val>
                                        </p:tav>
                                      </p:tavLst>
                                    </p:anim>
                                    <p:animEffect transition="in" filter="fade">
                                      <p:cBhvr>
                                        <p:cTn id="234" dur="500"/>
                                        <p:tgtEl>
                                          <p:spTgt spid="37"/>
                                        </p:tgtEl>
                                      </p:cBhvr>
                                    </p:animEffect>
                                  </p:childTnLst>
                                </p:cTn>
                              </p:par>
                              <p:par>
                                <p:cTn id="235" presetID="49" presetClass="entr" presetSubtype="0" decel="100000" fill="hold" nodeType="withEffect">
                                  <p:stCondLst>
                                    <p:cond delay="8000"/>
                                  </p:stCondLst>
                                  <p:childTnLst>
                                    <p:set>
                                      <p:cBhvr>
                                        <p:cTn id="236" dur="1" fill="hold">
                                          <p:stCondLst>
                                            <p:cond delay="0"/>
                                          </p:stCondLst>
                                        </p:cTn>
                                        <p:tgtEl>
                                          <p:spTgt spid="23"/>
                                        </p:tgtEl>
                                        <p:attrNameLst>
                                          <p:attrName>style.visibility</p:attrName>
                                        </p:attrNameLst>
                                      </p:cBhvr>
                                      <p:to>
                                        <p:strVal val="visible"/>
                                      </p:to>
                                    </p:set>
                                    <p:anim calcmode="lin" valueType="num">
                                      <p:cBhvr>
                                        <p:cTn id="237" dur="500" fill="hold"/>
                                        <p:tgtEl>
                                          <p:spTgt spid="23"/>
                                        </p:tgtEl>
                                        <p:attrNameLst>
                                          <p:attrName>ppt_w</p:attrName>
                                        </p:attrNameLst>
                                      </p:cBhvr>
                                      <p:tavLst>
                                        <p:tav tm="0">
                                          <p:val>
                                            <p:fltVal val="0"/>
                                          </p:val>
                                        </p:tav>
                                        <p:tav tm="100000">
                                          <p:val>
                                            <p:strVal val="#ppt_w"/>
                                          </p:val>
                                        </p:tav>
                                      </p:tavLst>
                                    </p:anim>
                                    <p:anim calcmode="lin" valueType="num">
                                      <p:cBhvr>
                                        <p:cTn id="238" dur="500" fill="hold"/>
                                        <p:tgtEl>
                                          <p:spTgt spid="23"/>
                                        </p:tgtEl>
                                        <p:attrNameLst>
                                          <p:attrName>ppt_h</p:attrName>
                                        </p:attrNameLst>
                                      </p:cBhvr>
                                      <p:tavLst>
                                        <p:tav tm="0">
                                          <p:val>
                                            <p:fltVal val="0"/>
                                          </p:val>
                                        </p:tav>
                                        <p:tav tm="100000">
                                          <p:val>
                                            <p:strVal val="#ppt_h"/>
                                          </p:val>
                                        </p:tav>
                                      </p:tavLst>
                                    </p:anim>
                                    <p:anim calcmode="lin" valueType="num">
                                      <p:cBhvr>
                                        <p:cTn id="239" dur="500" fill="hold"/>
                                        <p:tgtEl>
                                          <p:spTgt spid="23"/>
                                        </p:tgtEl>
                                        <p:attrNameLst>
                                          <p:attrName>style.rotation</p:attrName>
                                        </p:attrNameLst>
                                      </p:cBhvr>
                                      <p:tavLst>
                                        <p:tav tm="0">
                                          <p:val>
                                            <p:fltVal val="360"/>
                                          </p:val>
                                        </p:tav>
                                        <p:tav tm="100000">
                                          <p:val>
                                            <p:fltVal val="0"/>
                                          </p:val>
                                        </p:tav>
                                      </p:tavLst>
                                    </p:anim>
                                    <p:animEffect transition="in" filter="fade">
                                      <p:cBhvr>
                                        <p:cTn id="240" dur="500"/>
                                        <p:tgtEl>
                                          <p:spTgt spid="23"/>
                                        </p:tgtEl>
                                      </p:cBhvr>
                                    </p:animEffect>
                                  </p:childTnLst>
                                </p:cTn>
                              </p:par>
                              <p:par>
                                <p:cTn id="241" presetID="49" presetClass="entr" presetSubtype="0" decel="100000" fill="hold" nodeType="withEffect">
                                  <p:stCondLst>
                                    <p:cond delay="12000"/>
                                  </p:stCondLst>
                                  <p:childTnLst>
                                    <p:set>
                                      <p:cBhvr>
                                        <p:cTn id="242" dur="1" fill="hold">
                                          <p:stCondLst>
                                            <p:cond delay="0"/>
                                          </p:stCondLst>
                                        </p:cTn>
                                        <p:tgtEl>
                                          <p:spTgt spid="22"/>
                                        </p:tgtEl>
                                        <p:attrNameLst>
                                          <p:attrName>style.visibility</p:attrName>
                                        </p:attrNameLst>
                                      </p:cBhvr>
                                      <p:to>
                                        <p:strVal val="visible"/>
                                      </p:to>
                                    </p:set>
                                    <p:anim calcmode="lin" valueType="num">
                                      <p:cBhvr>
                                        <p:cTn id="243" dur="500" fill="hold"/>
                                        <p:tgtEl>
                                          <p:spTgt spid="22"/>
                                        </p:tgtEl>
                                        <p:attrNameLst>
                                          <p:attrName>ppt_w</p:attrName>
                                        </p:attrNameLst>
                                      </p:cBhvr>
                                      <p:tavLst>
                                        <p:tav tm="0">
                                          <p:val>
                                            <p:fltVal val="0"/>
                                          </p:val>
                                        </p:tav>
                                        <p:tav tm="100000">
                                          <p:val>
                                            <p:strVal val="#ppt_w"/>
                                          </p:val>
                                        </p:tav>
                                      </p:tavLst>
                                    </p:anim>
                                    <p:anim calcmode="lin" valueType="num">
                                      <p:cBhvr>
                                        <p:cTn id="244" dur="500" fill="hold"/>
                                        <p:tgtEl>
                                          <p:spTgt spid="22"/>
                                        </p:tgtEl>
                                        <p:attrNameLst>
                                          <p:attrName>ppt_h</p:attrName>
                                        </p:attrNameLst>
                                      </p:cBhvr>
                                      <p:tavLst>
                                        <p:tav tm="0">
                                          <p:val>
                                            <p:fltVal val="0"/>
                                          </p:val>
                                        </p:tav>
                                        <p:tav tm="100000">
                                          <p:val>
                                            <p:strVal val="#ppt_h"/>
                                          </p:val>
                                        </p:tav>
                                      </p:tavLst>
                                    </p:anim>
                                    <p:anim calcmode="lin" valueType="num">
                                      <p:cBhvr>
                                        <p:cTn id="245" dur="500" fill="hold"/>
                                        <p:tgtEl>
                                          <p:spTgt spid="22"/>
                                        </p:tgtEl>
                                        <p:attrNameLst>
                                          <p:attrName>style.rotation</p:attrName>
                                        </p:attrNameLst>
                                      </p:cBhvr>
                                      <p:tavLst>
                                        <p:tav tm="0">
                                          <p:val>
                                            <p:fltVal val="360"/>
                                          </p:val>
                                        </p:tav>
                                        <p:tav tm="100000">
                                          <p:val>
                                            <p:fltVal val="0"/>
                                          </p:val>
                                        </p:tav>
                                      </p:tavLst>
                                    </p:anim>
                                    <p:animEffect transition="in" filter="fade">
                                      <p:cBhvr>
                                        <p:cTn id="246" dur="500"/>
                                        <p:tgtEl>
                                          <p:spTgt spid="22"/>
                                        </p:tgtEl>
                                      </p:cBhvr>
                                    </p:animEffect>
                                  </p:childTnLst>
                                </p:cTn>
                              </p:par>
                              <p:par>
                                <p:cTn id="247" presetID="49" presetClass="entr" presetSubtype="0" decel="100000" fill="hold" nodeType="withEffect">
                                  <p:stCondLst>
                                    <p:cond delay="16000"/>
                                  </p:stCondLst>
                                  <p:childTnLst>
                                    <p:set>
                                      <p:cBhvr>
                                        <p:cTn id="248" dur="1" fill="hold">
                                          <p:stCondLst>
                                            <p:cond delay="0"/>
                                          </p:stCondLst>
                                        </p:cTn>
                                        <p:tgtEl>
                                          <p:spTgt spid="35"/>
                                        </p:tgtEl>
                                        <p:attrNameLst>
                                          <p:attrName>style.visibility</p:attrName>
                                        </p:attrNameLst>
                                      </p:cBhvr>
                                      <p:to>
                                        <p:strVal val="visible"/>
                                      </p:to>
                                    </p:set>
                                    <p:anim calcmode="lin" valueType="num">
                                      <p:cBhvr>
                                        <p:cTn id="249" dur="500" fill="hold"/>
                                        <p:tgtEl>
                                          <p:spTgt spid="35"/>
                                        </p:tgtEl>
                                        <p:attrNameLst>
                                          <p:attrName>ppt_w</p:attrName>
                                        </p:attrNameLst>
                                      </p:cBhvr>
                                      <p:tavLst>
                                        <p:tav tm="0">
                                          <p:val>
                                            <p:fltVal val="0"/>
                                          </p:val>
                                        </p:tav>
                                        <p:tav tm="100000">
                                          <p:val>
                                            <p:strVal val="#ppt_w"/>
                                          </p:val>
                                        </p:tav>
                                      </p:tavLst>
                                    </p:anim>
                                    <p:anim calcmode="lin" valueType="num">
                                      <p:cBhvr>
                                        <p:cTn id="250" dur="500" fill="hold"/>
                                        <p:tgtEl>
                                          <p:spTgt spid="35"/>
                                        </p:tgtEl>
                                        <p:attrNameLst>
                                          <p:attrName>ppt_h</p:attrName>
                                        </p:attrNameLst>
                                      </p:cBhvr>
                                      <p:tavLst>
                                        <p:tav tm="0">
                                          <p:val>
                                            <p:fltVal val="0"/>
                                          </p:val>
                                        </p:tav>
                                        <p:tav tm="100000">
                                          <p:val>
                                            <p:strVal val="#ppt_h"/>
                                          </p:val>
                                        </p:tav>
                                      </p:tavLst>
                                    </p:anim>
                                    <p:anim calcmode="lin" valueType="num">
                                      <p:cBhvr>
                                        <p:cTn id="251" dur="500" fill="hold"/>
                                        <p:tgtEl>
                                          <p:spTgt spid="35"/>
                                        </p:tgtEl>
                                        <p:attrNameLst>
                                          <p:attrName>style.rotation</p:attrName>
                                        </p:attrNameLst>
                                      </p:cBhvr>
                                      <p:tavLst>
                                        <p:tav tm="0">
                                          <p:val>
                                            <p:fltVal val="360"/>
                                          </p:val>
                                        </p:tav>
                                        <p:tav tm="100000">
                                          <p:val>
                                            <p:fltVal val="0"/>
                                          </p:val>
                                        </p:tav>
                                      </p:tavLst>
                                    </p:anim>
                                    <p:animEffect transition="in" filter="fade">
                                      <p:cBhvr>
                                        <p:cTn id="252" dur="500"/>
                                        <p:tgtEl>
                                          <p:spTgt spid="35"/>
                                        </p:tgtEl>
                                      </p:cBhvr>
                                    </p:animEffect>
                                  </p:childTnLst>
                                </p:cTn>
                              </p:par>
                              <p:par>
                                <p:cTn id="253" presetID="49" presetClass="entr" presetSubtype="0" decel="100000" fill="hold" nodeType="withEffect">
                                  <p:stCondLst>
                                    <p:cond delay="18000"/>
                                  </p:stCondLst>
                                  <p:childTnLst>
                                    <p:set>
                                      <p:cBhvr>
                                        <p:cTn id="254" dur="1" fill="hold">
                                          <p:stCondLst>
                                            <p:cond delay="0"/>
                                          </p:stCondLst>
                                        </p:cTn>
                                        <p:tgtEl>
                                          <p:spTgt spid="23"/>
                                        </p:tgtEl>
                                        <p:attrNameLst>
                                          <p:attrName>style.visibility</p:attrName>
                                        </p:attrNameLst>
                                      </p:cBhvr>
                                      <p:to>
                                        <p:strVal val="visible"/>
                                      </p:to>
                                    </p:set>
                                    <p:anim calcmode="lin" valueType="num">
                                      <p:cBhvr>
                                        <p:cTn id="255" dur="500" fill="hold"/>
                                        <p:tgtEl>
                                          <p:spTgt spid="23"/>
                                        </p:tgtEl>
                                        <p:attrNameLst>
                                          <p:attrName>ppt_w</p:attrName>
                                        </p:attrNameLst>
                                      </p:cBhvr>
                                      <p:tavLst>
                                        <p:tav tm="0">
                                          <p:val>
                                            <p:fltVal val="0"/>
                                          </p:val>
                                        </p:tav>
                                        <p:tav tm="100000">
                                          <p:val>
                                            <p:strVal val="#ppt_w"/>
                                          </p:val>
                                        </p:tav>
                                      </p:tavLst>
                                    </p:anim>
                                    <p:anim calcmode="lin" valueType="num">
                                      <p:cBhvr>
                                        <p:cTn id="256" dur="500" fill="hold"/>
                                        <p:tgtEl>
                                          <p:spTgt spid="23"/>
                                        </p:tgtEl>
                                        <p:attrNameLst>
                                          <p:attrName>ppt_h</p:attrName>
                                        </p:attrNameLst>
                                      </p:cBhvr>
                                      <p:tavLst>
                                        <p:tav tm="0">
                                          <p:val>
                                            <p:fltVal val="0"/>
                                          </p:val>
                                        </p:tav>
                                        <p:tav tm="100000">
                                          <p:val>
                                            <p:strVal val="#ppt_h"/>
                                          </p:val>
                                        </p:tav>
                                      </p:tavLst>
                                    </p:anim>
                                    <p:anim calcmode="lin" valueType="num">
                                      <p:cBhvr>
                                        <p:cTn id="257" dur="500" fill="hold"/>
                                        <p:tgtEl>
                                          <p:spTgt spid="23"/>
                                        </p:tgtEl>
                                        <p:attrNameLst>
                                          <p:attrName>style.rotation</p:attrName>
                                        </p:attrNameLst>
                                      </p:cBhvr>
                                      <p:tavLst>
                                        <p:tav tm="0">
                                          <p:val>
                                            <p:fltVal val="360"/>
                                          </p:val>
                                        </p:tav>
                                        <p:tav tm="100000">
                                          <p:val>
                                            <p:fltVal val="0"/>
                                          </p:val>
                                        </p:tav>
                                      </p:tavLst>
                                    </p:anim>
                                    <p:animEffect transition="in" filter="fade">
                                      <p:cBhvr>
                                        <p:cTn id="258" dur="500"/>
                                        <p:tgtEl>
                                          <p:spTgt spid="23"/>
                                        </p:tgtEl>
                                      </p:cBhvr>
                                    </p:animEffect>
                                  </p:childTnLst>
                                </p:cTn>
                              </p:par>
                              <p:par>
                                <p:cTn id="259" presetID="49" presetClass="entr" presetSubtype="0" decel="100000" fill="hold" nodeType="withEffect">
                                  <p:stCondLst>
                                    <p:cond delay="18000"/>
                                  </p:stCondLst>
                                  <p:childTnLst>
                                    <p:set>
                                      <p:cBhvr>
                                        <p:cTn id="260" dur="1" fill="hold">
                                          <p:stCondLst>
                                            <p:cond delay="0"/>
                                          </p:stCondLst>
                                        </p:cTn>
                                        <p:tgtEl>
                                          <p:spTgt spid="33"/>
                                        </p:tgtEl>
                                        <p:attrNameLst>
                                          <p:attrName>style.visibility</p:attrName>
                                        </p:attrNameLst>
                                      </p:cBhvr>
                                      <p:to>
                                        <p:strVal val="visible"/>
                                      </p:to>
                                    </p:set>
                                    <p:anim calcmode="lin" valueType="num">
                                      <p:cBhvr>
                                        <p:cTn id="261" dur="500" fill="hold"/>
                                        <p:tgtEl>
                                          <p:spTgt spid="33"/>
                                        </p:tgtEl>
                                        <p:attrNameLst>
                                          <p:attrName>ppt_w</p:attrName>
                                        </p:attrNameLst>
                                      </p:cBhvr>
                                      <p:tavLst>
                                        <p:tav tm="0">
                                          <p:val>
                                            <p:fltVal val="0"/>
                                          </p:val>
                                        </p:tav>
                                        <p:tav tm="100000">
                                          <p:val>
                                            <p:strVal val="#ppt_w"/>
                                          </p:val>
                                        </p:tav>
                                      </p:tavLst>
                                    </p:anim>
                                    <p:anim calcmode="lin" valueType="num">
                                      <p:cBhvr>
                                        <p:cTn id="262" dur="500" fill="hold"/>
                                        <p:tgtEl>
                                          <p:spTgt spid="33"/>
                                        </p:tgtEl>
                                        <p:attrNameLst>
                                          <p:attrName>ppt_h</p:attrName>
                                        </p:attrNameLst>
                                      </p:cBhvr>
                                      <p:tavLst>
                                        <p:tav tm="0">
                                          <p:val>
                                            <p:fltVal val="0"/>
                                          </p:val>
                                        </p:tav>
                                        <p:tav tm="100000">
                                          <p:val>
                                            <p:strVal val="#ppt_h"/>
                                          </p:val>
                                        </p:tav>
                                      </p:tavLst>
                                    </p:anim>
                                    <p:anim calcmode="lin" valueType="num">
                                      <p:cBhvr>
                                        <p:cTn id="263" dur="500" fill="hold"/>
                                        <p:tgtEl>
                                          <p:spTgt spid="33"/>
                                        </p:tgtEl>
                                        <p:attrNameLst>
                                          <p:attrName>style.rotation</p:attrName>
                                        </p:attrNameLst>
                                      </p:cBhvr>
                                      <p:tavLst>
                                        <p:tav tm="0">
                                          <p:val>
                                            <p:fltVal val="360"/>
                                          </p:val>
                                        </p:tav>
                                        <p:tav tm="100000">
                                          <p:val>
                                            <p:fltVal val="0"/>
                                          </p:val>
                                        </p:tav>
                                      </p:tavLst>
                                    </p:anim>
                                    <p:animEffect transition="in" filter="fade">
                                      <p:cBhvr>
                                        <p:cTn id="264" dur="500"/>
                                        <p:tgtEl>
                                          <p:spTgt spid="33"/>
                                        </p:tgtEl>
                                      </p:cBhvr>
                                    </p:animEffect>
                                  </p:childTnLst>
                                </p:cTn>
                              </p:par>
                              <p:par>
                                <p:cTn id="265" presetID="49" presetClass="entr" presetSubtype="0" decel="100000" fill="hold" nodeType="withEffect">
                                  <p:stCondLst>
                                    <p:cond delay="18000"/>
                                  </p:stCondLst>
                                  <p:childTnLst>
                                    <p:set>
                                      <p:cBhvr>
                                        <p:cTn id="266" dur="1" fill="hold">
                                          <p:stCondLst>
                                            <p:cond delay="0"/>
                                          </p:stCondLst>
                                        </p:cTn>
                                        <p:tgtEl>
                                          <p:spTgt spid="22"/>
                                        </p:tgtEl>
                                        <p:attrNameLst>
                                          <p:attrName>style.visibility</p:attrName>
                                        </p:attrNameLst>
                                      </p:cBhvr>
                                      <p:to>
                                        <p:strVal val="visible"/>
                                      </p:to>
                                    </p:set>
                                    <p:anim calcmode="lin" valueType="num">
                                      <p:cBhvr>
                                        <p:cTn id="267" dur="500" fill="hold"/>
                                        <p:tgtEl>
                                          <p:spTgt spid="22"/>
                                        </p:tgtEl>
                                        <p:attrNameLst>
                                          <p:attrName>ppt_w</p:attrName>
                                        </p:attrNameLst>
                                      </p:cBhvr>
                                      <p:tavLst>
                                        <p:tav tm="0">
                                          <p:val>
                                            <p:fltVal val="0"/>
                                          </p:val>
                                        </p:tav>
                                        <p:tav tm="100000">
                                          <p:val>
                                            <p:strVal val="#ppt_w"/>
                                          </p:val>
                                        </p:tav>
                                      </p:tavLst>
                                    </p:anim>
                                    <p:anim calcmode="lin" valueType="num">
                                      <p:cBhvr>
                                        <p:cTn id="268" dur="500" fill="hold"/>
                                        <p:tgtEl>
                                          <p:spTgt spid="22"/>
                                        </p:tgtEl>
                                        <p:attrNameLst>
                                          <p:attrName>ppt_h</p:attrName>
                                        </p:attrNameLst>
                                      </p:cBhvr>
                                      <p:tavLst>
                                        <p:tav tm="0">
                                          <p:val>
                                            <p:fltVal val="0"/>
                                          </p:val>
                                        </p:tav>
                                        <p:tav tm="100000">
                                          <p:val>
                                            <p:strVal val="#ppt_h"/>
                                          </p:val>
                                        </p:tav>
                                      </p:tavLst>
                                    </p:anim>
                                    <p:anim calcmode="lin" valueType="num">
                                      <p:cBhvr>
                                        <p:cTn id="269" dur="500" fill="hold"/>
                                        <p:tgtEl>
                                          <p:spTgt spid="22"/>
                                        </p:tgtEl>
                                        <p:attrNameLst>
                                          <p:attrName>style.rotation</p:attrName>
                                        </p:attrNameLst>
                                      </p:cBhvr>
                                      <p:tavLst>
                                        <p:tav tm="0">
                                          <p:val>
                                            <p:fltVal val="360"/>
                                          </p:val>
                                        </p:tav>
                                        <p:tav tm="100000">
                                          <p:val>
                                            <p:fltVal val="0"/>
                                          </p:val>
                                        </p:tav>
                                      </p:tavLst>
                                    </p:anim>
                                    <p:animEffect transition="in" filter="fade">
                                      <p:cBhvr>
                                        <p:cTn id="270" dur="500"/>
                                        <p:tgtEl>
                                          <p:spTgt spid="22"/>
                                        </p:tgtEl>
                                      </p:cBhvr>
                                    </p:animEffect>
                                  </p:childTnLst>
                                </p:cTn>
                              </p:par>
                              <p:par>
                                <p:cTn id="271" presetID="49" presetClass="entr" presetSubtype="0" decel="100000" fill="hold" nodeType="withEffect">
                                  <p:stCondLst>
                                    <p:cond delay="18000"/>
                                  </p:stCondLst>
                                  <p:childTnLst>
                                    <p:set>
                                      <p:cBhvr>
                                        <p:cTn id="272" dur="1" fill="hold">
                                          <p:stCondLst>
                                            <p:cond delay="0"/>
                                          </p:stCondLst>
                                        </p:cTn>
                                        <p:tgtEl>
                                          <p:spTgt spid="37"/>
                                        </p:tgtEl>
                                        <p:attrNameLst>
                                          <p:attrName>style.visibility</p:attrName>
                                        </p:attrNameLst>
                                      </p:cBhvr>
                                      <p:to>
                                        <p:strVal val="visible"/>
                                      </p:to>
                                    </p:set>
                                    <p:anim calcmode="lin" valueType="num">
                                      <p:cBhvr>
                                        <p:cTn id="273" dur="500" fill="hold"/>
                                        <p:tgtEl>
                                          <p:spTgt spid="37"/>
                                        </p:tgtEl>
                                        <p:attrNameLst>
                                          <p:attrName>ppt_w</p:attrName>
                                        </p:attrNameLst>
                                      </p:cBhvr>
                                      <p:tavLst>
                                        <p:tav tm="0">
                                          <p:val>
                                            <p:fltVal val="0"/>
                                          </p:val>
                                        </p:tav>
                                        <p:tav tm="100000">
                                          <p:val>
                                            <p:strVal val="#ppt_w"/>
                                          </p:val>
                                        </p:tav>
                                      </p:tavLst>
                                    </p:anim>
                                    <p:anim calcmode="lin" valueType="num">
                                      <p:cBhvr>
                                        <p:cTn id="274" dur="500" fill="hold"/>
                                        <p:tgtEl>
                                          <p:spTgt spid="37"/>
                                        </p:tgtEl>
                                        <p:attrNameLst>
                                          <p:attrName>ppt_h</p:attrName>
                                        </p:attrNameLst>
                                      </p:cBhvr>
                                      <p:tavLst>
                                        <p:tav tm="0">
                                          <p:val>
                                            <p:fltVal val="0"/>
                                          </p:val>
                                        </p:tav>
                                        <p:tav tm="100000">
                                          <p:val>
                                            <p:strVal val="#ppt_h"/>
                                          </p:val>
                                        </p:tav>
                                      </p:tavLst>
                                    </p:anim>
                                    <p:anim calcmode="lin" valueType="num">
                                      <p:cBhvr>
                                        <p:cTn id="275" dur="500" fill="hold"/>
                                        <p:tgtEl>
                                          <p:spTgt spid="37"/>
                                        </p:tgtEl>
                                        <p:attrNameLst>
                                          <p:attrName>style.rotation</p:attrName>
                                        </p:attrNameLst>
                                      </p:cBhvr>
                                      <p:tavLst>
                                        <p:tav tm="0">
                                          <p:val>
                                            <p:fltVal val="360"/>
                                          </p:val>
                                        </p:tav>
                                        <p:tav tm="100000">
                                          <p:val>
                                            <p:fltVal val="0"/>
                                          </p:val>
                                        </p:tav>
                                      </p:tavLst>
                                    </p:anim>
                                    <p:animEffect transition="in" filter="fade">
                                      <p:cBhvr>
                                        <p:cTn id="276" dur="500"/>
                                        <p:tgtEl>
                                          <p:spTgt spid="37"/>
                                        </p:tgtEl>
                                      </p:cBhvr>
                                    </p:animEffect>
                                  </p:childTnLst>
                                </p:cTn>
                              </p:par>
                              <p:par>
                                <p:cTn id="277" presetID="49" presetClass="entr" presetSubtype="0" decel="100000" fill="hold" nodeType="withEffect">
                                  <p:stCondLst>
                                    <p:cond delay="18000"/>
                                  </p:stCondLst>
                                  <p:childTnLst>
                                    <p:set>
                                      <p:cBhvr>
                                        <p:cTn id="278" dur="1" fill="hold">
                                          <p:stCondLst>
                                            <p:cond delay="0"/>
                                          </p:stCondLst>
                                        </p:cTn>
                                        <p:tgtEl>
                                          <p:spTgt spid="35"/>
                                        </p:tgtEl>
                                        <p:attrNameLst>
                                          <p:attrName>style.visibility</p:attrName>
                                        </p:attrNameLst>
                                      </p:cBhvr>
                                      <p:to>
                                        <p:strVal val="visible"/>
                                      </p:to>
                                    </p:set>
                                    <p:anim calcmode="lin" valueType="num">
                                      <p:cBhvr>
                                        <p:cTn id="279" dur="500" fill="hold"/>
                                        <p:tgtEl>
                                          <p:spTgt spid="35"/>
                                        </p:tgtEl>
                                        <p:attrNameLst>
                                          <p:attrName>ppt_w</p:attrName>
                                        </p:attrNameLst>
                                      </p:cBhvr>
                                      <p:tavLst>
                                        <p:tav tm="0">
                                          <p:val>
                                            <p:fltVal val="0"/>
                                          </p:val>
                                        </p:tav>
                                        <p:tav tm="100000">
                                          <p:val>
                                            <p:strVal val="#ppt_w"/>
                                          </p:val>
                                        </p:tav>
                                      </p:tavLst>
                                    </p:anim>
                                    <p:anim calcmode="lin" valueType="num">
                                      <p:cBhvr>
                                        <p:cTn id="280" dur="500" fill="hold"/>
                                        <p:tgtEl>
                                          <p:spTgt spid="35"/>
                                        </p:tgtEl>
                                        <p:attrNameLst>
                                          <p:attrName>ppt_h</p:attrName>
                                        </p:attrNameLst>
                                      </p:cBhvr>
                                      <p:tavLst>
                                        <p:tav tm="0">
                                          <p:val>
                                            <p:fltVal val="0"/>
                                          </p:val>
                                        </p:tav>
                                        <p:tav tm="100000">
                                          <p:val>
                                            <p:strVal val="#ppt_h"/>
                                          </p:val>
                                        </p:tav>
                                      </p:tavLst>
                                    </p:anim>
                                    <p:anim calcmode="lin" valueType="num">
                                      <p:cBhvr>
                                        <p:cTn id="281" dur="500" fill="hold"/>
                                        <p:tgtEl>
                                          <p:spTgt spid="35"/>
                                        </p:tgtEl>
                                        <p:attrNameLst>
                                          <p:attrName>style.rotation</p:attrName>
                                        </p:attrNameLst>
                                      </p:cBhvr>
                                      <p:tavLst>
                                        <p:tav tm="0">
                                          <p:val>
                                            <p:fltVal val="360"/>
                                          </p:val>
                                        </p:tav>
                                        <p:tav tm="100000">
                                          <p:val>
                                            <p:fltVal val="0"/>
                                          </p:val>
                                        </p:tav>
                                      </p:tavLst>
                                    </p:anim>
                                    <p:animEffect transition="in" filter="fade">
                                      <p:cBhvr>
                                        <p:cTn id="282" dur="500"/>
                                        <p:tgtEl>
                                          <p:spTgt spid="35"/>
                                        </p:tgtEl>
                                      </p:cBhvr>
                                    </p:animEffect>
                                  </p:childTnLst>
                                </p:cTn>
                              </p:par>
                              <p:par>
                                <p:cTn id="283" presetID="49" presetClass="entr" presetSubtype="0" decel="100000" fill="hold" nodeType="withEffect">
                                  <p:stCondLst>
                                    <p:cond delay="20000"/>
                                  </p:stCondLst>
                                  <p:childTnLst>
                                    <p:set>
                                      <p:cBhvr>
                                        <p:cTn id="284" dur="1" fill="hold">
                                          <p:stCondLst>
                                            <p:cond delay="0"/>
                                          </p:stCondLst>
                                        </p:cTn>
                                        <p:tgtEl>
                                          <p:spTgt spid="23"/>
                                        </p:tgtEl>
                                        <p:attrNameLst>
                                          <p:attrName>style.visibility</p:attrName>
                                        </p:attrNameLst>
                                      </p:cBhvr>
                                      <p:to>
                                        <p:strVal val="visible"/>
                                      </p:to>
                                    </p:set>
                                    <p:anim calcmode="lin" valueType="num">
                                      <p:cBhvr>
                                        <p:cTn id="285" dur="500" fill="hold"/>
                                        <p:tgtEl>
                                          <p:spTgt spid="23"/>
                                        </p:tgtEl>
                                        <p:attrNameLst>
                                          <p:attrName>ppt_w</p:attrName>
                                        </p:attrNameLst>
                                      </p:cBhvr>
                                      <p:tavLst>
                                        <p:tav tm="0">
                                          <p:val>
                                            <p:fltVal val="0"/>
                                          </p:val>
                                        </p:tav>
                                        <p:tav tm="100000">
                                          <p:val>
                                            <p:strVal val="#ppt_w"/>
                                          </p:val>
                                        </p:tav>
                                      </p:tavLst>
                                    </p:anim>
                                    <p:anim calcmode="lin" valueType="num">
                                      <p:cBhvr>
                                        <p:cTn id="286" dur="500" fill="hold"/>
                                        <p:tgtEl>
                                          <p:spTgt spid="23"/>
                                        </p:tgtEl>
                                        <p:attrNameLst>
                                          <p:attrName>ppt_h</p:attrName>
                                        </p:attrNameLst>
                                      </p:cBhvr>
                                      <p:tavLst>
                                        <p:tav tm="0">
                                          <p:val>
                                            <p:fltVal val="0"/>
                                          </p:val>
                                        </p:tav>
                                        <p:tav tm="100000">
                                          <p:val>
                                            <p:strVal val="#ppt_h"/>
                                          </p:val>
                                        </p:tav>
                                      </p:tavLst>
                                    </p:anim>
                                    <p:anim calcmode="lin" valueType="num">
                                      <p:cBhvr>
                                        <p:cTn id="287" dur="500" fill="hold"/>
                                        <p:tgtEl>
                                          <p:spTgt spid="23"/>
                                        </p:tgtEl>
                                        <p:attrNameLst>
                                          <p:attrName>style.rotation</p:attrName>
                                        </p:attrNameLst>
                                      </p:cBhvr>
                                      <p:tavLst>
                                        <p:tav tm="0">
                                          <p:val>
                                            <p:fltVal val="360"/>
                                          </p:val>
                                        </p:tav>
                                        <p:tav tm="100000">
                                          <p:val>
                                            <p:fltVal val="0"/>
                                          </p:val>
                                        </p:tav>
                                      </p:tavLst>
                                    </p:anim>
                                    <p:animEffect transition="in" filter="fade">
                                      <p:cBhvr>
                                        <p:cTn id="288" dur="500"/>
                                        <p:tgtEl>
                                          <p:spTgt spid="23"/>
                                        </p:tgtEl>
                                      </p:cBhvr>
                                    </p:animEffect>
                                  </p:childTnLst>
                                </p:cTn>
                              </p:par>
                              <p:par>
                                <p:cTn id="289" presetID="49" presetClass="entr" presetSubtype="0" decel="100000" fill="hold" nodeType="withEffect">
                                  <p:stCondLst>
                                    <p:cond delay="20000"/>
                                  </p:stCondLst>
                                  <p:childTnLst>
                                    <p:set>
                                      <p:cBhvr>
                                        <p:cTn id="290" dur="1" fill="hold">
                                          <p:stCondLst>
                                            <p:cond delay="0"/>
                                          </p:stCondLst>
                                        </p:cTn>
                                        <p:tgtEl>
                                          <p:spTgt spid="33"/>
                                        </p:tgtEl>
                                        <p:attrNameLst>
                                          <p:attrName>style.visibility</p:attrName>
                                        </p:attrNameLst>
                                      </p:cBhvr>
                                      <p:to>
                                        <p:strVal val="visible"/>
                                      </p:to>
                                    </p:set>
                                    <p:anim calcmode="lin" valueType="num">
                                      <p:cBhvr>
                                        <p:cTn id="291" dur="500" fill="hold"/>
                                        <p:tgtEl>
                                          <p:spTgt spid="33"/>
                                        </p:tgtEl>
                                        <p:attrNameLst>
                                          <p:attrName>ppt_w</p:attrName>
                                        </p:attrNameLst>
                                      </p:cBhvr>
                                      <p:tavLst>
                                        <p:tav tm="0">
                                          <p:val>
                                            <p:fltVal val="0"/>
                                          </p:val>
                                        </p:tav>
                                        <p:tav tm="100000">
                                          <p:val>
                                            <p:strVal val="#ppt_w"/>
                                          </p:val>
                                        </p:tav>
                                      </p:tavLst>
                                    </p:anim>
                                    <p:anim calcmode="lin" valueType="num">
                                      <p:cBhvr>
                                        <p:cTn id="292" dur="500" fill="hold"/>
                                        <p:tgtEl>
                                          <p:spTgt spid="33"/>
                                        </p:tgtEl>
                                        <p:attrNameLst>
                                          <p:attrName>ppt_h</p:attrName>
                                        </p:attrNameLst>
                                      </p:cBhvr>
                                      <p:tavLst>
                                        <p:tav tm="0">
                                          <p:val>
                                            <p:fltVal val="0"/>
                                          </p:val>
                                        </p:tav>
                                        <p:tav tm="100000">
                                          <p:val>
                                            <p:strVal val="#ppt_h"/>
                                          </p:val>
                                        </p:tav>
                                      </p:tavLst>
                                    </p:anim>
                                    <p:anim calcmode="lin" valueType="num">
                                      <p:cBhvr>
                                        <p:cTn id="293" dur="500" fill="hold"/>
                                        <p:tgtEl>
                                          <p:spTgt spid="33"/>
                                        </p:tgtEl>
                                        <p:attrNameLst>
                                          <p:attrName>style.rotation</p:attrName>
                                        </p:attrNameLst>
                                      </p:cBhvr>
                                      <p:tavLst>
                                        <p:tav tm="0">
                                          <p:val>
                                            <p:fltVal val="360"/>
                                          </p:val>
                                        </p:tav>
                                        <p:tav tm="100000">
                                          <p:val>
                                            <p:fltVal val="0"/>
                                          </p:val>
                                        </p:tav>
                                      </p:tavLst>
                                    </p:anim>
                                    <p:animEffect transition="in" filter="fade">
                                      <p:cBhvr>
                                        <p:cTn id="294" dur="500"/>
                                        <p:tgtEl>
                                          <p:spTgt spid="33"/>
                                        </p:tgtEl>
                                      </p:cBhvr>
                                    </p:animEffect>
                                  </p:childTnLst>
                                </p:cTn>
                              </p:par>
                              <p:par>
                                <p:cTn id="295" presetID="49" presetClass="entr" presetSubtype="0" decel="100000" fill="hold" nodeType="withEffect">
                                  <p:stCondLst>
                                    <p:cond delay="20000"/>
                                  </p:stCondLst>
                                  <p:childTnLst>
                                    <p:set>
                                      <p:cBhvr>
                                        <p:cTn id="296" dur="1" fill="hold">
                                          <p:stCondLst>
                                            <p:cond delay="0"/>
                                          </p:stCondLst>
                                        </p:cTn>
                                        <p:tgtEl>
                                          <p:spTgt spid="22"/>
                                        </p:tgtEl>
                                        <p:attrNameLst>
                                          <p:attrName>style.visibility</p:attrName>
                                        </p:attrNameLst>
                                      </p:cBhvr>
                                      <p:to>
                                        <p:strVal val="visible"/>
                                      </p:to>
                                    </p:set>
                                    <p:anim calcmode="lin" valueType="num">
                                      <p:cBhvr>
                                        <p:cTn id="297" dur="500" fill="hold"/>
                                        <p:tgtEl>
                                          <p:spTgt spid="22"/>
                                        </p:tgtEl>
                                        <p:attrNameLst>
                                          <p:attrName>ppt_w</p:attrName>
                                        </p:attrNameLst>
                                      </p:cBhvr>
                                      <p:tavLst>
                                        <p:tav tm="0">
                                          <p:val>
                                            <p:fltVal val="0"/>
                                          </p:val>
                                        </p:tav>
                                        <p:tav tm="100000">
                                          <p:val>
                                            <p:strVal val="#ppt_w"/>
                                          </p:val>
                                        </p:tav>
                                      </p:tavLst>
                                    </p:anim>
                                    <p:anim calcmode="lin" valueType="num">
                                      <p:cBhvr>
                                        <p:cTn id="298" dur="500" fill="hold"/>
                                        <p:tgtEl>
                                          <p:spTgt spid="22"/>
                                        </p:tgtEl>
                                        <p:attrNameLst>
                                          <p:attrName>ppt_h</p:attrName>
                                        </p:attrNameLst>
                                      </p:cBhvr>
                                      <p:tavLst>
                                        <p:tav tm="0">
                                          <p:val>
                                            <p:fltVal val="0"/>
                                          </p:val>
                                        </p:tav>
                                        <p:tav tm="100000">
                                          <p:val>
                                            <p:strVal val="#ppt_h"/>
                                          </p:val>
                                        </p:tav>
                                      </p:tavLst>
                                    </p:anim>
                                    <p:anim calcmode="lin" valueType="num">
                                      <p:cBhvr>
                                        <p:cTn id="299" dur="500" fill="hold"/>
                                        <p:tgtEl>
                                          <p:spTgt spid="22"/>
                                        </p:tgtEl>
                                        <p:attrNameLst>
                                          <p:attrName>style.rotation</p:attrName>
                                        </p:attrNameLst>
                                      </p:cBhvr>
                                      <p:tavLst>
                                        <p:tav tm="0">
                                          <p:val>
                                            <p:fltVal val="360"/>
                                          </p:val>
                                        </p:tav>
                                        <p:tav tm="100000">
                                          <p:val>
                                            <p:fltVal val="0"/>
                                          </p:val>
                                        </p:tav>
                                      </p:tavLst>
                                    </p:anim>
                                    <p:animEffect transition="in" filter="fade">
                                      <p:cBhvr>
                                        <p:cTn id="300" dur="500"/>
                                        <p:tgtEl>
                                          <p:spTgt spid="22"/>
                                        </p:tgtEl>
                                      </p:cBhvr>
                                    </p:animEffect>
                                  </p:childTnLst>
                                </p:cTn>
                              </p:par>
                              <p:par>
                                <p:cTn id="301" presetID="49" presetClass="entr" presetSubtype="0" decel="100000" fill="hold" nodeType="withEffect">
                                  <p:stCondLst>
                                    <p:cond delay="20000"/>
                                  </p:stCondLst>
                                  <p:childTnLst>
                                    <p:set>
                                      <p:cBhvr>
                                        <p:cTn id="302" dur="1" fill="hold">
                                          <p:stCondLst>
                                            <p:cond delay="0"/>
                                          </p:stCondLst>
                                        </p:cTn>
                                        <p:tgtEl>
                                          <p:spTgt spid="37"/>
                                        </p:tgtEl>
                                        <p:attrNameLst>
                                          <p:attrName>style.visibility</p:attrName>
                                        </p:attrNameLst>
                                      </p:cBhvr>
                                      <p:to>
                                        <p:strVal val="visible"/>
                                      </p:to>
                                    </p:set>
                                    <p:anim calcmode="lin" valueType="num">
                                      <p:cBhvr>
                                        <p:cTn id="303" dur="500" fill="hold"/>
                                        <p:tgtEl>
                                          <p:spTgt spid="37"/>
                                        </p:tgtEl>
                                        <p:attrNameLst>
                                          <p:attrName>ppt_w</p:attrName>
                                        </p:attrNameLst>
                                      </p:cBhvr>
                                      <p:tavLst>
                                        <p:tav tm="0">
                                          <p:val>
                                            <p:fltVal val="0"/>
                                          </p:val>
                                        </p:tav>
                                        <p:tav tm="100000">
                                          <p:val>
                                            <p:strVal val="#ppt_w"/>
                                          </p:val>
                                        </p:tav>
                                      </p:tavLst>
                                    </p:anim>
                                    <p:anim calcmode="lin" valueType="num">
                                      <p:cBhvr>
                                        <p:cTn id="304" dur="500" fill="hold"/>
                                        <p:tgtEl>
                                          <p:spTgt spid="37"/>
                                        </p:tgtEl>
                                        <p:attrNameLst>
                                          <p:attrName>ppt_h</p:attrName>
                                        </p:attrNameLst>
                                      </p:cBhvr>
                                      <p:tavLst>
                                        <p:tav tm="0">
                                          <p:val>
                                            <p:fltVal val="0"/>
                                          </p:val>
                                        </p:tav>
                                        <p:tav tm="100000">
                                          <p:val>
                                            <p:strVal val="#ppt_h"/>
                                          </p:val>
                                        </p:tav>
                                      </p:tavLst>
                                    </p:anim>
                                    <p:anim calcmode="lin" valueType="num">
                                      <p:cBhvr>
                                        <p:cTn id="305" dur="500" fill="hold"/>
                                        <p:tgtEl>
                                          <p:spTgt spid="37"/>
                                        </p:tgtEl>
                                        <p:attrNameLst>
                                          <p:attrName>style.rotation</p:attrName>
                                        </p:attrNameLst>
                                      </p:cBhvr>
                                      <p:tavLst>
                                        <p:tav tm="0">
                                          <p:val>
                                            <p:fltVal val="360"/>
                                          </p:val>
                                        </p:tav>
                                        <p:tav tm="100000">
                                          <p:val>
                                            <p:fltVal val="0"/>
                                          </p:val>
                                        </p:tav>
                                      </p:tavLst>
                                    </p:anim>
                                    <p:animEffect transition="in" filter="fade">
                                      <p:cBhvr>
                                        <p:cTn id="306" dur="500"/>
                                        <p:tgtEl>
                                          <p:spTgt spid="37"/>
                                        </p:tgtEl>
                                      </p:cBhvr>
                                    </p:animEffect>
                                  </p:childTnLst>
                                </p:cTn>
                              </p:par>
                              <p:par>
                                <p:cTn id="307" presetID="49" presetClass="entr" presetSubtype="0" decel="100000" fill="hold" nodeType="withEffect">
                                  <p:stCondLst>
                                    <p:cond delay="20000"/>
                                  </p:stCondLst>
                                  <p:childTnLst>
                                    <p:set>
                                      <p:cBhvr>
                                        <p:cTn id="308" dur="1" fill="hold">
                                          <p:stCondLst>
                                            <p:cond delay="0"/>
                                          </p:stCondLst>
                                        </p:cTn>
                                        <p:tgtEl>
                                          <p:spTgt spid="35"/>
                                        </p:tgtEl>
                                        <p:attrNameLst>
                                          <p:attrName>style.visibility</p:attrName>
                                        </p:attrNameLst>
                                      </p:cBhvr>
                                      <p:to>
                                        <p:strVal val="visible"/>
                                      </p:to>
                                    </p:set>
                                    <p:anim calcmode="lin" valueType="num">
                                      <p:cBhvr>
                                        <p:cTn id="309" dur="500" fill="hold"/>
                                        <p:tgtEl>
                                          <p:spTgt spid="35"/>
                                        </p:tgtEl>
                                        <p:attrNameLst>
                                          <p:attrName>ppt_w</p:attrName>
                                        </p:attrNameLst>
                                      </p:cBhvr>
                                      <p:tavLst>
                                        <p:tav tm="0">
                                          <p:val>
                                            <p:fltVal val="0"/>
                                          </p:val>
                                        </p:tav>
                                        <p:tav tm="100000">
                                          <p:val>
                                            <p:strVal val="#ppt_w"/>
                                          </p:val>
                                        </p:tav>
                                      </p:tavLst>
                                    </p:anim>
                                    <p:anim calcmode="lin" valueType="num">
                                      <p:cBhvr>
                                        <p:cTn id="310" dur="500" fill="hold"/>
                                        <p:tgtEl>
                                          <p:spTgt spid="35"/>
                                        </p:tgtEl>
                                        <p:attrNameLst>
                                          <p:attrName>ppt_h</p:attrName>
                                        </p:attrNameLst>
                                      </p:cBhvr>
                                      <p:tavLst>
                                        <p:tav tm="0">
                                          <p:val>
                                            <p:fltVal val="0"/>
                                          </p:val>
                                        </p:tav>
                                        <p:tav tm="100000">
                                          <p:val>
                                            <p:strVal val="#ppt_h"/>
                                          </p:val>
                                        </p:tav>
                                      </p:tavLst>
                                    </p:anim>
                                    <p:anim calcmode="lin" valueType="num">
                                      <p:cBhvr>
                                        <p:cTn id="311" dur="500" fill="hold"/>
                                        <p:tgtEl>
                                          <p:spTgt spid="35"/>
                                        </p:tgtEl>
                                        <p:attrNameLst>
                                          <p:attrName>style.rotation</p:attrName>
                                        </p:attrNameLst>
                                      </p:cBhvr>
                                      <p:tavLst>
                                        <p:tav tm="0">
                                          <p:val>
                                            <p:fltVal val="360"/>
                                          </p:val>
                                        </p:tav>
                                        <p:tav tm="100000">
                                          <p:val>
                                            <p:fltVal val="0"/>
                                          </p:val>
                                        </p:tav>
                                      </p:tavLst>
                                    </p:anim>
                                    <p:animEffect transition="in" filter="fade">
                                      <p:cBhvr>
                                        <p:cTn id="312" dur="500"/>
                                        <p:tgtEl>
                                          <p:spTgt spid="35"/>
                                        </p:tgtEl>
                                      </p:cBhvr>
                                    </p:animEffect>
                                  </p:childTnLst>
                                </p:cTn>
                              </p:par>
                              <p:par>
                                <p:cTn id="313" presetID="49" presetClass="entr" presetSubtype="0" decel="100000" fill="hold" nodeType="withEffect">
                                  <p:stCondLst>
                                    <p:cond delay="22000"/>
                                  </p:stCondLst>
                                  <p:childTnLst>
                                    <p:set>
                                      <p:cBhvr>
                                        <p:cTn id="314" dur="1" fill="hold">
                                          <p:stCondLst>
                                            <p:cond delay="0"/>
                                          </p:stCondLst>
                                        </p:cTn>
                                        <p:tgtEl>
                                          <p:spTgt spid="33"/>
                                        </p:tgtEl>
                                        <p:attrNameLst>
                                          <p:attrName>style.visibility</p:attrName>
                                        </p:attrNameLst>
                                      </p:cBhvr>
                                      <p:to>
                                        <p:strVal val="visible"/>
                                      </p:to>
                                    </p:set>
                                    <p:anim calcmode="lin" valueType="num">
                                      <p:cBhvr>
                                        <p:cTn id="315" dur="500" fill="hold"/>
                                        <p:tgtEl>
                                          <p:spTgt spid="33"/>
                                        </p:tgtEl>
                                        <p:attrNameLst>
                                          <p:attrName>ppt_w</p:attrName>
                                        </p:attrNameLst>
                                      </p:cBhvr>
                                      <p:tavLst>
                                        <p:tav tm="0">
                                          <p:val>
                                            <p:fltVal val="0"/>
                                          </p:val>
                                        </p:tav>
                                        <p:tav tm="100000">
                                          <p:val>
                                            <p:strVal val="#ppt_w"/>
                                          </p:val>
                                        </p:tav>
                                      </p:tavLst>
                                    </p:anim>
                                    <p:anim calcmode="lin" valueType="num">
                                      <p:cBhvr>
                                        <p:cTn id="316" dur="500" fill="hold"/>
                                        <p:tgtEl>
                                          <p:spTgt spid="33"/>
                                        </p:tgtEl>
                                        <p:attrNameLst>
                                          <p:attrName>ppt_h</p:attrName>
                                        </p:attrNameLst>
                                      </p:cBhvr>
                                      <p:tavLst>
                                        <p:tav tm="0">
                                          <p:val>
                                            <p:fltVal val="0"/>
                                          </p:val>
                                        </p:tav>
                                        <p:tav tm="100000">
                                          <p:val>
                                            <p:strVal val="#ppt_h"/>
                                          </p:val>
                                        </p:tav>
                                      </p:tavLst>
                                    </p:anim>
                                    <p:anim calcmode="lin" valueType="num">
                                      <p:cBhvr>
                                        <p:cTn id="317" dur="500" fill="hold"/>
                                        <p:tgtEl>
                                          <p:spTgt spid="33"/>
                                        </p:tgtEl>
                                        <p:attrNameLst>
                                          <p:attrName>style.rotation</p:attrName>
                                        </p:attrNameLst>
                                      </p:cBhvr>
                                      <p:tavLst>
                                        <p:tav tm="0">
                                          <p:val>
                                            <p:fltVal val="360"/>
                                          </p:val>
                                        </p:tav>
                                        <p:tav tm="100000">
                                          <p:val>
                                            <p:fltVal val="0"/>
                                          </p:val>
                                        </p:tav>
                                      </p:tavLst>
                                    </p:anim>
                                    <p:animEffect transition="in" filter="fade">
                                      <p:cBhvr>
                                        <p:cTn id="318" dur="500"/>
                                        <p:tgtEl>
                                          <p:spTgt spid="33"/>
                                        </p:tgtEl>
                                      </p:cBhvr>
                                    </p:animEffect>
                                  </p:childTnLst>
                                </p:cTn>
                              </p:par>
                              <p:par>
                                <p:cTn id="319" presetID="49" presetClass="entr" presetSubtype="0" decel="100000" fill="hold" nodeType="withEffect">
                                  <p:stCondLst>
                                    <p:cond delay="22000"/>
                                  </p:stCondLst>
                                  <p:childTnLst>
                                    <p:set>
                                      <p:cBhvr>
                                        <p:cTn id="320" dur="1" fill="hold">
                                          <p:stCondLst>
                                            <p:cond delay="0"/>
                                          </p:stCondLst>
                                        </p:cTn>
                                        <p:tgtEl>
                                          <p:spTgt spid="23"/>
                                        </p:tgtEl>
                                        <p:attrNameLst>
                                          <p:attrName>style.visibility</p:attrName>
                                        </p:attrNameLst>
                                      </p:cBhvr>
                                      <p:to>
                                        <p:strVal val="visible"/>
                                      </p:to>
                                    </p:set>
                                    <p:anim calcmode="lin" valueType="num">
                                      <p:cBhvr>
                                        <p:cTn id="321" dur="500" fill="hold"/>
                                        <p:tgtEl>
                                          <p:spTgt spid="23"/>
                                        </p:tgtEl>
                                        <p:attrNameLst>
                                          <p:attrName>ppt_w</p:attrName>
                                        </p:attrNameLst>
                                      </p:cBhvr>
                                      <p:tavLst>
                                        <p:tav tm="0">
                                          <p:val>
                                            <p:fltVal val="0"/>
                                          </p:val>
                                        </p:tav>
                                        <p:tav tm="100000">
                                          <p:val>
                                            <p:strVal val="#ppt_w"/>
                                          </p:val>
                                        </p:tav>
                                      </p:tavLst>
                                    </p:anim>
                                    <p:anim calcmode="lin" valueType="num">
                                      <p:cBhvr>
                                        <p:cTn id="322" dur="500" fill="hold"/>
                                        <p:tgtEl>
                                          <p:spTgt spid="23"/>
                                        </p:tgtEl>
                                        <p:attrNameLst>
                                          <p:attrName>ppt_h</p:attrName>
                                        </p:attrNameLst>
                                      </p:cBhvr>
                                      <p:tavLst>
                                        <p:tav tm="0">
                                          <p:val>
                                            <p:fltVal val="0"/>
                                          </p:val>
                                        </p:tav>
                                        <p:tav tm="100000">
                                          <p:val>
                                            <p:strVal val="#ppt_h"/>
                                          </p:val>
                                        </p:tav>
                                      </p:tavLst>
                                    </p:anim>
                                    <p:anim calcmode="lin" valueType="num">
                                      <p:cBhvr>
                                        <p:cTn id="323" dur="500" fill="hold"/>
                                        <p:tgtEl>
                                          <p:spTgt spid="23"/>
                                        </p:tgtEl>
                                        <p:attrNameLst>
                                          <p:attrName>style.rotation</p:attrName>
                                        </p:attrNameLst>
                                      </p:cBhvr>
                                      <p:tavLst>
                                        <p:tav tm="0">
                                          <p:val>
                                            <p:fltVal val="360"/>
                                          </p:val>
                                        </p:tav>
                                        <p:tav tm="100000">
                                          <p:val>
                                            <p:fltVal val="0"/>
                                          </p:val>
                                        </p:tav>
                                      </p:tavLst>
                                    </p:anim>
                                    <p:animEffect transition="in" filter="fade">
                                      <p:cBhvr>
                                        <p:cTn id="324" dur="500"/>
                                        <p:tgtEl>
                                          <p:spTgt spid="23"/>
                                        </p:tgtEl>
                                      </p:cBhvr>
                                    </p:animEffect>
                                  </p:childTnLst>
                                </p:cTn>
                              </p:par>
                              <p:par>
                                <p:cTn id="325" presetID="49" presetClass="entr" presetSubtype="0" decel="100000" fill="hold" nodeType="withEffect">
                                  <p:stCondLst>
                                    <p:cond delay="22000"/>
                                  </p:stCondLst>
                                  <p:childTnLst>
                                    <p:set>
                                      <p:cBhvr>
                                        <p:cTn id="326" dur="1" fill="hold">
                                          <p:stCondLst>
                                            <p:cond delay="0"/>
                                          </p:stCondLst>
                                        </p:cTn>
                                        <p:tgtEl>
                                          <p:spTgt spid="22"/>
                                        </p:tgtEl>
                                        <p:attrNameLst>
                                          <p:attrName>style.visibility</p:attrName>
                                        </p:attrNameLst>
                                      </p:cBhvr>
                                      <p:to>
                                        <p:strVal val="visible"/>
                                      </p:to>
                                    </p:set>
                                    <p:anim calcmode="lin" valueType="num">
                                      <p:cBhvr>
                                        <p:cTn id="327" dur="500" fill="hold"/>
                                        <p:tgtEl>
                                          <p:spTgt spid="22"/>
                                        </p:tgtEl>
                                        <p:attrNameLst>
                                          <p:attrName>ppt_w</p:attrName>
                                        </p:attrNameLst>
                                      </p:cBhvr>
                                      <p:tavLst>
                                        <p:tav tm="0">
                                          <p:val>
                                            <p:fltVal val="0"/>
                                          </p:val>
                                        </p:tav>
                                        <p:tav tm="100000">
                                          <p:val>
                                            <p:strVal val="#ppt_w"/>
                                          </p:val>
                                        </p:tav>
                                      </p:tavLst>
                                    </p:anim>
                                    <p:anim calcmode="lin" valueType="num">
                                      <p:cBhvr>
                                        <p:cTn id="328" dur="500" fill="hold"/>
                                        <p:tgtEl>
                                          <p:spTgt spid="22"/>
                                        </p:tgtEl>
                                        <p:attrNameLst>
                                          <p:attrName>ppt_h</p:attrName>
                                        </p:attrNameLst>
                                      </p:cBhvr>
                                      <p:tavLst>
                                        <p:tav tm="0">
                                          <p:val>
                                            <p:fltVal val="0"/>
                                          </p:val>
                                        </p:tav>
                                        <p:tav tm="100000">
                                          <p:val>
                                            <p:strVal val="#ppt_h"/>
                                          </p:val>
                                        </p:tav>
                                      </p:tavLst>
                                    </p:anim>
                                    <p:anim calcmode="lin" valueType="num">
                                      <p:cBhvr>
                                        <p:cTn id="329" dur="500" fill="hold"/>
                                        <p:tgtEl>
                                          <p:spTgt spid="22"/>
                                        </p:tgtEl>
                                        <p:attrNameLst>
                                          <p:attrName>style.rotation</p:attrName>
                                        </p:attrNameLst>
                                      </p:cBhvr>
                                      <p:tavLst>
                                        <p:tav tm="0">
                                          <p:val>
                                            <p:fltVal val="360"/>
                                          </p:val>
                                        </p:tav>
                                        <p:tav tm="100000">
                                          <p:val>
                                            <p:fltVal val="0"/>
                                          </p:val>
                                        </p:tav>
                                      </p:tavLst>
                                    </p:anim>
                                    <p:animEffect transition="in" filter="fade">
                                      <p:cBhvr>
                                        <p:cTn id="330" dur="500"/>
                                        <p:tgtEl>
                                          <p:spTgt spid="22"/>
                                        </p:tgtEl>
                                      </p:cBhvr>
                                    </p:animEffect>
                                  </p:childTnLst>
                                </p:cTn>
                              </p:par>
                              <p:par>
                                <p:cTn id="331" presetID="49" presetClass="entr" presetSubtype="0" decel="100000" fill="hold" nodeType="withEffect">
                                  <p:stCondLst>
                                    <p:cond delay="22000"/>
                                  </p:stCondLst>
                                  <p:childTnLst>
                                    <p:set>
                                      <p:cBhvr>
                                        <p:cTn id="332" dur="1" fill="hold">
                                          <p:stCondLst>
                                            <p:cond delay="0"/>
                                          </p:stCondLst>
                                        </p:cTn>
                                        <p:tgtEl>
                                          <p:spTgt spid="37"/>
                                        </p:tgtEl>
                                        <p:attrNameLst>
                                          <p:attrName>style.visibility</p:attrName>
                                        </p:attrNameLst>
                                      </p:cBhvr>
                                      <p:to>
                                        <p:strVal val="visible"/>
                                      </p:to>
                                    </p:set>
                                    <p:anim calcmode="lin" valueType="num">
                                      <p:cBhvr>
                                        <p:cTn id="333" dur="500" fill="hold"/>
                                        <p:tgtEl>
                                          <p:spTgt spid="37"/>
                                        </p:tgtEl>
                                        <p:attrNameLst>
                                          <p:attrName>ppt_w</p:attrName>
                                        </p:attrNameLst>
                                      </p:cBhvr>
                                      <p:tavLst>
                                        <p:tav tm="0">
                                          <p:val>
                                            <p:fltVal val="0"/>
                                          </p:val>
                                        </p:tav>
                                        <p:tav tm="100000">
                                          <p:val>
                                            <p:strVal val="#ppt_w"/>
                                          </p:val>
                                        </p:tav>
                                      </p:tavLst>
                                    </p:anim>
                                    <p:anim calcmode="lin" valueType="num">
                                      <p:cBhvr>
                                        <p:cTn id="334" dur="500" fill="hold"/>
                                        <p:tgtEl>
                                          <p:spTgt spid="37"/>
                                        </p:tgtEl>
                                        <p:attrNameLst>
                                          <p:attrName>ppt_h</p:attrName>
                                        </p:attrNameLst>
                                      </p:cBhvr>
                                      <p:tavLst>
                                        <p:tav tm="0">
                                          <p:val>
                                            <p:fltVal val="0"/>
                                          </p:val>
                                        </p:tav>
                                        <p:tav tm="100000">
                                          <p:val>
                                            <p:strVal val="#ppt_h"/>
                                          </p:val>
                                        </p:tav>
                                      </p:tavLst>
                                    </p:anim>
                                    <p:anim calcmode="lin" valueType="num">
                                      <p:cBhvr>
                                        <p:cTn id="335" dur="500" fill="hold"/>
                                        <p:tgtEl>
                                          <p:spTgt spid="37"/>
                                        </p:tgtEl>
                                        <p:attrNameLst>
                                          <p:attrName>style.rotation</p:attrName>
                                        </p:attrNameLst>
                                      </p:cBhvr>
                                      <p:tavLst>
                                        <p:tav tm="0">
                                          <p:val>
                                            <p:fltVal val="360"/>
                                          </p:val>
                                        </p:tav>
                                        <p:tav tm="100000">
                                          <p:val>
                                            <p:fltVal val="0"/>
                                          </p:val>
                                        </p:tav>
                                      </p:tavLst>
                                    </p:anim>
                                    <p:animEffect transition="in" filter="fade">
                                      <p:cBhvr>
                                        <p:cTn id="336" dur="500"/>
                                        <p:tgtEl>
                                          <p:spTgt spid="37"/>
                                        </p:tgtEl>
                                      </p:cBhvr>
                                    </p:animEffect>
                                  </p:childTnLst>
                                </p:cTn>
                              </p:par>
                              <p:par>
                                <p:cTn id="337" presetID="49" presetClass="entr" presetSubtype="0" decel="100000" fill="hold" nodeType="withEffect">
                                  <p:stCondLst>
                                    <p:cond delay="22000"/>
                                  </p:stCondLst>
                                  <p:childTnLst>
                                    <p:set>
                                      <p:cBhvr>
                                        <p:cTn id="338" dur="1" fill="hold">
                                          <p:stCondLst>
                                            <p:cond delay="0"/>
                                          </p:stCondLst>
                                        </p:cTn>
                                        <p:tgtEl>
                                          <p:spTgt spid="35"/>
                                        </p:tgtEl>
                                        <p:attrNameLst>
                                          <p:attrName>style.visibility</p:attrName>
                                        </p:attrNameLst>
                                      </p:cBhvr>
                                      <p:to>
                                        <p:strVal val="visible"/>
                                      </p:to>
                                    </p:set>
                                    <p:anim calcmode="lin" valueType="num">
                                      <p:cBhvr>
                                        <p:cTn id="339" dur="500" fill="hold"/>
                                        <p:tgtEl>
                                          <p:spTgt spid="35"/>
                                        </p:tgtEl>
                                        <p:attrNameLst>
                                          <p:attrName>ppt_w</p:attrName>
                                        </p:attrNameLst>
                                      </p:cBhvr>
                                      <p:tavLst>
                                        <p:tav tm="0">
                                          <p:val>
                                            <p:fltVal val="0"/>
                                          </p:val>
                                        </p:tav>
                                        <p:tav tm="100000">
                                          <p:val>
                                            <p:strVal val="#ppt_w"/>
                                          </p:val>
                                        </p:tav>
                                      </p:tavLst>
                                    </p:anim>
                                    <p:anim calcmode="lin" valueType="num">
                                      <p:cBhvr>
                                        <p:cTn id="340" dur="500" fill="hold"/>
                                        <p:tgtEl>
                                          <p:spTgt spid="35"/>
                                        </p:tgtEl>
                                        <p:attrNameLst>
                                          <p:attrName>ppt_h</p:attrName>
                                        </p:attrNameLst>
                                      </p:cBhvr>
                                      <p:tavLst>
                                        <p:tav tm="0">
                                          <p:val>
                                            <p:fltVal val="0"/>
                                          </p:val>
                                        </p:tav>
                                        <p:tav tm="100000">
                                          <p:val>
                                            <p:strVal val="#ppt_h"/>
                                          </p:val>
                                        </p:tav>
                                      </p:tavLst>
                                    </p:anim>
                                    <p:anim calcmode="lin" valueType="num">
                                      <p:cBhvr>
                                        <p:cTn id="341" dur="500" fill="hold"/>
                                        <p:tgtEl>
                                          <p:spTgt spid="35"/>
                                        </p:tgtEl>
                                        <p:attrNameLst>
                                          <p:attrName>style.rotation</p:attrName>
                                        </p:attrNameLst>
                                      </p:cBhvr>
                                      <p:tavLst>
                                        <p:tav tm="0">
                                          <p:val>
                                            <p:fltVal val="360"/>
                                          </p:val>
                                        </p:tav>
                                        <p:tav tm="100000">
                                          <p:val>
                                            <p:fltVal val="0"/>
                                          </p:val>
                                        </p:tav>
                                      </p:tavLst>
                                    </p:anim>
                                    <p:animEffect transition="in" filter="fade">
                                      <p:cBhvr>
                                        <p:cTn id="3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43"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Фанфары 3 - Детские задорные 1.mp3">
            <a:hlinkClick r:id="" action="ppaction://media"/>
          </p:cNvPr>
          <p:cNvPicPr>
            <a:picLocks noRot="1" noChangeAspect="1"/>
          </p:cNvPicPr>
          <p:nvPr>
            <a:audioFile r:link="rId1"/>
          </p:nvPr>
        </p:nvPicPr>
        <p:blipFill>
          <a:blip r:embed="rId3" cstate="email"/>
          <a:srcRect/>
          <a:stretch>
            <a:fillRect/>
          </a:stretch>
        </p:blipFill>
        <p:spPr bwMode="auto">
          <a:xfrm>
            <a:off x="0" y="4941888"/>
            <a:ext cx="304800" cy="304800"/>
          </a:xfrm>
          <a:prstGeom prst="rect">
            <a:avLst/>
          </a:prstGeom>
          <a:noFill/>
          <a:ln w="9525">
            <a:noFill/>
            <a:miter lim="800000"/>
            <a:headEnd/>
            <a:tailEnd/>
          </a:ln>
        </p:spPr>
      </p:pic>
      <p:pic>
        <p:nvPicPr>
          <p:cNvPr id="6147" name="Picture 3"/>
          <p:cNvPicPr>
            <a:picLocks noChangeAspect="1" noChangeArrowheads="1"/>
          </p:cNvPicPr>
          <p:nvPr/>
        </p:nvPicPr>
        <p:blipFill>
          <a:blip r:embed="rId4"/>
          <a:srcRect/>
          <a:stretch>
            <a:fillRect/>
          </a:stretch>
        </p:blipFill>
        <p:spPr bwMode="auto">
          <a:xfrm>
            <a:off x="1252538" y="104775"/>
            <a:ext cx="6737350" cy="67532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936625" y="223838"/>
            <a:ext cx="7270750" cy="461962"/>
          </a:xfrm>
          <a:prstGeom prst="rect">
            <a:avLst/>
          </a:prstGeom>
          <a:noFill/>
          <a:ln w="9525">
            <a:noFill/>
            <a:miter lim="800000"/>
            <a:headEnd/>
            <a:tailEnd/>
          </a:ln>
        </p:spPr>
        <p:txBody>
          <a:bodyPr>
            <a:spAutoFit/>
          </a:bodyPr>
          <a:lstStyle/>
          <a:p>
            <a:pPr algn="ctr">
              <a:defRPr/>
            </a:pPr>
            <a:r>
              <a:rPr lang="ru-RU" sz="2400" b="1" dirty="0">
                <a:solidFill>
                  <a:schemeClr val="accent1">
                    <a:lumMod val="75000"/>
                  </a:schemeClr>
                </a:solidFill>
                <a:latin typeface="Calibri" pitchFamily="34" charset="0"/>
              </a:rPr>
              <a:t>Источники информации:</a:t>
            </a:r>
          </a:p>
        </p:txBody>
      </p:sp>
      <p:sp>
        <p:nvSpPr>
          <p:cNvPr id="8" name="Rectangle 3"/>
          <p:cNvSpPr>
            <a:spLocks noChangeArrowheads="1"/>
          </p:cNvSpPr>
          <p:nvPr/>
        </p:nvSpPr>
        <p:spPr bwMode="auto">
          <a:xfrm>
            <a:off x="149225" y="760413"/>
            <a:ext cx="8994775" cy="4862512"/>
          </a:xfrm>
          <a:prstGeom prst="rect">
            <a:avLst/>
          </a:prstGeom>
          <a:noFill/>
          <a:ln w="9525">
            <a:noFill/>
            <a:miter lim="800000"/>
            <a:headEnd/>
            <a:tailEnd/>
          </a:ln>
          <a:effectLst/>
        </p:spPr>
        <p:txBody>
          <a:bodyPr anchor="ctr">
            <a:spAutoFit/>
          </a:bodyPr>
          <a:lstStyle/>
          <a:p>
            <a:pPr marL="357188" indent="-357188" eaLnBrk="0" hangingPunct="0">
              <a:spcBef>
                <a:spcPts val="1200"/>
              </a:spcBef>
              <a:buFont typeface="+mj-lt"/>
              <a:buAutoNum type="arabicPeriod"/>
              <a:defRPr/>
            </a:pPr>
            <a:r>
              <a:rPr lang="ru-RU" sz="2000" dirty="0">
                <a:solidFill>
                  <a:srgbClr val="003399"/>
                </a:solidFill>
                <a:latin typeface="+mj-lt"/>
              </a:rPr>
              <a:t>Задания, придуманные авторами самостоятельно;</a:t>
            </a:r>
          </a:p>
          <a:p>
            <a:pPr marL="357188" indent="-357188" eaLnBrk="0" hangingPunct="0">
              <a:spcBef>
                <a:spcPts val="1200"/>
              </a:spcBef>
              <a:buFont typeface="+mj-lt"/>
              <a:buAutoNum type="arabicPeriod"/>
              <a:defRPr/>
            </a:pPr>
            <a:r>
              <a:rPr lang="ru-RU" sz="2000" dirty="0">
                <a:solidFill>
                  <a:srgbClr val="003399"/>
                </a:solidFill>
                <a:latin typeface="+mj-lt"/>
              </a:rPr>
              <a:t>Г. Остер  Задачник. Ненаглядное пособие по математике, МОСКВА, «</a:t>
            </a:r>
            <a:r>
              <a:rPr lang="ru-RU" sz="2000" dirty="0" err="1">
                <a:solidFill>
                  <a:srgbClr val="003399"/>
                </a:solidFill>
                <a:latin typeface="+mj-lt"/>
              </a:rPr>
              <a:t>Спарк-М</a:t>
            </a:r>
            <a:r>
              <a:rPr lang="ru-RU" sz="2000" dirty="0">
                <a:solidFill>
                  <a:srgbClr val="003399"/>
                </a:solidFill>
                <a:latin typeface="+mj-lt"/>
              </a:rPr>
              <a:t>», 1992;</a:t>
            </a:r>
          </a:p>
          <a:p>
            <a:pPr marL="357188" indent="-357188" eaLnBrk="0" hangingPunct="0">
              <a:spcBef>
                <a:spcPts val="1200"/>
              </a:spcBef>
              <a:buFont typeface="+mj-lt"/>
              <a:buAutoNum type="arabicPeriod"/>
              <a:defRPr/>
            </a:pPr>
            <a:r>
              <a:rPr lang="en-US" sz="2000" dirty="0">
                <a:solidFill>
                  <a:srgbClr val="003399"/>
                </a:solidFill>
                <a:latin typeface="+mj-lt"/>
                <a:hlinkClick r:id="rId2"/>
              </a:rPr>
              <a:t>http://informatika.kspu.ru/mproj/basealg/Meropriyatie.htm</a:t>
            </a:r>
            <a:r>
              <a:rPr lang="ru-RU" sz="2000" dirty="0">
                <a:solidFill>
                  <a:srgbClr val="003399"/>
                </a:solidFill>
                <a:latin typeface="+mj-lt"/>
              </a:rPr>
              <a:t> </a:t>
            </a:r>
          </a:p>
          <a:p>
            <a:pPr marL="357188" indent="-357188">
              <a:spcBef>
                <a:spcPts val="1200"/>
              </a:spcBef>
              <a:buFont typeface="+mj-lt"/>
              <a:buAutoNum type="arabicPeriod" startAt="4"/>
              <a:defRPr/>
            </a:pPr>
            <a:r>
              <a:rPr lang="en-US" sz="2000" dirty="0">
                <a:solidFill>
                  <a:srgbClr val="003399"/>
                </a:solidFill>
                <a:latin typeface="+mj-lt"/>
                <a:hlinkClick r:id="rId3"/>
              </a:rPr>
              <a:t>http://www.metod-kopilka.ru/page-5-1-14.html</a:t>
            </a:r>
            <a:endParaRPr lang="ru-RU" sz="2000" dirty="0">
              <a:solidFill>
                <a:srgbClr val="003399"/>
              </a:solidFill>
              <a:latin typeface="+mj-lt"/>
            </a:endParaRPr>
          </a:p>
          <a:p>
            <a:pPr marL="357188" indent="-357188">
              <a:spcBef>
                <a:spcPts val="1200"/>
              </a:spcBef>
              <a:buFont typeface="+mj-lt"/>
              <a:buAutoNum type="arabicPeriod" startAt="4"/>
              <a:defRPr/>
            </a:pPr>
            <a:r>
              <a:rPr lang="en-US" sz="2000" dirty="0">
                <a:solidFill>
                  <a:srgbClr val="003399"/>
                </a:solidFill>
                <a:latin typeface="+mj-lt"/>
                <a:hlinkClick r:id="rId4"/>
              </a:rPr>
              <a:t>http://www.math-on-line.com/olympiada-edu/katalog-math-logica-zakon-1.html</a:t>
            </a:r>
            <a:r>
              <a:rPr lang="ru-RU" sz="2000" dirty="0">
                <a:solidFill>
                  <a:srgbClr val="003399"/>
                </a:solidFill>
                <a:latin typeface="+mj-lt"/>
              </a:rPr>
              <a:t> </a:t>
            </a:r>
          </a:p>
          <a:p>
            <a:pPr marL="357188" indent="-357188">
              <a:spcBef>
                <a:spcPts val="1200"/>
              </a:spcBef>
              <a:buFont typeface="+mj-lt"/>
              <a:buAutoNum type="arabicPeriod" startAt="4"/>
              <a:defRPr/>
            </a:pPr>
            <a:r>
              <a:rPr lang="ru-RU" sz="2000" dirty="0">
                <a:solidFill>
                  <a:srgbClr val="003399"/>
                </a:solidFill>
                <a:latin typeface="+mj-lt"/>
              </a:rPr>
              <a:t> </a:t>
            </a:r>
            <a:r>
              <a:rPr lang="en-US" sz="2000" dirty="0">
                <a:solidFill>
                  <a:srgbClr val="003399"/>
                </a:solidFill>
                <a:latin typeface="+mj-lt"/>
                <a:hlinkClick r:id="rId5"/>
              </a:rPr>
              <a:t>http://festival.1september.ru/articles/311041/</a:t>
            </a:r>
            <a:endParaRPr lang="ru-RU" sz="2000" dirty="0">
              <a:solidFill>
                <a:srgbClr val="003399"/>
              </a:solidFill>
              <a:latin typeface="+mj-lt"/>
            </a:endParaRPr>
          </a:p>
          <a:p>
            <a:pPr marL="357188" indent="-357188">
              <a:spcBef>
                <a:spcPts val="1200"/>
              </a:spcBef>
              <a:defRPr/>
            </a:pPr>
            <a:endParaRPr lang="ru-RU" sz="2000" dirty="0">
              <a:solidFill>
                <a:srgbClr val="003399"/>
              </a:solidFill>
              <a:latin typeface="+mj-lt"/>
            </a:endParaRPr>
          </a:p>
          <a:p>
            <a:pPr marL="457200" indent="-457200" eaLnBrk="0" hangingPunct="0">
              <a:spcBef>
                <a:spcPts val="1200"/>
              </a:spcBef>
              <a:buFont typeface="+mj-lt"/>
              <a:buAutoNum type="arabicPeriod"/>
              <a:defRPr/>
            </a:pPr>
            <a:endParaRPr lang="ru-RU" sz="2000" dirty="0">
              <a:solidFill>
                <a:srgbClr val="003399"/>
              </a:solidFill>
              <a:latin typeface="+mj-lt"/>
            </a:endParaRPr>
          </a:p>
          <a:p>
            <a:pPr marL="457200" indent="-457200" eaLnBrk="0" hangingPunct="0">
              <a:spcBef>
                <a:spcPts val="1200"/>
              </a:spcBef>
              <a:buFont typeface="+mj-lt"/>
              <a:buAutoNum type="arabicPeriod"/>
              <a:defRPr/>
            </a:pPr>
            <a:endParaRPr lang="ru-RU" sz="2000" dirty="0">
              <a:solidFill>
                <a:srgbClr val="003399"/>
              </a:solidFill>
              <a:latin typeface="+mj-lt"/>
            </a:endParaRPr>
          </a:p>
          <a:p>
            <a:pPr marL="457200" indent="-457200" eaLnBrk="0" hangingPunct="0">
              <a:spcBef>
                <a:spcPts val="1200"/>
              </a:spcBef>
              <a:buFont typeface="+mj-lt"/>
              <a:buAutoNum type="arabicPeriod"/>
              <a:defRPr/>
            </a:pPr>
            <a:endParaRPr lang="ru-RU" sz="2000" dirty="0">
              <a:solidFill>
                <a:srgbClr val="003399"/>
              </a:solidFill>
              <a:latin typeface="+mj-l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936625" y="212725"/>
            <a:ext cx="7270750" cy="461963"/>
          </a:xfrm>
          <a:prstGeom prst="rect">
            <a:avLst/>
          </a:prstGeom>
          <a:noFill/>
          <a:ln w="9525">
            <a:noFill/>
            <a:miter lim="800000"/>
            <a:headEnd/>
            <a:tailEnd/>
          </a:ln>
        </p:spPr>
        <p:txBody>
          <a:bodyPr>
            <a:spAutoFit/>
          </a:bodyPr>
          <a:lstStyle/>
          <a:p>
            <a:pPr algn="ctr">
              <a:defRPr/>
            </a:pPr>
            <a:r>
              <a:rPr lang="ru-RU" sz="2400" b="1" dirty="0">
                <a:solidFill>
                  <a:schemeClr val="accent1">
                    <a:lumMod val="75000"/>
                  </a:schemeClr>
                </a:solidFill>
                <a:latin typeface="Calibri" pitchFamily="34" charset="0"/>
              </a:rPr>
              <a:t>Иллюстрации и звук:</a:t>
            </a:r>
          </a:p>
        </p:txBody>
      </p:sp>
      <p:sp>
        <p:nvSpPr>
          <p:cNvPr id="3" name="Rectangle 3"/>
          <p:cNvSpPr>
            <a:spLocks noChangeArrowheads="1"/>
          </p:cNvSpPr>
          <p:nvPr/>
        </p:nvSpPr>
        <p:spPr bwMode="auto">
          <a:xfrm>
            <a:off x="166688" y="914400"/>
            <a:ext cx="8734425" cy="2708275"/>
          </a:xfrm>
          <a:prstGeom prst="rect">
            <a:avLst/>
          </a:prstGeom>
          <a:noFill/>
          <a:ln w="9525">
            <a:noFill/>
            <a:miter lim="800000"/>
            <a:headEnd/>
            <a:tailEnd/>
          </a:ln>
          <a:effectLst/>
        </p:spPr>
        <p:txBody>
          <a:bodyPr anchor="ctr">
            <a:spAutoFit/>
          </a:bodyPr>
          <a:lstStyle/>
          <a:p>
            <a:pPr marL="357188" indent="-357188">
              <a:spcBef>
                <a:spcPts val="1200"/>
              </a:spcBef>
              <a:buFont typeface="+mj-lt"/>
              <a:buAutoNum type="arabicPeriod"/>
              <a:defRPr/>
            </a:pPr>
            <a:r>
              <a:rPr lang="en-US" sz="2000" dirty="0">
                <a:solidFill>
                  <a:srgbClr val="003399"/>
                </a:solidFill>
                <a:latin typeface="+mj-lt"/>
                <a:hlinkClick r:id="rId2"/>
              </a:rPr>
              <a:t>http://lenagold.ru/</a:t>
            </a:r>
            <a:endParaRPr lang="ru-RU" sz="2000" dirty="0">
              <a:solidFill>
                <a:srgbClr val="003399"/>
              </a:solidFill>
              <a:latin typeface="+mj-lt"/>
            </a:endParaRPr>
          </a:p>
          <a:p>
            <a:pPr marL="357188" indent="-357188" eaLnBrk="0" hangingPunct="0">
              <a:spcBef>
                <a:spcPts val="1200"/>
              </a:spcBef>
              <a:buFont typeface="+mj-lt"/>
              <a:buAutoNum type="arabicPeriod"/>
              <a:defRPr/>
            </a:pPr>
            <a:r>
              <a:rPr lang="en-US" sz="2000" dirty="0">
                <a:solidFill>
                  <a:srgbClr val="003399"/>
                </a:solidFill>
                <a:latin typeface="+mj-lt"/>
                <a:hlinkClick r:id="rId3"/>
              </a:rPr>
              <a:t>http://basik.ru/wallpapers/beauty_walls_14/</a:t>
            </a:r>
            <a:r>
              <a:rPr lang="ru-RU" sz="2000" dirty="0">
                <a:solidFill>
                  <a:srgbClr val="003399"/>
                </a:solidFill>
                <a:latin typeface="+mj-lt"/>
              </a:rPr>
              <a:t> </a:t>
            </a:r>
          </a:p>
          <a:p>
            <a:pPr marL="357188" indent="-357188" eaLnBrk="0" hangingPunct="0">
              <a:spcBef>
                <a:spcPts val="1200"/>
              </a:spcBef>
              <a:buFont typeface="+mj-lt"/>
              <a:buAutoNum type="arabicPeriod"/>
              <a:defRPr/>
            </a:pPr>
            <a:r>
              <a:rPr lang="ru-RU" sz="2000" dirty="0">
                <a:solidFill>
                  <a:srgbClr val="003399"/>
                </a:solidFill>
                <a:latin typeface="+mj-lt"/>
              </a:rPr>
              <a:t> </a:t>
            </a:r>
            <a:r>
              <a:rPr lang="en-US" sz="2000" dirty="0">
                <a:solidFill>
                  <a:srgbClr val="003399"/>
                </a:solidFill>
                <a:latin typeface="+mj-lt"/>
                <a:hlinkClick r:id="rId4"/>
              </a:rPr>
              <a:t>http://rington4ik.info/288-luchshie-korotkie-zvuki-na-sms-2011-goda.html</a:t>
            </a:r>
            <a:r>
              <a:rPr lang="ru-RU" sz="2000" dirty="0">
                <a:solidFill>
                  <a:srgbClr val="003399"/>
                </a:solidFill>
                <a:latin typeface="+mj-lt"/>
              </a:rPr>
              <a:t> </a:t>
            </a:r>
          </a:p>
          <a:p>
            <a:pPr marL="357188" indent="-357188" eaLnBrk="0" hangingPunct="0">
              <a:spcBef>
                <a:spcPts val="1200"/>
              </a:spcBef>
              <a:buFont typeface="+mj-lt"/>
              <a:buAutoNum type="arabicPeriod"/>
              <a:defRPr/>
            </a:pPr>
            <a:r>
              <a:rPr lang="en-US" sz="2000" dirty="0">
                <a:solidFill>
                  <a:srgbClr val="003399"/>
                </a:solidFill>
                <a:latin typeface="+mj-lt"/>
                <a:hlinkClick r:id="rId5"/>
              </a:rPr>
              <a:t>http://minusodin.narod.ru/fanfari.html</a:t>
            </a:r>
            <a:r>
              <a:rPr lang="ru-RU" sz="2000" dirty="0">
                <a:solidFill>
                  <a:srgbClr val="003399"/>
                </a:solidFill>
                <a:latin typeface="+mj-lt"/>
              </a:rPr>
              <a:t> </a:t>
            </a:r>
          </a:p>
          <a:p>
            <a:pPr marL="357188" indent="-357188" eaLnBrk="0" hangingPunct="0">
              <a:spcBef>
                <a:spcPts val="1200"/>
              </a:spcBef>
              <a:buFont typeface="+mj-lt"/>
              <a:buAutoNum type="arabicPeriod"/>
              <a:defRPr/>
            </a:pPr>
            <a:endParaRPr lang="ru-RU" sz="2000" dirty="0">
              <a:solidFill>
                <a:srgbClr val="003399"/>
              </a:solidFill>
              <a:latin typeface="+mj-lt"/>
            </a:endParaRPr>
          </a:p>
          <a:p>
            <a:pPr marL="357188" indent="-357188" eaLnBrk="0" hangingPunct="0">
              <a:spcBef>
                <a:spcPts val="1200"/>
              </a:spcBef>
              <a:buFont typeface="+mj-lt"/>
              <a:buAutoNum type="arabicPeriod"/>
              <a:defRPr/>
            </a:pPr>
            <a:endParaRPr lang="ru-RU" sz="2000" dirty="0">
              <a:solidFill>
                <a:srgbClr val="003399"/>
              </a:solidFill>
              <a:latin typeface="+mj-l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Фанфары 3 - Детские задорные 1.mp3">
            <a:hlinkClick r:id="" action="ppaction://media"/>
          </p:cNvPr>
          <p:cNvPicPr>
            <a:picLocks noRot="1" noChangeAspect="1"/>
          </p:cNvPicPr>
          <p:nvPr>
            <a:audioFile r:link="rId1"/>
          </p:nvPr>
        </p:nvPicPr>
        <p:blipFill>
          <a:blip r:embed="rId3" cstate="email"/>
          <a:srcRect/>
          <a:stretch>
            <a:fillRect/>
          </a:stretch>
        </p:blipFill>
        <p:spPr bwMode="auto">
          <a:xfrm>
            <a:off x="0" y="4941888"/>
            <a:ext cx="304800" cy="304800"/>
          </a:xfrm>
          <a:prstGeom prst="rect">
            <a:avLst/>
          </a:prstGeom>
          <a:noFill/>
          <a:ln w="9525">
            <a:noFill/>
            <a:miter lim="800000"/>
            <a:headEnd/>
            <a:tailEnd/>
          </a:ln>
        </p:spPr>
      </p:pic>
      <p:pic>
        <p:nvPicPr>
          <p:cNvPr id="7171" name="Picture 24" descr="Анимашки Компьютеры"/>
          <p:cNvPicPr>
            <a:picLocks noChangeAspect="1" noChangeArrowheads="1" noCrop="1"/>
          </p:cNvPicPr>
          <p:nvPr/>
        </p:nvPicPr>
        <p:blipFill>
          <a:blip r:embed="rId4" cstate="email"/>
          <a:srcRect/>
          <a:stretch>
            <a:fillRect/>
          </a:stretch>
        </p:blipFill>
        <p:spPr bwMode="auto">
          <a:xfrm>
            <a:off x="336550" y="93663"/>
            <a:ext cx="1128713" cy="1466850"/>
          </a:xfrm>
          <a:prstGeom prst="rect">
            <a:avLst/>
          </a:prstGeom>
          <a:noFill/>
          <a:ln w="9525">
            <a:noFill/>
            <a:miter lim="800000"/>
            <a:headEnd/>
            <a:tailEnd/>
          </a:ln>
        </p:spPr>
      </p:pic>
      <p:pic>
        <p:nvPicPr>
          <p:cNvPr id="7172" name="Picture 24" descr="Анимашки Компьютеры"/>
          <p:cNvPicPr>
            <a:picLocks noChangeAspect="1" noChangeArrowheads="1" noCrop="1"/>
          </p:cNvPicPr>
          <p:nvPr/>
        </p:nvPicPr>
        <p:blipFill>
          <a:blip r:embed="rId5" cstate="email"/>
          <a:srcRect/>
          <a:stretch>
            <a:fillRect/>
          </a:stretch>
        </p:blipFill>
        <p:spPr bwMode="auto">
          <a:xfrm flipH="1">
            <a:off x="7667625" y="109538"/>
            <a:ext cx="1193800" cy="1466850"/>
          </a:xfrm>
          <a:prstGeom prst="rect">
            <a:avLst/>
          </a:prstGeom>
          <a:noFill/>
          <a:ln w="9525">
            <a:noFill/>
            <a:miter lim="800000"/>
            <a:headEnd/>
            <a:tailEnd/>
          </a:ln>
        </p:spPr>
      </p:pic>
      <p:sp>
        <p:nvSpPr>
          <p:cNvPr id="5" name="Прямоугольник 4"/>
          <p:cNvSpPr/>
          <p:nvPr/>
        </p:nvSpPr>
        <p:spPr>
          <a:xfrm>
            <a:off x="1691680" y="110091"/>
            <a:ext cx="5256584" cy="132343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SOS!</a:t>
            </a:r>
            <a:endParaRPr lang="ru-RU"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7174" name="Содержимое 2"/>
          <p:cNvSpPr txBox="1">
            <a:spLocks/>
          </p:cNvSpPr>
          <p:nvPr/>
        </p:nvSpPr>
        <p:spPr bwMode="auto">
          <a:xfrm>
            <a:off x="457200" y="1433513"/>
            <a:ext cx="8229600" cy="4525962"/>
          </a:xfrm>
          <a:prstGeom prst="rect">
            <a:avLst/>
          </a:prstGeom>
          <a:noFill/>
          <a:ln w="9525">
            <a:noFill/>
            <a:miter lim="800000"/>
            <a:headEnd/>
            <a:tailEnd/>
          </a:ln>
        </p:spPr>
        <p:txBody>
          <a:bodyPr/>
          <a:lstStyle/>
          <a:p>
            <a:pPr algn="ctr">
              <a:spcBef>
                <a:spcPct val="20000"/>
              </a:spcBef>
            </a:pPr>
            <a:r>
              <a:rPr lang="ru-RU" altLang="ru-RU" b="1">
                <a:solidFill>
                  <a:srgbClr val="376092"/>
                </a:solidFill>
                <a:cs typeface="Arial" charset="0"/>
              </a:rPr>
              <a:t>“Помогите! К нам в страну закрался ВИРУС и скоро от его пакостей мы все погибнем! Пожалуйста, отправьте к нам  юных программистов, потому что только они могут помочь нам в борьбе с ВИРУСОМ. Мы выяснили, что победить его можно очень странным способом. Вы все должны бороться между собой в виртуальной реальности. Вирус будет побежден, если вы пройдете все испытания. Мы знаем, что это очень трудно. Но вы наше единственное спасение.  Для того чтобы вы не заблудились, мы смогли приготовить вам ПРОВОДНИКА. </a:t>
            </a:r>
          </a:p>
          <a:p>
            <a:pPr algn="ctr">
              <a:spcBef>
                <a:spcPct val="20000"/>
              </a:spcBef>
            </a:pPr>
            <a:r>
              <a:rPr lang="ru-RU" altLang="ru-RU" b="1">
                <a:solidFill>
                  <a:srgbClr val="376092"/>
                </a:solidFill>
                <a:cs typeface="Arial" charset="0"/>
              </a:rPr>
              <a:t>Помогите! SOS! SOS! SOS! ”</a:t>
            </a:r>
            <a:br>
              <a:rPr lang="ru-RU" altLang="ru-RU" b="1">
                <a:solidFill>
                  <a:srgbClr val="376092"/>
                </a:solidFill>
                <a:cs typeface="Arial" charset="0"/>
              </a:rPr>
            </a:br>
            <a:endParaRPr lang="ru-RU" altLang="ru-RU" b="1">
              <a:solidFill>
                <a:srgbClr val="376092"/>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Фанфары 3 - Детские задорные 1.mp3">
            <a:hlinkClick r:id="" action="ppaction://media"/>
          </p:cNvPr>
          <p:cNvPicPr>
            <a:picLocks noRot="1" noChangeAspect="1"/>
          </p:cNvPicPr>
          <p:nvPr>
            <a:audioFile r:link="rId1"/>
          </p:nvPr>
        </p:nvPicPr>
        <p:blipFill>
          <a:blip r:embed="rId3" cstate="email"/>
          <a:srcRect/>
          <a:stretch>
            <a:fillRect/>
          </a:stretch>
        </p:blipFill>
        <p:spPr bwMode="auto">
          <a:xfrm>
            <a:off x="0" y="4941888"/>
            <a:ext cx="304800" cy="304800"/>
          </a:xfrm>
          <a:prstGeom prst="rect">
            <a:avLst/>
          </a:prstGeom>
          <a:noFill/>
          <a:ln w="9525">
            <a:noFill/>
            <a:miter lim="800000"/>
            <a:headEnd/>
            <a:tailEnd/>
          </a:ln>
        </p:spPr>
      </p:pic>
      <p:graphicFrame>
        <p:nvGraphicFramePr>
          <p:cNvPr id="6" name="Таблица 5"/>
          <p:cNvGraphicFramePr>
            <a:graphicFrameLocks noGrp="1"/>
          </p:cNvGraphicFramePr>
          <p:nvPr/>
        </p:nvGraphicFramePr>
        <p:xfrm>
          <a:off x="304800" y="1624013"/>
          <a:ext cx="8229600" cy="2468880"/>
        </p:xfrm>
        <a:graphic>
          <a:graphicData uri="http://schemas.openxmlformats.org/drawingml/2006/table">
            <a:tbl>
              <a:tblPr firstRow="1" firstCol="1" bandRow="1">
                <a:tableStyleId>{5C22544A-7EE6-4342-B048-85BDC9FD1C3A}</a:tableStyleId>
              </a:tblPr>
              <a:tblGrid>
                <a:gridCol w="2002971"/>
                <a:gridCol w="6226629"/>
              </a:tblGrid>
              <a:tr h="822854">
                <a:tc>
                  <a:txBody>
                    <a:bodyPr/>
                    <a:lstStyle/>
                    <a:p>
                      <a:pPr marL="21590">
                        <a:spcAft>
                          <a:spcPts val="0"/>
                        </a:spcAft>
                        <a:tabLst>
                          <a:tab pos="9372600" algn="l"/>
                        </a:tabLst>
                      </a:pPr>
                      <a:r>
                        <a:rPr lang="ru-RU" sz="1800" u="sng" dirty="0">
                          <a:effectLst/>
                        </a:rPr>
                        <a:t>Задачи:</a:t>
                      </a:r>
                      <a:endParaRPr lang="ru-RU" sz="1800" dirty="0">
                        <a:effectLst/>
                      </a:endParaRPr>
                    </a:p>
                    <a:p>
                      <a:pPr marL="21590" indent="179705">
                        <a:spcAft>
                          <a:spcPts val="0"/>
                        </a:spcAft>
                        <a:tabLst>
                          <a:tab pos="9372600" algn="l"/>
                        </a:tabLst>
                      </a:pPr>
                      <a:r>
                        <a:rPr lang="ru-RU" sz="1800" dirty="0">
                          <a:effectLst/>
                        </a:rPr>
                        <a:t>-  обучающие</a:t>
                      </a:r>
                    </a:p>
                    <a:p>
                      <a:pPr>
                        <a:spcAft>
                          <a:spcPts val="0"/>
                        </a:spcAft>
                        <a:tabLst>
                          <a:tab pos="9372600" algn="l"/>
                        </a:tabLst>
                      </a:pPr>
                      <a:r>
                        <a:rPr lang="ru-RU" sz="1800" dirty="0">
                          <a:effectLst/>
                        </a:rPr>
                        <a:t> </a:t>
                      </a:r>
                      <a:endParaRPr lang="ru-RU" sz="1800" dirty="0">
                        <a:effectLst/>
                        <a:latin typeface="Times New Roman"/>
                        <a:ea typeface="Times New Roman"/>
                      </a:endParaRPr>
                    </a:p>
                  </a:txBody>
                  <a:tcPr marL="68154" marR="68154" marT="0" marB="0" anchor="ctr"/>
                </a:tc>
                <a:tc>
                  <a:txBody>
                    <a:bodyPr/>
                    <a:lstStyle/>
                    <a:p>
                      <a:pPr marL="342900" lvl="0" indent="-342900">
                        <a:spcAft>
                          <a:spcPts val="0"/>
                        </a:spcAft>
                        <a:buFont typeface="Symbol"/>
                        <a:buChar char=""/>
                      </a:pPr>
                      <a:r>
                        <a:rPr lang="ru-RU" sz="1800" dirty="0">
                          <a:effectLst/>
                        </a:rPr>
                        <a:t>повторение и закрепление пройденного материала;</a:t>
                      </a:r>
                    </a:p>
                    <a:p>
                      <a:pPr marL="342900" lvl="0" indent="-342900">
                        <a:spcAft>
                          <a:spcPts val="0"/>
                        </a:spcAft>
                        <a:buFont typeface="Symbol"/>
                        <a:buChar char=""/>
                      </a:pPr>
                      <a:r>
                        <a:rPr lang="ru-RU" sz="1800" dirty="0">
                          <a:effectLst/>
                        </a:rPr>
                        <a:t>развитие у школьников умения излагать мысли, моделировать ситуацию;</a:t>
                      </a:r>
                      <a:endParaRPr lang="ru-RU" sz="1800" dirty="0">
                        <a:effectLst/>
                        <a:latin typeface="Times New Roman"/>
                        <a:ea typeface="Times New Roman"/>
                      </a:endParaRPr>
                    </a:p>
                  </a:txBody>
                  <a:tcPr marL="68154" marR="68154" marT="0" marB="0"/>
                </a:tc>
              </a:tr>
              <a:tr h="1097139">
                <a:tc>
                  <a:txBody>
                    <a:bodyPr/>
                    <a:lstStyle/>
                    <a:p>
                      <a:pPr marL="21590" indent="179705">
                        <a:spcAft>
                          <a:spcPts val="0"/>
                        </a:spcAft>
                        <a:tabLst>
                          <a:tab pos="9372600" algn="l"/>
                        </a:tabLst>
                      </a:pPr>
                      <a:r>
                        <a:rPr lang="ru-RU" sz="1800" dirty="0">
                          <a:effectLst/>
                        </a:rPr>
                        <a:t> </a:t>
                      </a:r>
                    </a:p>
                    <a:p>
                      <a:pPr marL="21590" indent="179705">
                        <a:spcAft>
                          <a:spcPts val="0"/>
                        </a:spcAft>
                        <a:tabLst>
                          <a:tab pos="9372600" algn="l"/>
                        </a:tabLst>
                      </a:pPr>
                      <a:r>
                        <a:rPr lang="ru-RU" sz="1800" dirty="0">
                          <a:effectLst/>
                        </a:rPr>
                        <a:t>- развивающие</a:t>
                      </a:r>
                    </a:p>
                    <a:p>
                      <a:pPr marL="21590" indent="179705">
                        <a:spcAft>
                          <a:spcPts val="0"/>
                        </a:spcAft>
                        <a:tabLst>
                          <a:tab pos="9372600" algn="l"/>
                        </a:tabLst>
                      </a:pPr>
                      <a:r>
                        <a:rPr lang="ru-RU" sz="1800" u="none" strike="noStrike" dirty="0">
                          <a:effectLst/>
                        </a:rPr>
                        <a:t> </a:t>
                      </a:r>
                      <a:endParaRPr lang="ru-RU" sz="1800" dirty="0">
                        <a:effectLst/>
                        <a:latin typeface="Times New Roman"/>
                        <a:ea typeface="Times New Roman"/>
                      </a:endParaRPr>
                    </a:p>
                  </a:txBody>
                  <a:tcPr marL="68154" marR="68154" marT="0" marB="0" anchor="ctr"/>
                </a:tc>
                <a:tc>
                  <a:txBody>
                    <a:bodyPr/>
                    <a:lstStyle/>
                    <a:p>
                      <a:pPr indent="201295" algn="just">
                        <a:spcAft>
                          <a:spcPts val="0"/>
                        </a:spcAft>
                        <a:tabLst>
                          <a:tab pos="9372600" algn="l"/>
                        </a:tabLst>
                      </a:pPr>
                      <a:r>
                        <a:rPr lang="ru-RU" sz="1800" b="1" dirty="0">
                          <a:effectLst/>
                        </a:rPr>
                        <a:t>Развивать логическое мышление обучающихся, память, внимание, познавательную активность, способность быстро воспринимать информацию.</a:t>
                      </a:r>
                    </a:p>
                    <a:p>
                      <a:pPr indent="201295" algn="just">
                        <a:spcAft>
                          <a:spcPts val="0"/>
                        </a:spcAft>
                        <a:tabLst>
                          <a:tab pos="9372600" algn="l"/>
                        </a:tabLst>
                      </a:pPr>
                      <a:r>
                        <a:rPr lang="ru-RU" sz="1800" b="1" dirty="0">
                          <a:effectLst/>
                        </a:rPr>
                        <a:t> </a:t>
                      </a:r>
                      <a:endParaRPr lang="ru-RU" sz="1800" b="1" dirty="0">
                        <a:effectLst/>
                        <a:latin typeface="Times New Roman"/>
                        <a:ea typeface="Times New Roman"/>
                      </a:endParaRPr>
                    </a:p>
                  </a:txBody>
                  <a:tcPr marL="68154" marR="68154" marT="0" marB="0"/>
                </a:tc>
              </a:tr>
              <a:tr h="548569">
                <a:tc>
                  <a:txBody>
                    <a:bodyPr/>
                    <a:lstStyle/>
                    <a:p>
                      <a:pPr>
                        <a:spcAft>
                          <a:spcPts val="0"/>
                        </a:spcAft>
                        <a:tabLst>
                          <a:tab pos="9372600" algn="l"/>
                        </a:tabLst>
                      </a:pPr>
                      <a:r>
                        <a:rPr lang="ru-RU" sz="1800" dirty="0">
                          <a:effectLst/>
                        </a:rPr>
                        <a:t>-   воспитательные</a:t>
                      </a:r>
                      <a:endParaRPr lang="ru-RU" sz="1800" dirty="0">
                        <a:effectLst/>
                        <a:latin typeface="Times New Roman"/>
                        <a:ea typeface="Times New Roman"/>
                      </a:endParaRPr>
                    </a:p>
                  </a:txBody>
                  <a:tcPr marL="68154" marR="68154" marT="0" marB="0" anchor="ctr"/>
                </a:tc>
                <a:tc>
                  <a:txBody>
                    <a:bodyPr/>
                    <a:lstStyle/>
                    <a:p>
                      <a:pPr indent="201295" algn="just">
                        <a:spcAft>
                          <a:spcPts val="0"/>
                        </a:spcAft>
                        <a:tabLst>
                          <a:tab pos="9372600" algn="l"/>
                        </a:tabLst>
                      </a:pPr>
                      <a:r>
                        <a:rPr lang="ru-RU" sz="1800" b="1" dirty="0">
                          <a:effectLst/>
                        </a:rPr>
                        <a:t>Воспитывать у обучающихся самостоятельность, активность, интерес к предмету, правила поведения;</a:t>
                      </a:r>
                      <a:endParaRPr lang="ru-RU" sz="1800" b="1" dirty="0">
                        <a:effectLst/>
                        <a:latin typeface="Times New Roman"/>
                        <a:ea typeface="Times New Roman"/>
                      </a:endParaRPr>
                    </a:p>
                  </a:txBody>
                  <a:tcPr marL="68154" marR="68154" marT="0" marB="0"/>
                </a:tc>
              </a:tr>
            </a:tbl>
          </a:graphicData>
        </a:graphic>
      </p:graphicFrame>
      <p:graphicFrame>
        <p:nvGraphicFramePr>
          <p:cNvPr id="8" name="Таблица 7"/>
          <p:cNvGraphicFramePr>
            <a:graphicFrameLocks noGrp="1"/>
          </p:cNvGraphicFramePr>
          <p:nvPr/>
        </p:nvGraphicFramePr>
        <p:xfrm>
          <a:off x="304800" y="290513"/>
          <a:ext cx="8229600" cy="1097280"/>
        </p:xfrm>
        <a:graphic>
          <a:graphicData uri="http://schemas.openxmlformats.org/drawingml/2006/table">
            <a:tbl>
              <a:tblPr firstRow="1" firstCol="1" bandRow="1">
                <a:tableStyleId>{5C22544A-7EE6-4342-B048-85BDC9FD1C3A}</a:tableStyleId>
              </a:tblPr>
              <a:tblGrid>
                <a:gridCol w="1763486"/>
                <a:gridCol w="6466114"/>
              </a:tblGrid>
              <a:tr h="1096962">
                <a:tc>
                  <a:txBody>
                    <a:bodyPr/>
                    <a:lstStyle/>
                    <a:p>
                      <a:pPr>
                        <a:spcAft>
                          <a:spcPts val="0"/>
                        </a:spcAft>
                        <a:tabLst>
                          <a:tab pos="9372600" algn="l"/>
                        </a:tabLst>
                      </a:pPr>
                      <a:r>
                        <a:rPr lang="ru-RU" sz="2400" dirty="0">
                          <a:effectLst/>
                        </a:rPr>
                        <a:t>Цель урока:</a:t>
                      </a:r>
                      <a:endParaRPr lang="ru-RU" sz="2400" dirty="0">
                        <a:effectLst/>
                        <a:latin typeface="Times New Roman"/>
                        <a:ea typeface="Times New Roman"/>
                      </a:endParaRPr>
                    </a:p>
                  </a:txBody>
                  <a:tcPr marL="68154" marR="68154" marT="0" marB="0" anchor="ctr"/>
                </a:tc>
                <a:tc>
                  <a:txBody>
                    <a:bodyPr/>
                    <a:lstStyle/>
                    <a:p>
                      <a:pPr marL="342900" lvl="0" indent="-342900">
                        <a:spcAft>
                          <a:spcPts val="0"/>
                        </a:spcAft>
                        <a:buFont typeface="Symbol"/>
                        <a:buChar char=""/>
                      </a:pPr>
                      <a:r>
                        <a:rPr lang="ru-RU" sz="2400" dirty="0">
                          <a:effectLst/>
                        </a:rPr>
                        <a:t>формирование </a:t>
                      </a:r>
                      <a:r>
                        <a:rPr lang="ru-RU" sz="2400" dirty="0" err="1">
                          <a:effectLst/>
                        </a:rPr>
                        <a:t>общеучебных</a:t>
                      </a:r>
                      <a:r>
                        <a:rPr lang="ru-RU" sz="2400" dirty="0">
                          <a:effectLst/>
                        </a:rPr>
                        <a:t> и общекультурных навыков работы с информацией и компьютером</a:t>
                      </a:r>
                      <a:r>
                        <a:rPr lang="ru-RU" sz="2400" dirty="0" smtClean="0">
                          <a:effectLst/>
                        </a:rPr>
                        <a:t>;</a:t>
                      </a:r>
                      <a:endParaRPr lang="ru-RU" sz="2400" dirty="0">
                        <a:effectLst/>
                      </a:endParaRPr>
                    </a:p>
                  </a:txBody>
                  <a:tcPr marL="68154" marR="68154" marT="0" marB="0"/>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 showWhenStopped="0">
                <p:cTn id="1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u.jimdo.com/www8/o/sb40f277f1669e3dc/img/id02f61083775230d/1305047254/thumb/image.gif"/>
          <p:cNvPicPr>
            <a:picLocks noChangeAspect="1" noChangeArrowheads="1" noCrop="1"/>
          </p:cNvPicPr>
          <p:nvPr/>
        </p:nvPicPr>
        <p:blipFill>
          <a:blip r:embed="rId3"/>
          <a:srcRect/>
          <a:stretch>
            <a:fillRect/>
          </a:stretch>
        </p:blipFill>
        <p:spPr bwMode="auto">
          <a:xfrm>
            <a:off x="2901950" y="2349500"/>
            <a:ext cx="3240088" cy="1295400"/>
          </a:xfrm>
          <a:prstGeom prst="rect">
            <a:avLst/>
          </a:prstGeom>
          <a:noFill/>
          <a:ln w="9525">
            <a:noFill/>
            <a:miter lim="800000"/>
            <a:headEnd/>
            <a:tailEnd/>
          </a:ln>
        </p:spPr>
      </p:pic>
      <p:pic>
        <p:nvPicPr>
          <p:cNvPr id="9219" name="Picture 10" descr="Смайлы Пришельцы"/>
          <p:cNvPicPr>
            <a:picLocks noChangeAspect="1" noChangeArrowheads="1" noCrop="1"/>
          </p:cNvPicPr>
          <p:nvPr/>
        </p:nvPicPr>
        <p:blipFill>
          <a:blip r:embed="rId4"/>
          <a:srcRect/>
          <a:stretch>
            <a:fillRect/>
          </a:stretch>
        </p:blipFill>
        <p:spPr bwMode="auto">
          <a:xfrm>
            <a:off x="598488" y="2349500"/>
            <a:ext cx="2216150" cy="1463675"/>
          </a:xfrm>
          <a:prstGeom prst="rect">
            <a:avLst/>
          </a:prstGeom>
          <a:noFill/>
          <a:ln w="9525">
            <a:noFill/>
            <a:miter lim="800000"/>
            <a:headEnd/>
            <a:tailEnd/>
          </a:ln>
        </p:spPr>
      </p:pic>
      <p:pic>
        <p:nvPicPr>
          <p:cNvPr id="9220" name="Picture 10" descr="Смайлы Пришельцы"/>
          <p:cNvPicPr>
            <a:picLocks noChangeAspect="1" noChangeArrowheads="1" noCrop="1"/>
          </p:cNvPicPr>
          <p:nvPr/>
        </p:nvPicPr>
        <p:blipFill>
          <a:blip r:embed="rId4"/>
          <a:srcRect/>
          <a:stretch>
            <a:fillRect/>
          </a:stretch>
        </p:blipFill>
        <p:spPr bwMode="auto">
          <a:xfrm>
            <a:off x="6248400" y="2349500"/>
            <a:ext cx="2216150" cy="1463675"/>
          </a:xfrm>
          <a:prstGeom prst="rect">
            <a:avLst/>
          </a:prstGeom>
          <a:noFill/>
          <a:ln w="9525">
            <a:noFill/>
            <a:miter lim="800000"/>
            <a:headEnd/>
            <a:tailEnd/>
          </a:ln>
        </p:spPr>
      </p:pic>
      <p:pic>
        <p:nvPicPr>
          <p:cNvPr id="2" name="005. Зажигание новогодних огоньков муз. О. Лыков.mp3">
            <a:hlinkClick r:id="" action="ppaction://media"/>
          </p:cNvPr>
          <p:cNvPicPr>
            <a:picLocks noRot="1" noChangeAspect="1"/>
          </p:cNvPicPr>
          <p:nvPr>
            <a:audioFile r:link="rId1"/>
          </p:nvPr>
        </p:nvPicPr>
        <p:blipFill>
          <a:blip r:embed="rId5" cstate="email"/>
          <a:srcRect/>
          <a:stretch>
            <a:fillRect/>
          </a:stretch>
        </p:blipFill>
        <p:spPr bwMode="auto">
          <a:xfrm>
            <a:off x="8159750" y="6196013"/>
            <a:ext cx="609600" cy="609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206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2"/>
          <a:srcRect/>
          <a:stretch>
            <a:fillRect/>
          </a:stretch>
        </p:blipFill>
        <p:spPr bwMode="auto">
          <a:xfrm>
            <a:off x="-25400" y="0"/>
            <a:ext cx="9169400"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1"/>
          <p:cNvSpPr txBox="1">
            <a:spLocks noChangeArrowheads="1"/>
          </p:cNvSpPr>
          <p:nvPr/>
        </p:nvSpPr>
        <p:spPr bwMode="auto">
          <a:xfrm>
            <a:off x="158750" y="214313"/>
            <a:ext cx="8786813" cy="1354137"/>
          </a:xfrm>
          <a:prstGeom prst="rect">
            <a:avLst/>
          </a:prstGeom>
          <a:noFill/>
          <a:ln w="9525">
            <a:noFill/>
            <a:miter lim="800000"/>
            <a:headEnd/>
            <a:tailEnd/>
          </a:ln>
        </p:spPr>
        <p:txBody>
          <a:bodyPr>
            <a:spAutoFit/>
          </a:bodyPr>
          <a:lstStyle/>
          <a:p>
            <a:pPr>
              <a:spcBef>
                <a:spcPts val="600"/>
              </a:spcBef>
              <a:defRPr/>
            </a:pPr>
            <a:r>
              <a:rPr lang="ru-RU" sz="2400" b="1" dirty="0">
                <a:solidFill>
                  <a:schemeClr val="accent1">
                    <a:lumMod val="75000"/>
                  </a:schemeClr>
                </a:solidFill>
                <a:latin typeface="Calibri" pitchFamily="34" charset="0"/>
              </a:rPr>
              <a:t>Станция 1. Анаграммы</a:t>
            </a:r>
          </a:p>
          <a:p>
            <a:pPr>
              <a:spcBef>
                <a:spcPts val="600"/>
              </a:spcBef>
              <a:defRPr/>
            </a:pPr>
            <a:r>
              <a:rPr lang="ru-RU" sz="2400" dirty="0">
                <a:solidFill>
                  <a:schemeClr val="accent1">
                    <a:lumMod val="75000"/>
                  </a:schemeClr>
                </a:solidFill>
                <a:latin typeface="Calibri" pitchFamily="34" charset="0"/>
                <a:cs typeface="Times New Roman" pitchFamily="18" charset="0"/>
              </a:rPr>
              <a:t>Среди слов - анаграмм надо найти ответы на вопросы:</a:t>
            </a:r>
          </a:p>
          <a:p>
            <a:pPr>
              <a:spcBef>
                <a:spcPts val="600"/>
              </a:spcBef>
              <a:defRPr/>
            </a:pPr>
            <a:endParaRPr lang="ru-RU" sz="2400" dirty="0">
              <a:solidFill>
                <a:schemeClr val="accent1">
                  <a:lumMod val="75000"/>
                </a:schemeClr>
              </a:solidFill>
              <a:latin typeface="Calibri" pitchFamily="34" charset="0"/>
            </a:endParaRPr>
          </a:p>
        </p:txBody>
      </p:sp>
      <p:sp>
        <p:nvSpPr>
          <p:cNvPr id="4100" name="Rectangle 1"/>
          <p:cNvSpPr>
            <a:spLocks noChangeArrowheads="1"/>
          </p:cNvSpPr>
          <p:nvPr/>
        </p:nvSpPr>
        <p:spPr bwMode="auto">
          <a:xfrm>
            <a:off x="214313" y="1130300"/>
            <a:ext cx="7986712" cy="461963"/>
          </a:xfrm>
          <a:prstGeom prst="rect">
            <a:avLst/>
          </a:prstGeom>
          <a:noFill/>
          <a:ln w="9525">
            <a:noFill/>
            <a:miter lim="800000"/>
            <a:headEnd/>
            <a:tailEnd/>
          </a:ln>
        </p:spPr>
        <p:txBody>
          <a:bodyPr anchor="ctr">
            <a:spAutoFit/>
          </a:bodyPr>
          <a:lstStyle/>
          <a:p>
            <a:pPr>
              <a:defRPr/>
            </a:pPr>
            <a:r>
              <a:rPr lang="ru-RU" sz="2400" b="1" dirty="0" err="1">
                <a:solidFill>
                  <a:schemeClr val="accent5">
                    <a:lumMod val="75000"/>
                  </a:schemeClr>
                </a:solidFill>
                <a:latin typeface="Calibri" pitchFamily="34" charset="0"/>
                <a:cs typeface="Times New Roman" pitchFamily="18" charset="0"/>
              </a:rPr>
              <a:t>рокурс</a:t>
            </a:r>
            <a:r>
              <a:rPr lang="ru-RU" sz="2400" b="1" dirty="0">
                <a:solidFill>
                  <a:schemeClr val="accent5">
                    <a:lumMod val="75000"/>
                  </a:schemeClr>
                </a:solidFill>
                <a:latin typeface="Calibri" pitchFamily="34" charset="0"/>
                <a:cs typeface="Times New Roman" pitchFamily="18" charset="0"/>
              </a:rPr>
              <a:t>     </a:t>
            </a:r>
            <a:r>
              <a:rPr lang="ru-RU" sz="2400" b="1" dirty="0" err="1">
                <a:solidFill>
                  <a:schemeClr val="accent5">
                    <a:lumMod val="75000"/>
                  </a:schemeClr>
                </a:solidFill>
                <a:latin typeface="Calibri" pitchFamily="34" charset="0"/>
                <a:cs typeface="Times New Roman" pitchFamily="18" charset="0"/>
              </a:rPr>
              <a:t>непритр</a:t>
            </a:r>
            <a:r>
              <a:rPr lang="ru-RU" sz="2400" b="1" dirty="0">
                <a:solidFill>
                  <a:schemeClr val="accent5">
                    <a:lumMod val="75000"/>
                  </a:schemeClr>
                </a:solidFill>
                <a:latin typeface="Calibri" pitchFamily="34" charset="0"/>
                <a:cs typeface="Times New Roman" pitchFamily="18" charset="0"/>
              </a:rPr>
              <a:t>      </a:t>
            </a:r>
            <a:r>
              <a:rPr lang="ru-RU" sz="2400" b="1" dirty="0" err="1">
                <a:solidFill>
                  <a:schemeClr val="accent5">
                    <a:lumMod val="75000"/>
                  </a:schemeClr>
                </a:solidFill>
                <a:latin typeface="Calibri" pitchFamily="34" charset="0"/>
                <a:cs typeface="Times New Roman" pitchFamily="18" charset="0"/>
              </a:rPr>
              <a:t>дамакон</a:t>
            </a:r>
            <a:r>
              <a:rPr lang="ru-RU" sz="2400" b="1" dirty="0">
                <a:solidFill>
                  <a:schemeClr val="accent5">
                    <a:lumMod val="75000"/>
                  </a:schemeClr>
                </a:solidFill>
                <a:latin typeface="Calibri" pitchFamily="34" charset="0"/>
                <a:cs typeface="Times New Roman" pitchFamily="18" charset="0"/>
              </a:rPr>
              <a:t>    </a:t>
            </a:r>
            <a:r>
              <a:rPr lang="ru-RU" sz="2400" b="1" dirty="0" err="1">
                <a:solidFill>
                  <a:schemeClr val="accent5">
                    <a:lumMod val="75000"/>
                  </a:schemeClr>
                </a:solidFill>
                <a:latin typeface="Calibri" pitchFamily="34" charset="0"/>
                <a:cs typeface="Times New Roman" pitchFamily="18" charset="0"/>
              </a:rPr>
              <a:t>гилтрамо</a:t>
            </a:r>
            <a:r>
              <a:rPr lang="ru-RU" sz="2400" b="1" dirty="0">
                <a:solidFill>
                  <a:schemeClr val="accent5">
                    <a:lumMod val="75000"/>
                  </a:schemeClr>
                </a:solidFill>
                <a:latin typeface="Calibri" pitchFamily="34" charset="0"/>
                <a:cs typeface="Times New Roman" pitchFamily="18" charset="0"/>
              </a:rPr>
              <a:t>       </a:t>
            </a:r>
            <a:r>
              <a:rPr lang="ru-RU" sz="2400" b="1" dirty="0" err="1">
                <a:solidFill>
                  <a:schemeClr val="accent5">
                    <a:lumMod val="75000"/>
                  </a:schemeClr>
                </a:solidFill>
                <a:latin typeface="Calibri" pitchFamily="34" charset="0"/>
                <a:cs typeface="Times New Roman" pitchFamily="18" charset="0"/>
              </a:rPr>
              <a:t>карторед</a:t>
            </a:r>
            <a:endParaRPr lang="ru-RU" sz="2400" b="1" dirty="0">
              <a:solidFill>
                <a:schemeClr val="accent5">
                  <a:lumMod val="75000"/>
                </a:schemeClr>
              </a:solidFill>
              <a:latin typeface="Calibri" pitchFamily="34" charset="0"/>
            </a:endParaRPr>
          </a:p>
        </p:txBody>
      </p:sp>
      <p:graphicFrame>
        <p:nvGraphicFramePr>
          <p:cNvPr id="15" name="Таблица 14"/>
          <p:cNvGraphicFramePr>
            <a:graphicFrameLocks noGrp="1"/>
          </p:cNvGraphicFramePr>
          <p:nvPr/>
        </p:nvGraphicFramePr>
        <p:xfrm>
          <a:off x="279400" y="1731963"/>
          <a:ext cx="8697913" cy="2566988"/>
        </p:xfrm>
        <a:graphic>
          <a:graphicData uri="http://schemas.openxmlformats.org/drawingml/2006/table">
            <a:tbl>
              <a:tblPr/>
              <a:tblGrid>
                <a:gridCol w="6800850"/>
                <a:gridCol w="1897063"/>
              </a:tblGrid>
              <a:tr h="801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1">
                              <a:lumMod val="75000"/>
                            </a:schemeClr>
                          </a:solidFill>
                          <a:effectLst/>
                          <a:latin typeface="Calibri" pitchFamily="34" charset="0"/>
                          <a:cs typeface="Times New Roman" pitchFamily="18" charset="0"/>
                        </a:rPr>
                        <a:t>Ее может выполнять дрессированная собака </a:t>
                      </a:r>
                      <a:br>
                        <a:rPr kumimoji="0" lang="ru-RU" sz="2400" b="0" i="0" u="none" strike="noStrike" cap="none" normalizeH="0" baseline="0" dirty="0" smtClean="0">
                          <a:ln>
                            <a:noFill/>
                          </a:ln>
                          <a:solidFill>
                            <a:schemeClr val="accent1">
                              <a:lumMod val="75000"/>
                            </a:schemeClr>
                          </a:solidFill>
                          <a:effectLst/>
                          <a:latin typeface="Calibri" pitchFamily="34" charset="0"/>
                          <a:cs typeface="Times New Roman" pitchFamily="18" charset="0"/>
                        </a:rPr>
                      </a:br>
                      <a:r>
                        <a:rPr kumimoji="0" lang="ru-RU" sz="2400" b="0" i="0" u="none" strike="noStrike" cap="none" normalizeH="0" baseline="0" dirty="0" smtClean="0">
                          <a:ln>
                            <a:noFill/>
                          </a:ln>
                          <a:solidFill>
                            <a:schemeClr val="accent1">
                              <a:lumMod val="75000"/>
                            </a:schemeClr>
                          </a:solidFill>
                          <a:effectLst/>
                          <a:latin typeface="Calibri" pitchFamily="34" charset="0"/>
                          <a:cs typeface="Times New Roman" pitchFamily="18" charset="0"/>
                        </a:rPr>
                        <a:t>и компьютер </a:t>
                      </a:r>
                    </a:p>
                  </a:txBody>
                  <a:tcPr marL="54796" marR="54796" marT="0" marB="0" anchor="ctr" horzOverflow="overflow">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54796" marR="54796" marT="0" marB="0" anchor="ctr" horzOverflow="overflow">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a:noFill/>
                    </a:lnTlToBr>
                    <a:lnBlToTr>
                      <a:noFill/>
                    </a:lnBlToTr>
                    <a:solidFill>
                      <a:schemeClr val="bg1"/>
                    </a:solidFill>
                  </a:tcPr>
                </a:tc>
              </a:tr>
              <a:tr h="441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1">
                              <a:lumMod val="75000"/>
                            </a:schemeClr>
                          </a:solidFill>
                          <a:effectLst/>
                          <a:latin typeface="Calibri" pitchFamily="34" charset="0"/>
                          <a:cs typeface="Times New Roman" pitchFamily="18" charset="0"/>
                        </a:rPr>
                        <a:t>План решения задачи, порядок действий                                                  </a:t>
                      </a:r>
                    </a:p>
                  </a:txBody>
                  <a:tcPr marL="54796" marR="54796" marT="0" marB="0" anchor="ctr" horzOverflow="overflow">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54796" marR="54796" marT="0" marB="0" anchor="ctr" horzOverflow="overflow">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a:noFill/>
                    </a:lnTlToBr>
                    <a:lnBlToTr>
                      <a:noFill/>
                    </a:lnBlToTr>
                    <a:solidFill>
                      <a:schemeClr val="bg1"/>
                    </a:solidFill>
                  </a:tcPr>
                </a:tc>
              </a:tr>
              <a:tr h="441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1">
                              <a:lumMod val="75000"/>
                            </a:schemeClr>
                          </a:solidFill>
                          <a:effectLst/>
                          <a:latin typeface="Calibri" pitchFamily="34" charset="0"/>
                          <a:cs typeface="Times New Roman" pitchFamily="18" charset="0"/>
                        </a:rPr>
                        <a:t>Устройство для вывода информации на бумагу </a:t>
                      </a:r>
                    </a:p>
                  </a:txBody>
                  <a:tcPr marL="54796" marR="54796" marT="0" marB="0" anchor="ctr" horzOverflow="overflow">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54796" marR="54796" marT="0" marB="0" anchor="ctr" horzOverflow="overflow">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a:noFill/>
                    </a:lnTlToBr>
                    <a:lnBlToTr>
                      <a:noFill/>
                    </a:lnBlToTr>
                    <a:solidFill>
                      <a:schemeClr val="bg1"/>
                    </a:solidFill>
                  </a:tcPr>
                </a:tc>
              </a:tr>
              <a:tr h="441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1">
                              <a:lumMod val="75000"/>
                            </a:schemeClr>
                          </a:solidFill>
                          <a:effectLst/>
                          <a:latin typeface="Calibri" pitchFamily="34" charset="0"/>
                          <a:cs typeface="Times New Roman" pitchFamily="18" charset="0"/>
                        </a:rPr>
                        <a:t>Программа для обработки текстовой информации </a:t>
                      </a:r>
                    </a:p>
                  </a:txBody>
                  <a:tcPr marL="54796" marR="54796" marT="0" marB="0" anchor="ctr" horzOverflow="overflow">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54796" marR="54796" marT="0" marB="0" anchor="ctr" horzOverflow="overflow">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a:noFill/>
                    </a:lnTlToBr>
                    <a:lnBlToTr>
                      <a:noFill/>
                    </a:lnBlToTr>
                    <a:solidFill>
                      <a:schemeClr val="bg1"/>
                    </a:solidFill>
                  </a:tcPr>
                </a:tc>
              </a:tr>
              <a:tr h="441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1">
                              <a:lumMod val="75000"/>
                            </a:schemeClr>
                          </a:solidFill>
                          <a:effectLst/>
                          <a:latin typeface="Calibri" pitchFamily="34" charset="0"/>
                          <a:cs typeface="Times New Roman" pitchFamily="18" charset="0"/>
                        </a:rPr>
                        <a:t>Указатель на экране монитора </a:t>
                      </a:r>
                    </a:p>
                  </a:txBody>
                  <a:tcPr marL="54796" marR="54796" marT="0" marB="0" anchor="ctr" horzOverflow="overflow">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Calibri" pitchFamily="34" charset="0"/>
                        <a:cs typeface="Times New Roman" pitchFamily="18" charset="0"/>
                      </a:endParaRPr>
                    </a:p>
                  </a:txBody>
                  <a:tcPr marL="54796" marR="54796" marT="0" marB="0" anchor="ctr" horzOverflow="overflow">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a:noFill/>
                    </a:lnTlToBr>
                    <a:lnBlToTr>
                      <a:noFill/>
                    </a:lnBlToTr>
                    <a:solidFill>
                      <a:schemeClr val="bg1"/>
                    </a:solidFill>
                  </a:tcPr>
                </a:tc>
              </a:tr>
            </a:tbl>
          </a:graphicData>
        </a:graphic>
      </p:graphicFrame>
      <p:sp>
        <p:nvSpPr>
          <p:cNvPr id="17" name="TextBox 16"/>
          <p:cNvSpPr txBox="1">
            <a:spLocks noChangeArrowheads="1"/>
          </p:cNvSpPr>
          <p:nvPr/>
        </p:nvSpPr>
        <p:spPr bwMode="auto">
          <a:xfrm>
            <a:off x="7215188" y="1909763"/>
            <a:ext cx="1500187" cy="461962"/>
          </a:xfrm>
          <a:prstGeom prst="rect">
            <a:avLst/>
          </a:prstGeom>
          <a:noFill/>
          <a:ln w="9525">
            <a:noFill/>
            <a:miter lim="800000"/>
            <a:headEnd/>
            <a:tailEnd/>
          </a:ln>
        </p:spPr>
        <p:txBody>
          <a:bodyPr>
            <a:spAutoFit/>
          </a:bodyPr>
          <a:lstStyle/>
          <a:p>
            <a:r>
              <a:rPr lang="ru-RU" altLang="ru-RU" sz="2400" b="1">
                <a:solidFill>
                  <a:srgbClr val="C00000"/>
                </a:solidFill>
                <a:latin typeface="Calibri" pitchFamily="34" charset="0"/>
              </a:rPr>
              <a:t>команда</a:t>
            </a:r>
          </a:p>
        </p:txBody>
      </p:sp>
      <p:sp>
        <p:nvSpPr>
          <p:cNvPr id="18" name="TextBox 17"/>
          <p:cNvSpPr txBox="1">
            <a:spLocks noChangeArrowheads="1"/>
          </p:cNvSpPr>
          <p:nvPr/>
        </p:nvSpPr>
        <p:spPr bwMode="auto">
          <a:xfrm>
            <a:off x="7215188" y="2525713"/>
            <a:ext cx="1500187" cy="461962"/>
          </a:xfrm>
          <a:prstGeom prst="rect">
            <a:avLst/>
          </a:prstGeom>
          <a:noFill/>
          <a:ln w="9525">
            <a:noFill/>
            <a:miter lim="800000"/>
            <a:headEnd/>
            <a:tailEnd/>
          </a:ln>
        </p:spPr>
        <p:txBody>
          <a:bodyPr>
            <a:spAutoFit/>
          </a:bodyPr>
          <a:lstStyle/>
          <a:p>
            <a:r>
              <a:rPr lang="ru-RU" altLang="ru-RU" sz="2400" b="1">
                <a:solidFill>
                  <a:srgbClr val="C00000"/>
                </a:solidFill>
                <a:latin typeface="Calibri" pitchFamily="34" charset="0"/>
              </a:rPr>
              <a:t>алгоритм</a:t>
            </a:r>
          </a:p>
        </p:txBody>
      </p:sp>
      <p:sp>
        <p:nvSpPr>
          <p:cNvPr id="19" name="TextBox 18"/>
          <p:cNvSpPr txBox="1">
            <a:spLocks noChangeArrowheads="1"/>
          </p:cNvSpPr>
          <p:nvPr/>
        </p:nvSpPr>
        <p:spPr bwMode="auto">
          <a:xfrm>
            <a:off x="7215188" y="2963863"/>
            <a:ext cx="1500187" cy="461962"/>
          </a:xfrm>
          <a:prstGeom prst="rect">
            <a:avLst/>
          </a:prstGeom>
          <a:noFill/>
          <a:ln w="9525">
            <a:noFill/>
            <a:miter lim="800000"/>
            <a:headEnd/>
            <a:tailEnd/>
          </a:ln>
        </p:spPr>
        <p:txBody>
          <a:bodyPr>
            <a:spAutoFit/>
          </a:bodyPr>
          <a:lstStyle/>
          <a:p>
            <a:r>
              <a:rPr lang="ru-RU" altLang="ru-RU" sz="2400" b="1">
                <a:solidFill>
                  <a:srgbClr val="C00000"/>
                </a:solidFill>
                <a:latin typeface="Calibri" pitchFamily="34" charset="0"/>
              </a:rPr>
              <a:t>принтер</a:t>
            </a:r>
          </a:p>
        </p:txBody>
      </p:sp>
      <p:sp>
        <p:nvSpPr>
          <p:cNvPr id="20" name="TextBox 19"/>
          <p:cNvSpPr txBox="1">
            <a:spLocks noChangeArrowheads="1"/>
          </p:cNvSpPr>
          <p:nvPr/>
        </p:nvSpPr>
        <p:spPr bwMode="auto">
          <a:xfrm>
            <a:off x="7215188" y="3402013"/>
            <a:ext cx="1500187" cy="460375"/>
          </a:xfrm>
          <a:prstGeom prst="rect">
            <a:avLst/>
          </a:prstGeom>
          <a:noFill/>
          <a:ln w="9525">
            <a:noFill/>
            <a:miter lim="800000"/>
            <a:headEnd/>
            <a:tailEnd/>
          </a:ln>
        </p:spPr>
        <p:txBody>
          <a:bodyPr>
            <a:spAutoFit/>
          </a:bodyPr>
          <a:lstStyle/>
          <a:p>
            <a:r>
              <a:rPr lang="ru-RU" altLang="ru-RU" sz="2400" b="1">
                <a:solidFill>
                  <a:srgbClr val="C00000"/>
                </a:solidFill>
                <a:latin typeface="Calibri" pitchFamily="34" charset="0"/>
              </a:rPr>
              <a:t>редактор</a:t>
            </a:r>
          </a:p>
        </p:txBody>
      </p:sp>
      <p:sp>
        <p:nvSpPr>
          <p:cNvPr id="21" name="TextBox 20"/>
          <p:cNvSpPr txBox="1">
            <a:spLocks noChangeArrowheads="1"/>
          </p:cNvSpPr>
          <p:nvPr/>
        </p:nvSpPr>
        <p:spPr bwMode="auto">
          <a:xfrm>
            <a:off x="7226300" y="3849688"/>
            <a:ext cx="1500188" cy="461962"/>
          </a:xfrm>
          <a:prstGeom prst="rect">
            <a:avLst/>
          </a:prstGeom>
          <a:noFill/>
          <a:ln w="9525">
            <a:noFill/>
            <a:miter lim="800000"/>
            <a:headEnd/>
            <a:tailEnd/>
          </a:ln>
        </p:spPr>
        <p:txBody>
          <a:bodyPr>
            <a:spAutoFit/>
          </a:bodyPr>
          <a:lstStyle/>
          <a:p>
            <a:r>
              <a:rPr lang="ru-RU" altLang="ru-RU" sz="2400" b="1">
                <a:solidFill>
                  <a:srgbClr val="C00000"/>
                </a:solidFill>
                <a:latin typeface="Calibri" pitchFamily="34" charset="0"/>
              </a:rPr>
              <a:t>курсор</a:t>
            </a:r>
          </a:p>
        </p:txBody>
      </p:sp>
      <p:cxnSp>
        <p:nvCxnSpPr>
          <p:cNvPr id="25" name="Прямая соединительная линия 24"/>
          <p:cNvCxnSpPr/>
          <p:nvPr/>
        </p:nvCxnSpPr>
        <p:spPr>
          <a:xfrm>
            <a:off x="3038475" y="1397000"/>
            <a:ext cx="1223963"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4483100" y="1397000"/>
            <a:ext cx="1331913"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1528763" y="1397000"/>
            <a:ext cx="1143000"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6216650" y="1397000"/>
            <a:ext cx="1285875"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271463" y="1397000"/>
            <a:ext cx="1008062"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1298" name="Рисунок 25" descr="1.png"/>
          <p:cNvPicPr>
            <a:picLocks noChangeAspect="1"/>
          </p:cNvPicPr>
          <p:nvPr/>
        </p:nvPicPr>
        <p:blipFill>
          <a:blip r:embed="rId3"/>
          <a:srcRect/>
          <a:stretch>
            <a:fillRect/>
          </a:stretch>
        </p:blipFill>
        <p:spPr bwMode="auto">
          <a:xfrm>
            <a:off x="8151813" y="166688"/>
            <a:ext cx="839787" cy="1027112"/>
          </a:xfrm>
          <a:prstGeom prst="rect">
            <a:avLst/>
          </a:prstGeom>
          <a:noFill/>
          <a:ln w="9525">
            <a:noFill/>
            <a:miter lim="800000"/>
            <a:headEnd/>
            <a:tailEnd/>
          </a:ln>
        </p:spPr>
      </p:pic>
      <p:sp>
        <p:nvSpPr>
          <p:cNvPr id="41" name="Скругленный прямоугольник 40">
            <a:hlinkClick r:id="rId4" action="ppaction://hlinksldjump"/>
          </p:cNvPr>
          <p:cNvSpPr/>
          <p:nvPr/>
        </p:nvSpPr>
        <p:spPr>
          <a:xfrm>
            <a:off x="157163" y="6429375"/>
            <a:ext cx="642937" cy="28575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t>Старт</a:t>
            </a:r>
          </a:p>
        </p:txBody>
      </p:sp>
      <p:sp>
        <p:nvSpPr>
          <p:cNvPr id="42" name="Скругленный прямоугольник 41">
            <a:hlinkClick r:id="rId4" action="ppaction://hlinksldjump"/>
          </p:cNvPr>
          <p:cNvSpPr/>
          <p:nvPr/>
        </p:nvSpPr>
        <p:spPr>
          <a:xfrm>
            <a:off x="952500" y="6429375"/>
            <a:ext cx="642938" cy="2857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t>1</a:t>
            </a:r>
          </a:p>
        </p:txBody>
      </p:sp>
      <p:sp>
        <p:nvSpPr>
          <p:cNvPr id="43" name="Скругленный прямоугольник 42"/>
          <p:cNvSpPr/>
          <p:nvPr/>
        </p:nvSpPr>
        <p:spPr>
          <a:xfrm>
            <a:off x="1749425"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5" action="ppaction://hlinksldjump"/>
              </a:rPr>
              <a:t>2</a:t>
            </a:r>
            <a:endParaRPr lang="ru-RU" b="1" dirty="0"/>
          </a:p>
        </p:txBody>
      </p:sp>
      <p:sp>
        <p:nvSpPr>
          <p:cNvPr id="44" name="Скругленный прямоугольник 43"/>
          <p:cNvSpPr/>
          <p:nvPr/>
        </p:nvSpPr>
        <p:spPr>
          <a:xfrm>
            <a:off x="2546350"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6" action="ppaction://hlinksldjump"/>
              </a:rPr>
              <a:t>3</a:t>
            </a:r>
            <a:endParaRPr lang="ru-RU" b="1" dirty="0"/>
          </a:p>
        </p:txBody>
      </p:sp>
      <p:sp>
        <p:nvSpPr>
          <p:cNvPr id="45" name="Скругленный прямоугольник 44"/>
          <p:cNvSpPr/>
          <p:nvPr/>
        </p:nvSpPr>
        <p:spPr>
          <a:xfrm>
            <a:off x="3343275"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7" action="ppaction://hlinksldjump"/>
              </a:rPr>
              <a:t>4</a:t>
            </a:r>
            <a:endParaRPr lang="ru-RU" b="1" dirty="0"/>
          </a:p>
        </p:txBody>
      </p:sp>
      <p:sp>
        <p:nvSpPr>
          <p:cNvPr id="46" name="Скругленный прямоугольник 45"/>
          <p:cNvSpPr/>
          <p:nvPr/>
        </p:nvSpPr>
        <p:spPr>
          <a:xfrm>
            <a:off x="4140200"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8" action="ppaction://hlinksldjump"/>
              </a:rPr>
              <a:t>5</a:t>
            </a:r>
            <a:endParaRPr lang="ru-RU" b="1" dirty="0"/>
          </a:p>
        </p:txBody>
      </p:sp>
      <p:sp>
        <p:nvSpPr>
          <p:cNvPr id="47" name="Скругленный прямоугольник 46"/>
          <p:cNvSpPr/>
          <p:nvPr/>
        </p:nvSpPr>
        <p:spPr>
          <a:xfrm>
            <a:off x="4937125"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9" action="ppaction://hlinksldjump"/>
              </a:rPr>
              <a:t>6</a:t>
            </a:r>
            <a:endParaRPr lang="ru-RU" b="1" dirty="0"/>
          </a:p>
        </p:txBody>
      </p:sp>
      <p:sp>
        <p:nvSpPr>
          <p:cNvPr id="50" name="Скругленный прямоугольник 49">
            <a:hlinkClick r:id="rId10" action="ppaction://hlinksldjump"/>
          </p:cNvPr>
          <p:cNvSpPr/>
          <p:nvPr/>
        </p:nvSpPr>
        <p:spPr>
          <a:xfrm>
            <a:off x="8123238" y="6429375"/>
            <a:ext cx="828675" cy="285750"/>
          </a:xfrm>
          <a:prstGeom prst="round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hlinkClick r:id="rId11" action="ppaction://hlinksldjump"/>
              </a:rPr>
              <a:t>Финиш</a:t>
            </a:r>
            <a:endParaRPr lang="ru-RU" sz="1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2" name="верно.wav"/>
                                        </p:tgtEl>
                                      </p:cMediaNode>
                                    </p:audio>
                                  </p:subTnLst>
                                </p:cTn>
                              </p:par>
                              <p:par>
                                <p:cTn id="8" presetID="9"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subTnLst>
                                    <p:audio>
                                      <p:cMediaNode>
                                        <p:cTn display="0" masterRel="sameClick">
                                          <p:stCondLst>
                                            <p:cond evt="begin" delay="0">
                                              <p:tn val="13"/>
                                            </p:cond>
                                          </p:stCondLst>
                                          <p:endCondLst>
                                            <p:cond evt="onStopAudio" delay="0">
                                              <p:tgtEl>
                                                <p:sldTgt/>
                                              </p:tgtEl>
                                            </p:cond>
                                          </p:endCondLst>
                                        </p:cTn>
                                        <p:tgtEl>
                                          <p:sndTgt r:embed="rId2" name="верно.wav"/>
                                        </p:tgtEl>
                                      </p:cMediaNode>
                                    </p:audio>
                                  </p:subTnLst>
                                </p:cTn>
                              </p:par>
                              <p:par>
                                <p:cTn id="16" presetID="9"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dissolve">
                                      <p:cBhvr>
                                        <p:cTn id="18" dur="500"/>
                                        <p:tgtEl>
                                          <p:spTgt spid="2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subTnLst>
                                    <p:audio>
                                      <p:cMediaNode>
                                        <p:cTn display="0" masterRel="sameClick">
                                          <p:stCondLst>
                                            <p:cond evt="begin" delay="0">
                                              <p:tn val="21"/>
                                            </p:cond>
                                          </p:stCondLst>
                                          <p:endCondLst>
                                            <p:cond evt="onStopAudio" delay="0">
                                              <p:tgtEl>
                                                <p:sldTgt/>
                                              </p:tgtEl>
                                            </p:cond>
                                          </p:endCondLst>
                                        </p:cTn>
                                        <p:tgtEl>
                                          <p:sndTgt r:embed="rId2" name="верно.wav"/>
                                        </p:tgtEl>
                                      </p:cMediaNode>
                                    </p:audio>
                                  </p:subTnLst>
                                </p:cTn>
                              </p:par>
                              <p:par>
                                <p:cTn id="24" presetID="9"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dissolve">
                                      <p:cBhvr>
                                        <p:cTn id="26" dur="500"/>
                                        <p:tgtEl>
                                          <p:spTgt spid="2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dissolve">
                                      <p:cBhvr>
                                        <p:cTn id="31" dur="500"/>
                                        <p:tgtEl>
                                          <p:spTgt spid="20"/>
                                        </p:tgtEl>
                                      </p:cBhvr>
                                    </p:animEffect>
                                  </p:childTnLst>
                                  <p:subTnLst>
                                    <p:audio>
                                      <p:cMediaNode>
                                        <p:cTn display="0" masterRel="sameClick">
                                          <p:stCondLst>
                                            <p:cond evt="begin" delay="0">
                                              <p:tn val="29"/>
                                            </p:cond>
                                          </p:stCondLst>
                                          <p:endCondLst>
                                            <p:cond evt="onStopAudio" delay="0">
                                              <p:tgtEl>
                                                <p:sldTgt/>
                                              </p:tgtEl>
                                            </p:cond>
                                          </p:endCondLst>
                                        </p:cTn>
                                        <p:tgtEl>
                                          <p:sndTgt r:embed="rId2" name="верно.wav"/>
                                        </p:tgtEl>
                                      </p:cMediaNode>
                                    </p:audio>
                                  </p:subTnLst>
                                </p:cTn>
                              </p:par>
                              <p:par>
                                <p:cTn id="32" presetID="9"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dissolve">
                                      <p:cBhvr>
                                        <p:cTn id="34" dur="500"/>
                                        <p:tgtEl>
                                          <p:spTgt spid="3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dissolve">
                                      <p:cBhvr>
                                        <p:cTn id="39" dur="500"/>
                                        <p:tgtEl>
                                          <p:spTgt spid="21"/>
                                        </p:tgtEl>
                                      </p:cBhvr>
                                    </p:animEffect>
                                  </p:childTnLst>
                                  <p:subTnLst>
                                    <p:audio>
                                      <p:cMediaNode>
                                        <p:cTn display="0" masterRel="sameClick">
                                          <p:stCondLst>
                                            <p:cond evt="begin" delay="0">
                                              <p:tn val="37"/>
                                            </p:cond>
                                          </p:stCondLst>
                                          <p:endCondLst>
                                            <p:cond evt="onStopAudio" delay="0">
                                              <p:tgtEl>
                                                <p:sldTgt/>
                                              </p:tgtEl>
                                            </p:cond>
                                          </p:endCondLst>
                                        </p:cTn>
                                        <p:tgtEl>
                                          <p:sndTgt r:embed="rId2" name="верно.wav"/>
                                        </p:tgtEl>
                                      </p:cMediaNode>
                                    </p:audio>
                                  </p:subTnLst>
                                </p:cTn>
                              </p:par>
                              <p:par>
                                <p:cTn id="40" presetID="9"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dissolve">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ic.gorod.tomsk.ru/uploads/35486/1289412189/image005.png"/>
          <p:cNvPicPr>
            <a:picLocks noChangeAspect="1" noChangeArrowheads="1"/>
          </p:cNvPicPr>
          <p:nvPr/>
        </p:nvPicPr>
        <p:blipFill>
          <a:blip r:embed="rId2"/>
          <a:srcRect/>
          <a:stretch>
            <a:fillRect/>
          </a:stretch>
        </p:blipFill>
        <p:spPr bwMode="auto">
          <a:xfrm>
            <a:off x="0" y="0"/>
            <a:ext cx="9144000" cy="6853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11"/>
          <p:cNvSpPr txBox="1">
            <a:spLocks noChangeArrowheads="1"/>
          </p:cNvSpPr>
          <p:nvPr/>
        </p:nvSpPr>
        <p:spPr bwMode="auto">
          <a:xfrm>
            <a:off x="168275" y="180975"/>
            <a:ext cx="6572250" cy="584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ru-RU" sz="3200" b="1" dirty="0">
                <a:solidFill>
                  <a:schemeClr val="accent1">
                    <a:lumMod val="75000"/>
                  </a:schemeClr>
                </a:solidFill>
              </a:rPr>
              <a:t>Станция 2.  Алгоритмика</a:t>
            </a:r>
          </a:p>
        </p:txBody>
      </p:sp>
      <p:sp>
        <p:nvSpPr>
          <p:cNvPr id="6157" name="Прямоугольник 13"/>
          <p:cNvSpPr>
            <a:spLocks noChangeArrowheads="1"/>
          </p:cNvSpPr>
          <p:nvPr/>
        </p:nvSpPr>
        <p:spPr bwMode="auto">
          <a:xfrm>
            <a:off x="128588" y="1236663"/>
            <a:ext cx="4529137" cy="2678112"/>
          </a:xfrm>
          <a:prstGeom prst="rect">
            <a:avLst/>
          </a:prstGeom>
          <a:noFill/>
          <a:ln w="9525">
            <a:noFill/>
            <a:miter lim="800000"/>
            <a:headEnd/>
            <a:tailEnd/>
          </a:ln>
        </p:spPr>
        <p:txBody>
          <a:bodyPr>
            <a:spAutoFit/>
          </a:bodyPr>
          <a:lstStyle/>
          <a:p>
            <a:pPr>
              <a:tabLst>
                <a:tab pos="88900" algn="l"/>
              </a:tabLst>
              <a:defRPr/>
            </a:pPr>
            <a:r>
              <a:rPr lang="ru-RU" sz="2400" b="1" dirty="0">
                <a:solidFill>
                  <a:schemeClr val="accent1">
                    <a:lumMod val="75000"/>
                  </a:schemeClr>
                </a:solidFill>
                <a:latin typeface="+mn-lt"/>
              </a:rPr>
              <a:t>Алгоритм 1. Порубить дрова</a:t>
            </a:r>
          </a:p>
          <a:p>
            <a:pPr marL="357188" indent="-357188">
              <a:buFont typeface="+mj-lt"/>
              <a:buAutoNum type="arabicPeriod"/>
              <a:defRPr/>
            </a:pPr>
            <a:r>
              <a:rPr lang="ru-RU" sz="2400" dirty="0">
                <a:solidFill>
                  <a:schemeClr val="accent1">
                    <a:lumMod val="75000"/>
                  </a:schemeClr>
                </a:solidFill>
                <a:latin typeface="Calibri" pitchFamily="34" charset="0"/>
              </a:rPr>
              <a:t>Отложить дрова в сторону</a:t>
            </a:r>
          </a:p>
          <a:p>
            <a:pPr marL="357188" indent="-357188">
              <a:buFont typeface="+mj-lt"/>
              <a:buAutoNum type="arabicPeriod"/>
              <a:defRPr/>
            </a:pPr>
            <a:r>
              <a:rPr lang="ru-RU" sz="2400" dirty="0">
                <a:solidFill>
                  <a:schemeClr val="accent1">
                    <a:lumMod val="75000"/>
                  </a:schemeClr>
                </a:solidFill>
                <a:latin typeface="Calibri" pitchFamily="34" charset="0"/>
              </a:rPr>
              <a:t>Размахнуться</a:t>
            </a:r>
          </a:p>
          <a:p>
            <a:pPr marL="357188" indent="-357188">
              <a:buFont typeface="+mj-lt"/>
              <a:buAutoNum type="arabicPeriod"/>
              <a:defRPr/>
            </a:pPr>
            <a:r>
              <a:rPr lang="ru-RU" sz="2400" dirty="0">
                <a:solidFill>
                  <a:schemeClr val="accent1">
                    <a:lumMod val="75000"/>
                  </a:schemeClr>
                </a:solidFill>
                <a:latin typeface="Calibri" pitchFamily="34" charset="0"/>
              </a:rPr>
              <a:t>Взять полено</a:t>
            </a:r>
          </a:p>
          <a:p>
            <a:pPr marL="357188" indent="-357188">
              <a:buFont typeface="+mj-lt"/>
              <a:buAutoNum type="arabicPeriod"/>
              <a:defRPr/>
            </a:pPr>
            <a:r>
              <a:rPr lang="ru-RU" sz="2400" dirty="0">
                <a:solidFill>
                  <a:schemeClr val="accent1">
                    <a:lumMod val="75000"/>
                  </a:schemeClr>
                </a:solidFill>
                <a:latin typeface="Calibri" pitchFamily="34" charset="0"/>
              </a:rPr>
              <a:t>Ударить топором по полену</a:t>
            </a:r>
          </a:p>
          <a:p>
            <a:pPr marL="357188" indent="-357188">
              <a:buFont typeface="+mj-lt"/>
              <a:buAutoNum type="arabicPeriod"/>
              <a:defRPr/>
            </a:pPr>
            <a:r>
              <a:rPr lang="ru-RU" sz="2400" dirty="0">
                <a:solidFill>
                  <a:schemeClr val="accent1">
                    <a:lumMod val="75000"/>
                  </a:schemeClr>
                </a:solidFill>
                <a:latin typeface="Calibri" pitchFamily="34" charset="0"/>
              </a:rPr>
              <a:t>Взять топор</a:t>
            </a:r>
          </a:p>
          <a:p>
            <a:pPr marL="357188" indent="-357188">
              <a:buFont typeface="+mj-lt"/>
              <a:buAutoNum type="arabicPeriod"/>
              <a:defRPr/>
            </a:pPr>
            <a:r>
              <a:rPr lang="ru-RU" sz="2400" dirty="0">
                <a:solidFill>
                  <a:schemeClr val="accent1">
                    <a:lumMod val="75000"/>
                  </a:schemeClr>
                </a:solidFill>
                <a:latin typeface="Calibri" pitchFamily="34" charset="0"/>
              </a:rPr>
              <a:t>Поставить полено на пень</a:t>
            </a:r>
          </a:p>
        </p:txBody>
      </p:sp>
      <p:sp>
        <p:nvSpPr>
          <p:cNvPr id="15" name="TextBox 14"/>
          <p:cNvSpPr txBox="1">
            <a:spLocks noChangeArrowheads="1"/>
          </p:cNvSpPr>
          <p:nvPr/>
        </p:nvSpPr>
        <p:spPr bwMode="auto">
          <a:xfrm>
            <a:off x="381000" y="3943350"/>
            <a:ext cx="1143000" cy="831850"/>
          </a:xfrm>
          <a:prstGeom prst="rect">
            <a:avLst/>
          </a:prstGeom>
          <a:noFill/>
          <a:ln w="9525">
            <a:noFill/>
            <a:miter lim="800000"/>
            <a:headEnd/>
            <a:tailEnd/>
          </a:ln>
        </p:spPr>
        <p:txBody>
          <a:bodyPr>
            <a:spAutoFit/>
          </a:bodyPr>
          <a:lstStyle/>
          <a:p>
            <a:r>
              <a:rPr lang="ru-RU" altLang="ru-RU" sz="2400" b="1">
                <a:solidFill>
                  <a:srgbClr val="C00000"/>
                </a:solidFill>
                <a:latin typeface="Calibri" pitchFamily="34" charset="0"/>
              </a:rPr>
              <a:t>Ответ:365241</a:t>
            </a:r>
          </a:p>
        </p:txBody>
      </p:sp>
      <p:sp>
        <p:nvSpPr>
          <p:cNvPr id="6150" name="Прямоугольник 15"/>
          <p:cNvSpPr>
            <a:spLocks noChangeArrowheads="1"/>
          </p:cNvSpPr>
          <p:nvPr/>
        </p:nvSpPr>
        <p:spPr bwMode="auto">
          <a:xfrm>
            <a:off x="165100" y="685800"/>
            <a:ext cx="5921375" cy="461963"/>
          </a:xfrm>
          <a:prstGeom prst="rect">
            <a:avLst/>
          </a:prstGeom>
          <a:noFill/>
          <a:ln w="9525">
            <a:noFill/>
            <a:miter lim="800000"/>
            <a:headEnd/>
            <a:tailEnd/>
          </a:ln>
        </p:spPr>
        <p:txBody>
          <a:bodyPr>
            <a:spAutoFit/>
          </a:bodyPr>
          <a:lstStyle/>
          <a:p>
            <a:pPr>
              <a:defRPr/>
            </a:pPr>
            <a:r>
              <a:rPr lang="ru-RU" sz="2400" b="1" dirty="0">
                <a:solidFill>
                  <a:schemeClr val="accent1">
                    <a:lumMod val="75000"/>
                  </a:schemeClr>
                </a:solidFill>
                <a:latin typeface="Calibri" pitchFamily="34" charset="0"/>
                <a:cs typeface="Times New Roman" pitchFamily="18" charset="0"/>
              </a:rPr>
              <a:t>Напишите правильный порядок команд:</a:t>
            </a:r>
          </a:p>
        </p:txBody>
      </p:sp>
      <p:pic>
        <p:nvPicPr>
          <p:cNvPr id="13318" name="Рисунок 16" descr="2.png"/>
          <p:cNvPicPr>
            <a:picLocks noChangeAspect="1"/>
          </p:cNvPicPr>
          <p:nvPr/>
        </p:nvPicPr>
        <p:blipFill>
          <a:blip r:embed="rId2"/>
          <a:srcRect/>
          <a:stretch>
            <a:fillRect/>
          </a:stretch>
        </p:blipFill>
        <p:spPr bwMode="auto">
          <a:xfrm>
            <a:off x="8264525" y="155575"/>
            <a:ext cx="652463" cy="1081088"/>
          </a:xfrm>
          <a:prstGeom prst="rect">
            <a:avLst/>
          </a:prstGeom>
          <a:noFill/>
          <a:ln w="9525">
            <a:noFill/>
            <a:miter lim="800000"/>
            <a:headEnd/>
            <a:tailEnd/>
          </a:ln>
        </p:spPr>
      </p:pic>
      <p:sp>
        <p:nvSpPr>
          <p:cNvPr id="6161" name="Rectangle 17"/>
          <p:cNvSpPr>
            <a:spLocks noChangeArrowheads="1"/>
          </p:cNvSpPr>
          <p:nvPr/>
        </p:nvSpPr>
        <p:spPr bwMode="auto">
          <a:xfrm>
            <a:off x="4316413" y="1236663"/>
            <a:ext cx="5332412" cy="3001962"/>
          </a:xfrm>
          <a:prstGeom prst="rect">
            <a:avLst/>
          </a:prstGeom>
          <a:noFill/>
          <a:ln w="9525">
            <a:noFill/>
            <a:miter lim="800000"/>
            <a:headEnd/>
            <a:tailEnd/>
          </a:ln>
        </p:spPr>
        <p:txBody>
          <a:bodyPr lIns="228528" bIns="0" anchor="ctr">
            <a:spAutoFit/>
          </a:bodyPr>
          <a:lstStyle/>
          <a:p>
            <a:pPr>
              <a:defRPr/>
            </a:pPr>
            <a:r>
              <a:rPr lang="ru-RU" sz="2400" b="1" dirty="0">
                <a:solidFill>
                  <a:schemeClr val="accent1">
                    <a:lumMod val="75000"/>
                  </a:schemeClr>
                </a:solidFill>
                <a:latin typeface="Calibri" pitchFamily="34" charset="0"/>
                <a:cs typeface="Times New Roman" pitchFamily="18" charset="0"/>
              </a:rPr>
              <a:t>Алгоритм 2. Пожарить яичницу</a:t>
            </a:r>
          </a:p>
          <a:p>
            <a:pPr marL="357188" indent="-357188" eaLnBrk="0" hangingPunct="0">
              <a:buFont typeface="+mj-lt"/>
              <a:buAutoNum type="arabicPeriod"/>
              <a:defRPr/>
            </a:pPr>
            <a:r>
              <a:rPr lang="ru-RU" sz="2400" dirty="0">
                <a:solidFill>
                  <a:schemeClr val="accent1">
                    <a:lumMod val="75000"/>
                  </a:schemeClr>
                </a:solidFill>
                <a:latin typeface="Calibri" pitchFamily="34" charset="0"/>
                <a:cs typeface="Times New Roman" pitchFamily="18" charset="0"/>
              </a:rPr>
              <a:t> Выкинуть скорлупу в ведро</a:t>
            </a:r>
          </a:p>
          <a:p>
            <a:pPr marL="357188" indent="-357188" eaLnBrk="0" hangingPunct="0">
              <a:buFont typeface="+mj-lt"/>
              <a:buAutoNum type="arabicPeriod"/>
              <a:defRPr/>
            </a:pPr>
            <a:r>
              <a:rPr lang="ru-RU" sz="2400" dirty="0">
                <a:solidFill>
                  <a:schemeClr val="accent1">
                    <a:lumMod val="75000"/>
                  </a:schemeClr>
                </a:solidFill>
                <a:latin typeface="Calibri" pitchFamily="34" charset="0"/>
                <a:cs typeface="Times New Roman" pitchFamily="18" charset="0"/>
              </a:rPr>
              <a:t> Посолить яичницу</a:t>
            </a:r>
          </a:p>
          <a:p>
            <a:pPr marL="357188" indent="-357188" eaLnBrk="0" hangingPunct="0">
              <a:buFont typeface="+mj-lt"/>
              <a:buAutoNum type="arabicPeriod"/>
              <a:defRPr/>
            </a:pPr>
            <a:r>
              <a:rPr lang="ru-RU" sz="2400" dirty="0">
                <a:solidFill>
                  <a:schemeClr val="accent1">
                    <a:lumMod val="75000"/>
                  </a:schemeClr>
                </a:solidFill>
                <a:latin typeface="Calibri" pitchFamily="34" charset="0"/>
                <a:cs typeface="Times New Roman" pitchFamily="18" charset="0"/>
              </a:rPr>
              <a:t> Ждать 3 минуты</a:t>
            </a:r>
          </a:p>
          <a:p>
            <a:pPr marL="357188" indent="-357188" eaLnBrk="0" hangingPunct="0">
              <a:buFont typeface="+mj-lt"/>
              <a:buAutoNum type="arabicPeriod"/>
              <a:defRPr/>
            </a:pPr>
            <a:r>
              <a:rPr lang="ru-RU" sz="2400" dirty="0">
                <a:solidFill>
                  <a:schemeClr val="accent1">
                    <a:lumMod val="75000"/>
                  </a:schemeClr>
                </a:solidFill>
                <a:latin typeface="Calibri" pitchFamily="34" charset="0"/>
                <a:cs typeface="Times New Roman" pitchFamily="18" charset="0"/>
              </a:rPr>
              <a:t> Зажечь огонь на плите</a:t>
            </a:r>
          </a:p>
          <a:p>
            <a:pPr marL="357188" indent="-357188" eaLnBrk="0" hangingPunct="0">
              <a:buFont typeface="+mj-lt"/>
              <a:buAutoNum type="arabicPeriod"/>
              <a:defRPr/>
            </a:pPr>
            <a:r>
              <a:rPr lang="ru-RU" sz="2400" dirty="0">
                <a:solidFill>
                  <a:schemeClr val="accent1">
                    <a:lumMod val="75000"/>
                  </a:schemeClr>
                </a:solidFill>
                <a:latin typeface="Calibri" pitchFamily="34" charset="0"/>
                <a:cs typeface="Times New Roman" pitchFamily="18" charset="0"/>
              </a:rPr>
              <a:t> Разбить яйцо над сковородой</a:t>
            </a:r>
          </a:p>
          <a:p>
            <a:pPr marL="357188" indent="-357188" eaLnBrk="0" hangingPunct="0">
              <a:buFont typeface="+mj-lt"/>
              <a:buAutoNum type="arabicPeriod"/>
              <a:defRPr/>
            </a:pPr>
            <a:r>
              <a:rPr lang="ru-RU" sz="2400" dirty="0">
                <a:solidFill>
                  <a:schemeClr val="accent1">
                    <a:lumMod val="75000"/>
                  </a:schemeClr>
                </a:solidFill>
                <a:latin typeface="Calibri" pitchFamily="34" charset="0"/>
                <a:cs typeface="Times New Roman" pitchFamily="18" charset="0"/>
              </a:rPr>
              <a:t> Поставить на огонь сковороду</a:t>
            </a:r>
          </a:p>
          <a:p>
            <a:pPr marL="357188" indent="-357188" eaLnBrk="0" hangingPunct="0">
              <a:buFont typeface="+mj-lt"/>
              <a:buAutoNum type="arabicPeriod"/>
              <a:defRPr/>
            </a:pPr>
            <a:r>
              <a:rPr lang="ru-RU" sz="2400" dirty="0">
                <a:solidFill>
                  <a:schemeClr val="accent1">
                    <a:lumMod val="75000"/>
                  </a:schemeClr>
                </a:solidFill>
                <a:latin typeface="Calibri" pitchFamily="34" charset="0"/>
                <a:cs typeface="Times New Roman" pitchFamily="18" charset="0"/>
              </a:rPr>
              <a:t> Налить на сковороду масло</a:t>
            </a:r>
            <a:endParaRPr lang="ru-RU" dirty="0">
              <a:solidFill>
                <a:schemeClr val="accent1">
                  <a:lumMod val="75000"/>
                </a:schemeClr>
              </a:solidFill>
              <a:latin typeface="Calibri" pitchFamily="34" charset="0"/>
            </a:endParaRPr>
          </a:p>
        </p:txBody>
      </p:sp>
      <p:sp>
        <p:nvSpPr>
          <p:cNvPr id="18" name="TextBox 17"/>
          <p:cNvSpPr txBox="1">
            <a:spLocks noChangeArrowheads="1"/>
          </p:cNvSpPr>
          <p:nvPr/>
        </p:nvSpPr>
        <p:spPr bwMode="auto">
          <a:xfrm>
            <a:off x="4238625" y="4238625"/>
            <a:ext cx="1341438" cy="830263"/>
          </a:xfrm>
          <a:prstGeom prst="rect">
            <a:avLst/>
          </a:prstGeom>
          <a:noFill/>
          <a:ln w="9525">
            <a:noFill/>
            <a:miter lim="800000"/>
            <a:headEnd/>
            <a:tailEnd/>
          </a:ln>
        </p:spPr>
        <p:txBody>
          <a:bodyPr>
            <a:spAutoFit/>
          </a:bodyPr>
          <a:lstStyle/>
          <a:p>
            <a:r>
              <a:rPr lang="ru-RU" altLang="ru-RU" sz="2400" b="1">
                <a:solidFill>
                  <a:srgbClr val="C00000"/>
                </a:solidFill>
                <a:latin typeface="Calibri" pitchFamily="34" charset="0"/>
              </a:rPr>
              <a:t>Ответ:</a:t>
            </a:r>
          </a:p>
          <a:p>
            <a:r>
              <a:rPr lang="ru-RU" altLang="ru-RU" sz="2400" b="1">
                <a:solidFill>
                  <a:srgbClr val="C00000"/>
                </a:solidFill>
                <a:latin typeface="Calibri" pitchFamily="34" charset="0"/>
              </a:rPr>
              <a:t>4675123</a:t>
            </a:r>
          </a:p>
        </p:txBody>
      </p:sp>
      <p:sp>
        <p:nvSpPr>
          <p:cNvPr id="30" name="Скругленный прямоугольник 29">
            <a:hlinkClick r:id="rId3" action="ppaction://hlinksldjump"/>
          </p:cNvPr>
          <p:cNvSpPr/>
          <p:nvPr/>
        </p:nvSpPr>
        <p:spPr>
          <a:xfrm>
            <a:off x="157163" y="6429375"/>
            <a:ext cx="642937" cy="28575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t>Старт</a:t>
            </a:r>
          </a:p>
        </p:txBody>
      </p:sp>
      <p:sp>
        <p:nvSpPr>
          <p:cNvPr id="31" name="Скругленный прямоугольник 30">
            <a:hlinkClick r:id="rId3" action="ppaction://hlinksldjump"/>
          </p:cNvPr>
          <p:cNvSpPr/>
          <p:nvPr/>
        </p:nvSpPr>
        <p:spPr>
          <a:xfrm>
            <a:off x="952500"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3" action="ppaction://hlinksldjump"/>
              </a:rPr>
              <a:t>1</a:t>
            </a:r>
            <a:endParaRPr lang="ru-RU" b="1" dirty="0"/>
          </a:p>
        </p:txBody>
      </p:sp>
      <p:sp>
        <p:nvSpPr>
          <p:cNvPr id="32" name="Скругленный прямоугольник 31">
            <a:hlinkClick r:id="rId4" action="ppaction://hlinksldjump"/>
          </p:cNvPr>
          <p:cNvSpPr/>
          <p:nvPr/>
        </p:nvSpPr>
        <p:spPr>
          <a:xfrm>
            <a:off x="2535238" y="6429375"/>
            <a:ext cx="642937"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5" action="ppaction://hlinksldjump"/>
              </a:rPr>
              <a:t>3</a:t>
            </a:r>
            <a:endParaRPr lang="ru-RU" b="1" dirty="0"/>
          </a:p>
        </p:txBody>
      </p:sp>
      <p:sp>
        <p:nvSpPr>
          <p:cNvPr id="33" name="Скругленный прямоугольник 32">
            <a:hlinkClick r:id="rId6" action="ppaction://hlinksldjump"/>
          </p:cNvPr>
          <p:cNvSpPr/>
          <p:nvPr/>
        </p:nvSpPr>
        <p:spPr>
          <a:xfrm>
            <a:off x="1749425" y="6429375"/>
            <a:ext cx="642938" cy="2857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t>2</a:t>
            </a:r>
          </a:p>
        </p:txBody>
      </p:sp>
      <p:sp>
        <p:nvSpPr>
          <p:cNvPr id="34" name="Скругленный прямоугольник 33">
            <a:hlinkClick r:id="rId4" action="ppaction://hlinksldjump"/>
          </p:cNvPr>
          <p:cNvSpPr/>
          <p:nvPr/>
        </p:nvSpPr>
        <p:spPr>
          <a:xfrm>
            <a:off x="3343275"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4" action="ppaction://hlinksldjump"/>
              </a:rPr>
              <a:t>4</a:t>
            </a:r>
            <a:endParaRPr lang="ru-RU" b="1" dirty="0"/>
          </a:p>
        </p:txBody>
      </p:sp>
      <p:sp>
        <p:nvSpPr>
          <p:cNvPr id="35" name="Скругленный прямоугольник 34">
            <a:hlinkClick r:id="rId7" action="ppaction://hlinksldjump"/>
          </p:cNvPr>
          <p:cNvSpPr/>
          <p:nvPr/>
        </p:nvSpPr>
        <p:spPr>
          <a:xfrm>
            <a:off x="4140200"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8" action="ppaction://hlinksldjump"/>
              </a:rPr>
              <a:t>5</a:t>
            </a:r>
            <a:endParaRPr lang="ru-RU" b="1" dirty="0"/>
          </a:p>
        </p:txBody>
      </p:sp>
      <p:sp>
        <p:nvSpPr>
          <p:cNvPr id="36" name="Скругленный прямоугольник 35">
            <a:hlinkClick r:id="rId5" action="ppaction://hlinksldjump"/>
          </p:cNvPr>
          <p:cNvSpPr/>
          <p:nvPr/>
        </p:nvSpPr>
        <p:spPr>
          <a:xfrm>
            <a:off x="4937125" y="6429375"/>
            <a:ext cx="64293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hlinkClick r:id="rId7" action="ppaction://hlinksldjump"/>
              </a:rPr>
              <a:t>6</a:t>
            </a:r>
            <a:endParaRPr lang="ru-RU" b="1" dirty="0"/>
          </a:p>
        </p:txBody>
      </p:sp>
      <p:sp>
        <p:nvSpPr>
          <p:cNvPr id="39" name="Скругленный прямоугольник 38">
            <a:hlinkClick r:id="rId9" action="ppaction://hlinksldjump"/>
          </p:cNvPr>
          <p:cNvSpPr/>
          <p:nvPr/>
        </p:nvSpPr>
        <p:spPr>
          <a:xfrm>
            <a:off x="8123238" y="6429375"/>
            <a:ext cx="828675" cy="285750"/>
          </a:xfrm>
          <a:prstGeom prst="round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hlinkClick r:id="rId10" action="ppaction://hlinksldjump"/>
              </a:rPr>
              <a:t>Финиш</a:t>
            </a:r>
            <a:endParaRPr lang="ru-RU" sz="1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Презентация c кнопками">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1991</TotalTime>
  <Words>1504</Words>
  <Application>Microsoft Office PowerPoint</Application>
  <PresentationFormat>Экран (4:3)</PresentationFormat>
  <Paragraphs>1058</Paragraphs>
  <Slides>21</Slides>
  <Notes>2</Notes>
  <HiddenSlides>0</HiddenSlides>
  <MMClips>5</MMClips>
  <ScaleCrop>false</ScaleCrop>
  <HeadingPairs>
    <vt:vector size="6" baseType="variant">
      <vt:variant>
        <vt:lpstr>Использованные шрифты</vt:lpstr>
      </vt:variant>
      <vt:variant>
        <vt:i4>4</vt:i4>
      </vt:variant>
      <vt:variant>
        <vt:lpstr>Тема</vt:lpstr>
      </vt:variant>
      <vt:variant>
        <vt:i4>3</vt:i4>
      </vt:variant>
      <vt:variant>
        <vt:lpstr>Заголовки слайдов</vt:lpstr>
      </vt:variant>
      <vt:variant>
        <vt:i4>21</vt:i4>
      </vt:variant>
    </vt:vector>
  </HeadingPairs>
  <TitlesOfParts>
    <vt:vector size="28" baseType="lpstr">
      <vt:lpstr>Arial</vt:lpstr>
      <vt:lpstr>Calibri</vt:lpstr>
      <vt:lpstr>Times New Roman</vt:lpstr>
      <vt:lpstr>Symbol</vt:lpstr>
      <vt:lpstr>Тема Office</vt:lpstr>
      <vt:lpstr>1_Тема Office</vt:lpstr>
      <vt:lpstr>Презентация c кнопками</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ФИЗКУЛЬТМИНУТКА</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594</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школа</dc:creator>
  <cp:lastModifiedBy>Tata</cp:lastModifiedBy>
  <cp:revision>317</cp:revision>
  <dcterms:created xsi:type="dcterms:W3CDTF">2011-06-10T09:20:11Z</dcterms:created>
  <dcterms:modified xsi:type="dcterms:W3CDTF">2014-02-14T16:08:49Z</dcterms:modified>
</cp:coreProperties>
</file>