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6" r:id="rId3"/>
  </p:sldMasterIdLst>
  <p:sldIdLst>
    <p:sldId id="262" r:id="rId4"/>
    <p:sldId id="261" r:id="rId5"/>
    <p:sldId id="258" r:id="rId6"/>
    <p:sldId id="256" r:id="rId7"/>
    <p:sldId id="257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1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50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50EC02-4DD3-47DC-8637-58E1F9A832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1F1FC-7863-40DD-8B5B-DF0DB42A78E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35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AD035-E53D-44C6-8E91-38E47C9E24F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35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94DDC-E0BB-4AB7-B738-771ACB3B15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1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F024E-BCB5-4E64-B6E0-05833BB55F6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17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C8219-3B36-4CD8-B3C0-F95DFDA148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48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E72E2-6A14-48A1-9E3C-B7D5F38A1C9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99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F159D-C086-47D2-BA41-423A084F91B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27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8B18-FCBB-4707-9059-1DCB7D84206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10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E7E7-C8AB-43BE-AC4E-133DD8DD51A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73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33CF4-8F23-47CE-958E-4B10D7BF4C1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52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82A4CC4-0FE0-4ADB-8762-5CD8E593BCC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44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6E509-BE7B-4B0E-966A-9549AAC736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722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22044-E7FA-4FA6-A09B-8C4216FB055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3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D276-C7C4-427A-A7B0-570003C3F1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30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45CFD-19B2-492D-863E-CA63877BC03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210BD-4475-45B7-9769-D0C9C809C3B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88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2D11B-3369-4DC8-9616-77ED5CB312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2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464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B9EC9-7158-4EE3-94AA-F4D23C31FD6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63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6F2C6-5329-4BFF-9CB5-0253485AB9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60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8ABA1-DA77-4B33-9F26-27A26109197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082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0AD7-3772-4997-B57B-A7653A4378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780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F73B0-EA1E-4E05-AEC7-260547C479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8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61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7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3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5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9999"/>
            </a:gs>
            <a:gs pos="91000">
              <a:srgbClr val="FFFF66"/>
            </a:gs>
            <a:gs pos="100000">
              <a:srgbClr val="FF99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EDC9-D230-4E4B-8A7E-A7A8961E257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64F4-255A-4396-A123-0CBFDE8E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60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9999"/>
            </a:gs>
            <a:gs pos="91000">
              <a:srgbClr val="FFFF66"/>
            </a:gs>
            <a:gs pos="100000">
              <a:srgbClr val="FF99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13DA25-4D9B-4B0B-8DF8-624288E7045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3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9999"/>
            </a:gs>
            <a:gs pos="91000">
              <a:srgbClr val="FFFF66"/>
            </a:gs>
            <a:gs pos="100000">
              <a:srgbClr val="FF99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44E605-7BF7-4D6A-B99E-ECA45D53714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3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jpeg"/><Relationship Id="rId4" Type="http://schemas.openxmlformats.org/officeDocument/2006/relationships/image" Target="../media/image12.wmf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8311952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МБОУ  ПСОШ  № 46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имени В.П.Астафьева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373216"/>
            <a:ext cx="8749480" cy="138971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экономики и географии: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А.А.Тишина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Красноярский край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2013г.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Внеклассное занятие: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мире экономики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кружок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«Юный менеджер»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ознакомить детей со следующими  понятиями: «экономика», «потребности», «товары», «услуги»;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развивать интерес к экономической сфере жизнедеятельности, формировать у детей умение сопоставлять свои желания со своими возможностями.</a:t>
            </a:r>
          </a:p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Задачи: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Воспитательные: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стремления к саморазвитию;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привитие устойчивого интереса к изучаемой дисциплине.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Обучающие: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обеспечить в ходе учебного занятия усвоение новых знаний об «потребности», «товаре», «услуге»; </a:t>
            </a:r>
          </a:p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Развивающие: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развитие у обучающихся внимания, мышления, речи, навыков восприятия информации, публичных выступлений, умений вычленять главное, делать выводы;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 rot="758955">
            <a:off x="1465263" y="220663"/>
            <a:ext cx="3733800" cy="3581400"/>
          </a:xfrm>
          <a:prstGeom prst="cloudCallout">
            <a:avLst>
              <a:gd name="adj1" fmla="val -34796"/>
              <a:gd name="adj2" fmla="val 7136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6564" name="Picture 4" descr="J02330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1787525" cy="255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133600" y="838200"/>
            <a:ext cx="2730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Comic Sans MS" pitchFamily="66" charset="0"/>
              </a:rPr>
              <a:t>Что же такое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FF0066"/>
                </a:solidFill>
                <a:latin typeface="Comic Sans MS" pitchFamily="66" charset="0"/>
              </a:rPr>
              <a:t>ЭКОНОМИКА???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828800" y="18288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6600"/>
                </a:solidFill>
                <a:latin typeface="Comic Sans MS" pitchFamily="66" charset="0"/>
              </a:rPr>
              <a:t>Деньги?</a:t>
            </a:r>
          </a:p>
        </p:txBody>
      </p:sp>
      <p:pic>
        <p:nvPicPr>
          <p:cNvPr id="66568" name="Picture 8" descr="PICT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0472">
            <a:off x="6934200" y="457200"/>
            <a:ext cx="2116138" cy="12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9" name="Picture 9" descr="PICT0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7620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0" name="Picture 10" descr="PICT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2514600"/>
            <a:ext cx="2114550" cy="145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581400" y="1828800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6600CC"/>
                </a:solidFill>
                <a:latin typeface="Comic Sans MS" pitchFamily="66" charset="0"/>
              </a:rPr>
              <a:t>Наука?</a:t>
            </a:r>
          </a:p>
        </p:txBody>
      </p:sp>
      <p:pic>
        <p:nvPicPr>
          <p:cNvPr id="66572" name="Picture 12" descr="PICT0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24200"/>
            <a:ext cx="15621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2590800" y="2514600"/>
            <a:ext cx="134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800000"/>
                </a:solidFill>
                <a:latin typeface="Comic Sans MS" pitchFamily="66" charset="0"/>
              </a:rPr>
              <a:t>Работа?</a:t>
            </a:r>
          </a:p>
        </p:txBody>
      </p:sp>
      <p:pic>
        <p:nvPicPr>
          <p:cNvPr id="66574" name="Picture 14" descr="J02330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95800"/>
            <a:ext cx="204946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5" name="Picture 15" descr="PICT0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191000"/>
            <a:ext cx="7620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6" name="Picture 16" descr="PICT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5743">
            <a:off x="6911182" y="5071268"/>
            <a:ext cx="2114550" cy="145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7" name="Picture 17" descr="PICT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82085">
            <a:off x="5575300" y="2120900"/>
            <a:ext cx="2116138" cy="12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8" name="Picture 18" descr="PICT0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7620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9" name="Picture 19" descr="PICT0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143000"/>
            <a:ext cx="7620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80" name="Picture 20" descr="PICT0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7620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81" name="Picture 21" descr="PICT0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514975"/>
            <a:ext cx="15621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82" name="Picture 22" descr="PICT0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76800"/>
            <a:ext cx="15621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83" name="Picture 23" descr="J023298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1844675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84" name="Picture 24" descr="J023303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3962400"/>
            <a:ext cx="2092325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85" name="Picture 25" descr="J02330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0"/>
            <a:ext cx="2078038" cy="21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606711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59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0" dur="1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3" dur="1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9" dur="1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2" dur="1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5" dur="1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8" dur="1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4" dur="1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8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9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9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117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8" dur="1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1" dur="1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4" dur="1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7" dur="1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13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5600"/>
                            </p:stCondLst>
                            <p:childTnLst>
                              <p:par>
                                <p:cTn id="1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0" dur="1" fill="hold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5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4" dur="1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56" presetID="2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7" dur="1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0" dur="1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3" dur="1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  <p:bldP spid="665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J0238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797152"/>
            <a:ext cx="2309812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:\Program Files\Microsoft Office\Media\CntCD1\ClipArt2\j02159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4077072"/>
            <a:ext cx="2328862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C:\Program Files\Microsoft Office\Media\CntCD1\ClipArt2\j022896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97991" y="116408"/>
            <a:ext cx="2079270" cy="187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Program Files\Microsoft Office\Media\CntCD1\ClipArt4\j025065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32379" y="2733729"/>
            <a:ext cx="1990725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3" descr="C:\Program Files\Microsoft Office\Media\CntCD1\ClipArt4\j024045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7461" y="2952110"/>
            <a:ext cx="2058987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8" descr="C:\Program Files\Microsoft Office\Media\CntCD1\ClipArt1\j0198602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18991" y="4936853"/>
            <a:ext cx="22479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Picture 4" descr="http://cleaning4indy.com/greenclea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28"/>
          <a:stretch>
            <a:fillRect/>
          </a:stretch>
        </p:blipFill>
        <p:spPr bwMode="auto">
          <a:xfrm>
            <a:off x="7416106" y="1962983"/>
            <a:ext cx="1727894" cy="190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Картинка 300 из 2731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748" y="116408"/>
            <a:ext cx="2601700" cy="254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Картинка 187 из 23200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4" b="18674"/>
          <a:stretch>
            <a:fillRect/>
          </a:stretch>
        </p:blipFill>
        <p:spPr bwMode="auto">
          <a:xfrm>
            <a:off x="318737" y="908720"/>
            <a:ext cx="2123728" cy="258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" y="116632"/>
            <a:ext cx="8822036" cy="674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9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пять основных категорий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  <a:defRPr/>
            </a:pPr>
            <a:r>
              <a:rPr lang="ru-RU" sz="27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Физиологические</a:t>
            </a:r>
            <a:r>
              <a:rPr lang="ru-RU" sz="27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голод, жажда, половое влечение и т. д.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  <a:defRPr/>
            </a:pPr>
            <a:r>
              <a:rPr lang="ru-RU" sz="27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Экзистенциальные:</a:t>
            </a:r>
            <a:r>
              <a:rPr lang="ru-RU" sz="27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безопасность существования, комфорт, постоянство условий жизни.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  <a:defRPr/>
            </a:pPr>
            <a:r>
              <a:rPr lang="ru-RU" sz="27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Социальные:</a:t>
            </a:r>
            <a:r>
              <a:rPr lang="ru-RU" sz="2700" b="1" u="sng" dirty="0">
                <a:solidFill>
                  <a:srgbClr val="84AA3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социальные связи, общение, привязанность, забота о другом и внимание к себе, совместная деятельность.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  <a:defRPr/>
            </a:pPr>
            <a:r>
              <a:rPr lang="ru-RU" sz="27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Престижные</a:t>
            </a:r>
            <a:r>
              <a:rPr lang="ru-RU" sz="27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самоуважение, уважение со стороны других, признание, достижение успеха и высокой оценки, служебный рост.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  <a:defRPr/>
            </a:pPr>
            <a:r>
              <a:rPr lang="ru-RU" sz="27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Духовные:</a:t>
            </a:r>
            <a:r>
              <a:rPr lang="ru-RU" sz="2700" b="1" u="sng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познание,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самоактуализация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самовыражение, самоидентификация.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8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Товар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Все, что может удовлетворить нужду или потребность и предлагается рынку с целью привлечения внимания, приобретения, использования или потребления. 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могут быть физические объекты, услуги, лица, места, организации и идеи.</a:t>
            </a:r>
          </a:p>
        </p:txBody>
      </p:sp>
    </p:spTree>
    <p:extLst>
      <p:ext uri="{BB962C8B-B14F-4D97-AF65-F5344CB8AC3E}">
        <p14:creationId xmlns:p14="http://schemas.microsoft.com/office/powerpoint/2010/main" val="33014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Услуги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Объекты продажи в виде действий, выгод или удовлетворений. 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Примерами подобных товаров могут служить стрижка в парикмахерской или ремонтные работы.</a:t>
            </a:r>
          </a:p>
        </p:txBody>
      </p:sp>
    </p:spTree>
    <p:extLst>
      <p:ext uri="{BB962C8B-B14F-4D97-AF65-F5344CB8AC3E}">
        <p14:creationId xmlns:p14="http://schemas.microsoft.com/office/powerpoint/2010/main" val="5943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283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1_Профиль</vt:lpstr>
      <vt:lpstr>Оформление по умолчанию</vt:lpstr>
      <vt:lpstr>МБОУ  ПСОШ  № 46 имени В.П.Астафьева</vt:lpstr>
      <vt:lpstr>Презентация PowerPoint</vt:lpstr>
      <vt:lpstr>Презентация PowerPoint</vt:lpstr>
      <vt:lpstr>Презентация PowerPoint</vt:lpstr>
      <vt:lpstr>пять основных категорий</vt:lpstr>
      <vt:lpstr>Товар</vt:lpstr>
      <vt:lpstr>Услуги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7</cp:revision>
  <dcterms:created xsi:type="dcterms:W3CDTF">2013-11-30T11:15:49Z</dcterms:created>
  <dcterms:modified xsi:type="dcterms:W3CDTF">2013-12-02T11:05:30Z</dcterms:modified>
</cp:coreProperties>
</file>