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61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47186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«Когда я стану мамой,</a:t>
            </a:r>
            <a:br>
              <a:rPr lang="ru-RU" sz="5400" dirty="0" smtClean="0"/>
            </a:br>
            <a:r>
              <a:rPr lang="ru-RU" sz="5400" dirty="0" smtClean="0"/>
              <a:t>когда я стану папой…»</a:t>
            </a:r>
            <a:endParaRPr lang="ru-RU" sz="5400" dirty="0"/>
          </a:p>
        </p:txBody>
      </p:sp>
      <p:pic>
        <p:nvPicPr>
          <p:cNvPr id="5" name="Picture 2" descr="J:\ОТКРЫТОЕ МЕРОПРИЯТИЕ РОДИТ ДОМ\famil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643314"/>
            <a:ext cx="3333750" cy="2222500"/>
          </a:xfrm>
          <a:prstGeom prst="rect">
            <a:avLst/>
          </a:prstGeom>
          <a:noFill/>
        </p:spPr>
      </p:pic>
      <p:pic>
        <p:nvPicPr>
          <p:cNvPr id="4" name="Picture 2" descr="J:\ОТКРЫТОЕ МЕРОПРИЯТИЕ РОДИТ ДОМ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643314"/>
            <a:ext cx="3091109" cy="2295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А.С. Макаренко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/>
              <a:t>«Не самодурство, не гнев, не крик, не упрашивание, а спокойное, деловое и серьезное распоряжение – вот, что должно быть в семье»        </a:t>
            </a:r>
            <a:endParaRPr lang="ru-RU" sz="4400" i="1" dirty="0"/>
          </a:p>
        </p:txBody>
      </p:sp>
      <p:pic>
        <p:nvPicPr>
          <p:cNvPr id="6" name="Picture 2" descr="J:\ОТКРЫТОЕ МЕРОПРИЯТИЕ РОДИТ ДОМ\101026425_YUYUYU923379_649111388437896_178427302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4008" y="214290"/>
            <a:ext cx="1615670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Когда я взрослым стану…</a:t>
            </a:r>
            <a:endParaRPr lang="ru-RU" dirty="0"/>
          </a:p>
        </p:txBody>
      </p:sp>
      <p:pic>
        <p:nvPicPr>
          <p:cNvPr id="7170" name="Picture 2" descr="J:\ОТКРЫТОЕ МЕРОПРИЯТИЕ РОДИТ ДОМ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0540" y="1643050"/>
            <a:ext cx="5815053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47186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«Когда я стану мамой,</a:t>
            </a:r>
            <a:br>
              <a:rPr lang="ru-RU" sz="5400" dirty="0" smtClean="0"/>
            </a:br>
            <a:r>
              <a:rPr lang="ru-RU" sz="5400" dirty="0" smtClean="0"/>
              <a:t>когда я стану папой…»</a:t>
            </a:r>
            <a:endParaRPr lang="ru-RU" sz="5400" dirty="0"/>
          </a:p>
        </p:txBody>
      </p:sp>
      <p:pic>
        <p:nvPicPr>
          <p:cNvPr id="5" name="Picture 2" descr="J:\ОТКРЫТОЕ МЕРОПРИЯТИЕ РОДИТ ДОМ\famil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643314"/>
            <a:ext cx="3333750" cy="2222500"/>
          </a:xfrm>
          <a:prstGeom prst="rect">
            <a:avLst/>
          </a:prstGeom>
          <a:noFill/>
        </p:spPr>
      </p:pic>
      <p:pic>
        <p:nvPicPr>
          <p:cNvPr id="4" name="Picture 2" descr="J:\ОТКРЫТОЕ МЕРОПРИЯТИЕ РОДИТ ДОМ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643314"/>
            <a:ext cx="3091109" cy="2295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u="sng" dirty="0" smtClean="0"/>
              <a:t>Для сохранения авторитета в глазах ребенка необходимо: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sz="5000" dirty="0" smtClean="0"/>
              <a:t>Уделять особое внимание образованию.</a:t>
            </a:r>
          </a:p>
          <a:p>
            <a:pPr>
              <a:buNone/>
            </a:pPr>
            <a:r>
              <a:rPr lang="ru-RU" sz="5000" dirty="0" smtClean="0"/>
              <a:t>• Устанавливать четкие, обоснованные границы дозволенного поведения.</a:t>
            </a:r>
          </a:p>
          <a:p>
            <a:pPr>
              <a:buNone/>
            </a:pPr>
            <a:r>
              <a:rPr lang="ru-RU" sz="5000" dirty="0" smtClean="0"/>
              <a:t>• Требовать соблюдения семейных правил.</a:t>
            </a:r>
          </a:p>
          <a:p>
            <a:pPr>
              <a:buNone/>
            </a:pPr>
            <a:r>
              <a:rPr lang="ru-RU" sz="5000" dirty="0" smtClean="0"/>
              <a:t>• Применять наказания, соответствующие поступку.</a:t>
            </a:r>
          </a:p>
          <a:p>
            <a:pPr>
              <a:buNone/>
            </a:pPr>
            <a:r>
              <a:rPr lang="ru-RU" sz="5000" dirty="0" smtClean="0"/>
              <a:t>• Наказывать в воспитательных целях, а не ради самого наказания.</a:t>
            </a:r>
          </a:p>
          <a:p>
            <a:pPr>
              <a:buNone/>
            </a:pPr>
            <a:r>
              <a:rPr lang="ru-RU" sz="5000" dirty="0" smtClean="0"/>
              <a:t>• Добиваться того, чтобы ребенок понял, за что был наказан.</a:t>
            </a:r>
          </a:p>
          <a:p>
            <a:pPr>
              <a:buNone/>
            </a:pPr>
            <a:r>
              <a:rPr lang="ru-RU" sz="5000" dirty="0" smtClean="0"/>
              <a:t>• Всегда внимательно выслушивать ребенка и уважать его чувства.</a:t>
            </a:r>
          </a:p>
          <a:p>
            <a:pPr>
              <a:buNone/>
            </a:pPr>
            <a:r>
              <a:rPr lang="ru-RU" sz="5000" dirty="0" smtClean="0"/>
              <a:t>• Давать ребенку свободу в той степени, в которой он проявляет ответственность.</a:t>
            </a:r>
          </a:p>
          <a:p>
            <a:pPr>
              <a:buNone/>
            </a:pPr>
            <a:r>
              <a:rPr lang="ru-RU" sz="5000" dirty="0" smtClean="0"/>
              <a:t>• Избегать прямых столкновений (ссор и скандалов).</a:t>
            </a:r>
          </a:p>
          <a:p>
            <a:pPr>
              <a:buNone/>
            </a:pPr>
            <a:r>
              <a:rPr lang="ru-RU" sz="5000" dirty="0" smtClean="0"/>
              <a:t>• Всячески поощрять ребенка за старание и хвалить за успехи.</a:t>
            </a:r>
          </a:p>
          <a:p>
            <a:pPr>
              <a:buNone/>
            </a:pPr>
            <a:r>
              <a:rPr lang="ru-RU" sz="5000" dirty="0" smtClean="0"/>
              <a:t>• Понять и решить, какие жизненные ценности вы хотите передать </a:t>
            </a:r>
            <a:r>
              <a:rPr lang="ru-RU" sz="5000" dirty="0" err="1" smtClean="0"/>
              <a:t>своемуребенку</a:t>
            </a:r>
            <a:r>
              <a:rPr lang="ru-RU" sz="5000" dirty="0" smtClean="0"/>
              <a:t>, и как эти ценности были переданы вам вашими родителями.</a:t>
            </a:r>
          </a:p>
          <a:p>
            <a:pPr>
              <a:buNone/>
            </a:pPr>
            <a:r>
              <a:rPr lang="ru-RU" sz="5000" dirty="0" smtClean="0"/>
              <a:t>• Стремиться к самосовершенствованию.</a:t>
            </a:r>
          </a:p>
          <a:p>
            <a:pPr>
              <a:buNone/>
            </a:pPr>
            <a:r>
              <a:rPr lang="ru-RU" sz="5000" dirty="0" smtClean="0"/>
              <a:t>• Поступать так, как учите поступать ребенка</a:t>
            </a:r>
            <a:r>
              <a:rPr lang="ru-RU" sz="5000" dirty="0" smtClean="0"/>
              <a:t>.      </a:t>
            </a:r>
            <a:endParaRPr lang="ru-RU" sz="5000" dirty="0" smtClean="0"/>
          </a:p>
          <a:p>
            <a:endParaRPr lang="ru-RU" dirty="0"/>
          </a:p>
        </p:txBody>
      </p:sp>
      <p:pic>
        <p:nvPicPr>
          <p:cNvPr id="4" name="Picture 2" descr="J:\ОТКРЫТОЕ МЕРОПРИЯТИЕ РОДИТ ДОМ\101026425_YUYUYU923379_649111388437896_178427302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86388"/>
            <a:ext cx="1615670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Успехов вам в воспитании ваших детей и взаимопонимания в семье!</a:t>
            </a:r>
            <a:endParaRPr lang="ru-RU" dirty="0"/>
          </a:p>
        </p:txBody>
      </p:sp>
      <p:pic>
        <p:nvPicPr>
          <p:cNvPr id="4" name="Picture 2" descr="J:\ОТКРЫТОЕ МЕРОПРИЯТИЕ РОДИТ ДОМ\famil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3728" y="1554163"/>
            <a:ext cx="6788943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благополучия семьи — показатель развития и прогресса страны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44434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J:\ОТКРЫТОЕ МЕРОПРИЯТИЕ РОДИТ ДОМ\famil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7166"/>
            <a:ext cx="6788943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2879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1 ноября – день отца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1026" name="Picture 2" descr="J:\ОТКРЫТОЕ МЕРОПРИЯТИЕ РОДИТ ДОМ\image0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6901180" cy="457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24 ноября – день матери</a:t>
            </a:r>
            <a:endParaRPr lang="ru-RU" sz="4800" dirty="0"/>
          </a:p>
        </p:txBody>
      </p:sp>
      <p:pic>
        <p:nvPicPr>
          <p:cNvPr id="2050" name="Picture 2" descr="J:\ОТКРЫТОЕ МЕРОПРИЯТИЕ РОДИТ ДОМ\ltym vfnth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71612"/>
            <a:ext cx="6158908" cy="4573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15 мая – международный день семьи</a:t>
            </a:r>
            <a:endParaRPr lang="ru-RU" dirty="0"/>
          </a:p>
        </p:txBody>
      </p:sp>
      <p:pic>
        <p:nvPicPr>
          <p:cNvPr id="29698" name="Picture 2" descr="J:\ОТКРЫТОЕ МЕРОПРИЯТИЕ РОДИТ ДОМ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67302"/>
            <a:ext cx="6663009" cy="4947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J:\ОТКРЫТОЕ МЕРОПРИЯТИЕ РОДИТ ДОМ\post28923_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366798" cy="5843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Когда я стану мамой…</a:t>
            </a:r>
            <a:endParaRPr lang="ru-RU" sz="4800" dirty="0"/>
          </a:p>
        </p:txBody>
      </p:sp>
      <p:pic>
        <p:nvPicPr>
          <p:cNvPr id="3074" name="Picture 2" descr="J:\ОТКРЫТОЕ МЕРОПРИЯТИЕ РОДИТ ДОМ\67163789_raduga.ht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1357298"/>
            <a:ext cx="7241660" cy="5162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Отец  или  мать?</a:t>
            </a:r>
            <a:endParaRPr lang="ru-RU" dirty="0"/>
          </a:p>
        </p:txBody>
      </p:sp>
      <p:pic>
        <p:nvPicPr>
          <p:cNvPr id="4098" name="Picture 2" descr="J:\ОТКРЫТОЕ МЕРОПРИЯТИЕ РОДИТ ДОМ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5143537" cy="3429024"/>
          </a:xfrm>
          <a:prstGeom prst="rect">
            <a:avLst/>
          </a:prstGeom>
          <a:noFill/>
        </p:spPr>
      </p:pic>
      <p:pic>
        <p:nvPicPr>
          <p:cNvPr id="4099" name="Picture 3" descr="J:\ОТКРЫТОЕ МЕРОПРИЯТИЕ РОДИТ ДОМ\ма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357562"/>
            <a:ext cx="4786346" cy="3339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Папа  может…</a:t>
            </a:r>
            <a:endParaRPr lang="ru-RU" dirty="0"/>
          </a:p>
        </p:txBody>
      </p:sp>
      <p:pic>
        <p:nvPicPr>
          <p:cNvPr id="5122" name="Picture 2" descr="J:\ОТКРЫТОЕ МЕРОПРИЯТИЕ РОДИТ ДОМ\fa3cef0-y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364893">
            <a:off x="300950" y="621939"/>
            <a:ext cx="2719391" cy="2205728"/>
          </a:xfrm>
          <a:prstGeom prst="rect">
            <a:avLst/>
          </a:prstGeom>
          <a:noFill/>
        </p:spPr>
      </p:pic>
      <p:pic>
        <p:nvPicPr>
          <p:cNvPr id="5123" name="Picture 3" descr="J:\ОТКРЫТОЕ МЕРОПРИЯТИЕ РОДИТ ДОМ\1312405835_den-vdv-2011-(www.votrube.ru)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51281">
            <a:off x="5072066" y="1747962"/>
            <a:ext cx="3619502" cy="2357847"/>
          </a:xfrm>
          <a:prstGeom prst="rect">
            <a:avLst/>
          </a:prstGeom>
          <a:noFill/>
        </p:spPr>
      </p:pic>
      <p:pic>
        <p:nvPicPr>
          <p:cNvPr id="5124" name="Picture 4" descr="J:\ОТКРЫТОЕ МЕРОПРИЯТИЕ РОДИТ ДОМ\1e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3000372"/>
            <a:ext cx="2628903" cy="3527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239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«Когда я стану мамой, когда я стану папой…»</vt:lpstr>
      <vt:lpstr>Уровень благополучия семьи — показатель развития и прогресса страны  </vt:lpstr>
      <vt:lpstr>1 ноября – день отца </vt:lpstr>
      <vt:lpstr>24 ноября – день матери</vt:lpstr>
      <vt:lpstr>15 мая – международный день семьи</vt:lpstr>
      <vt:lpstr>Слайд 6</vt:lpstr>
      <vt:lpstr>Когда я стану мамой…</vt:lpstr>
      <vt:lpstr>Отец  или  мать?</vt:lpstr>
      <vt:lpstr>Папа  может…</vt:lpstr>
      <vt:lpstr>А.С. Макаренко</vt:lpstr>
      <vt:lpstr>Когда я взрослым стану…</vt:lpstr>
      <vt:lpstr>«Когда я стану мамой, когда я стану папой…»</vt:lpstr>
      <vt:lpstr>Для сохранения авторитета в глазах ребенка необходимо: </vt:lpstr>
      <vt:lpstr>Успехов вам в воспитании ваших детей и взаимопонимания в семье!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благополучия семьи — показатель развития и прогресса страны  </dc:title>
  <cp:lastModifiedBy>Shura</cp:lastModifiedBy>
  <cp:revision>10</cp:revision>
  <dcterms:modified xsi:type="dcterms:W3CDTF">2013-10-20T12:16:05Z</dcterms:modified>
</cp:coreProperties>
</file>