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47" d="100"/>
          <a:sy n="47" d="100"/>
        </p:scale>
        <p:origin x="-7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image" Target="../media/image5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695EC-69B0-4B6A-8EB6-489FD9CD726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9C0431-CC86-4B98-A297-5306030F145F}">
      <dgm:prSet phldrT="[Текст]" custT="1"/>
      <dgm:spPr/>
      <dgm:t>
        <a:bodyPr/>
        <a:lstStyle/>
        <a:p>
          <a:r>
            <a:rPr lang="ru-RU" sz="4400" b="1" baseline="0" smtClean="0">
              <a:solidFill>
                <a:srgbClr val="FF0000"/>
              </a:solidFill>
            </a:rPr>
            <a:t>Имена числительные</a:t>
          </a:r>
          <a:endParaRPr lang="ru-RU" sz="4400" b="1" baseline="0" dirty="0">
            <a:solidFill>
              <a:srgbClr val="FF0000"/>
            </a:solidFill>
          </a:endParaRPr>
        </a:p>
      </dgm:t>
    </dgm:pt>
    <dgm:pt modelId="{673AE8BC-7067-489B-AE90-36905154B424}" type="parTrans" cxnId="{AADB2EC1-8E2E-4836-AFF9-CCAD2D1DE339}">
      <dgm:prSet/>
      <dgm:spPr/>
      <dgm:t>
        <a:bodyPr/>
        <a:lstStyle/>
        <a:p>
          <a:endParaRPr lang="ru-RU"/>
        </a:p>
      </dgm:t>
    </dgm:pt>
    <dgm:pt modelId="{237E2858-4A99-4A14-B76B-F5F46544BD5B}" type="sibTrans" cxnId="{AADB2EC1-8E2E-4836-AFF9-CCAD2D1DE339}">
      <dgm:prSet/>
      <dgm:spPr/>
      <dgm:t>
        <a:bodyPr/>
        <a:lstStyle/>
        <a:p>
          <a:endParaRPr lang="ru-RU"/>
        </a:p>
      </dgm:t>
    </dgm:pt>
    <dgm:pt modelId="{822F56F9-FFFA-46FC-B56F-6EE8ADD7C68E}" type="asst">
      <dgm:prSet phldrT="[Текст]" custT="1"/>
      <dgm:spPr/>
      <dgm:t>
        <a:bodyPr/>
        <a:lstStyle/>
        <a:p>
          <a:r>
            <a:rPr lang="ru-RU" sz="3200" b="1" baseline="0" dirty="0" smtClean="0">
              <a:solidFill>
                <a:srgbClr val="002060"/>
              </a:solidFill>
            </a:rPr>
            <a:t>Количественные</a:t>
          </a:r>
          <a:endParaRPr lang="ru-RU" sz="3200" b="1" baseline="0" dirty="0">
            <a:solidFill>
              <a:srgbClr val="002060"/>
            </a:solidFill>
          </a:endParaRPr>
        </a:p>
      </dgm:t>
    </dgm:pt>
    <dgm:pt modelId="{DE61FB26-0B75-4037-921E-4249542B3C6A}" type="parTrans" cxnId="{6DA2DE98-47BD-4364-81D6-D67E2E2F1AB5}">
      <dgm:prSet/>
      <dgm:spPr/>
      <dgm:t>
        <a:bodyPr/>
        <a:lstStyle/>
        <a:p>
          <a:endParaRPr lang="ru-RU"/>
        </a:p>
      </dgm:t>
    </dgm:pt>
    <dgm:pt modelId="{659C8989-6C48-4365-97B8-09B1A7F7A887}" type="sibTrans" cxnId="{6DA2DE98-47BD-4364-81D6-D67E2E2F1AB5}">
      <dgm:prSet/>
      <dgm:spPr/>
      <dgm:t>
        <a:bodyPr/>
        <a:lstStyle/>
        <a:p>
          <a:endParaRPr lang="ru-RU"/>
        </a:p>
      </dgm:t>
    </dgm:pt>
    <dgm:pt modelId="{D6554ACB-A9EF-46D2-9D99-4B89331D0DF9}" type="asst">
      <dgm:prSet custT="1"/>
      <dgm:spPr/>
      <dgm:t>
        <a:bodyPr/>
        <a:lstStyle/>
        <a:p>
          <a:r>
            <a:rPr lang="ru-RU" sz="3200" b="1" baseline="0" dirty="0" smtClean="0">
              <a:solidFill>
                <a:srgbClr val="002060"/>
              </a:solidFill>
            </a:rPr>
            <a:t>Порядковые</a:t>
          </a:r>
          <a:endParaRPr lang="ru-RU" sz="3200" b="1" baseline="0" dirty="0">
            <a:solidFill>
              <a:srgbClr val="002060"/>
            </a:solidFill>
          </a:endParaRPr>
        </a:p>
      </dgm:t>
    </dgm:pt>
    <dgm:pt modelId="{30F23126-1C66-4D4C-A63A-8E245749D798}" type="parTrans" cxnId="{FFA30595-CA40-4281-A095-721A9B06C821}">
      <dgm:prSet/>
      <dgm:spPr/>
      <dgm:t>
        <a:bodyPr/>
        <a:lstStyle/>
        <a:p>
          <a:endParaRPr lang="ru-RU"/>
        </a:p>
      </dgm:t>
    </dgm:pt>
    <dgm:pt modelId="{F7E0CBE6-D5EB-49AE-8708-1CD135EDD999}" type="sibTrans" cxnId="{FFA30595-CA40-4281-A095-721A9B06C821}">
      <dgm:prSet/>
      <dgm:spPr/>
      <dgm:t>
        <a:bodyPr/>
        <a:lstStyle/>
        <a:p>
          <a:endParaRPr lang="ru-RU"/>
        </a:p>
      </dgm:t>
    </dgm:pt>
    <dgm:pt modelId="{7D1C773E-5E90-4BC6-ACB6-6ECACF700ACC}">
      <dgm:prSet custT="1"/>
      <dgm:spPr/>
      <dgm:t>
        <a:bodyPr/>
        <a:lstStyle/>
        <a:p>
          <a:r>
            <a:rPr lang="ru-RU" sz="3200" b="1" baseline="0" dirty="0" smtClean="0"/>
            <a:t>Целые</a:t>
          </a:r>
          <a:endParaRPr lang="ru-RU" sz="3200" b="1" baseline="0" dirty="0"/>
        </a:p>
      </dgm:t>
    </dgm:pt>
    <dgm:pt modelId="{3B95C8B6-9203-4AB2-AA0B-CE989981B94F}" type="parTrans" cxnId="{16D6B291-ACDB-4656-BEE1-87C266CBD556}">
      <dgm:prSet/>
      <dgm:spPr/>
      <dgm:t>
        <a:bodyPr/>
        <a:lstStyle/>
        <a:p>
          <a:endParaRPr lang="ru-RU"/>
        </a:p>
      </dgm:t>
    </dgm:pt>
    <dgm:pt modelId="{59EC49B1-0711-433A-9C6F-E65BCFAA279B}" type="sibTrans" cxnId="{16D6B291-ACDB-4656-BEE1-87C266CBD556}">
      <dgm:prSet/>
      <dgm:spPr/>
      <dgm:t>
        <a:bodyPr/>
        <a:lstStyle/>
        <a:p>
          <a:endParaRPr lang="ru-RU"/>
        </a:p>
      </dgm:t>
    </dgm:pt>
    <dgm:pt modelId="{3C2FE703-F371-4A6A-AF68-000D5F553173}">
      <dgm:prSet custT="1"/>
      <dgm:spPr/>
      <dgm:t>
        <a:bodyPr/>
        <a:lstStyle/>
        <a:p>
          <a:r>
            <a:rPr lang="ru-RU" sz="3200" b="1" baseline="0" dirty="0" smtClean="0"/>
            <a:t>Дробные</a:t>
          </a:r>
          <a:endParaRPr lang="ru-RU" sz="3200" b="1" baseline="0" dirty="0"/>
        </a:p>
      </dgm:t>
    </dgm:pt>
    <dgm:pt modelId="{03468233-509A-4EB6-9D0A-A45D34BBAA7C}" type="parTrans" cxnId="{C904C57A-C1BD-4EE9-B093-1EFA0C4E7DEA}">
      <dgm:prSet/>
      <dgm:spPr/>
      <dgm:t>
        <a:bodyPr/>
        <a:lstStyle/>
        <a:p>
          <a:endParaRPr lang="ru-RU"/>
        </a:p>
      </dgm:t>
    </dgm:pt>
    <dgm:pt modelId="{AB697F66-4922-48EC-AA40-E540D5CF19FE}" type="sibTrans" cxnId="{C904C57A-C1BD-4EE9-B093-1EFA0C4E7DEA}">
      <dgm:prSet/>
      <dgm:spPr/>
      <dgm:t>
        <a:bodyPr/>
        <a:lstStyle/>
        <a:p>
          <a:endParaRPr lang="ru-RU"/>
        </a:p>
      </dgm:t>
    </dgm:pt>
    <dgm:pt modelId="{06488D00-A4CC-4F71-B6C1-D5E694743782}">
      <dgm:prSet custT="1"/>
      <dgm:spPr/>
      <dgm:t>
        <a:bodyPr/>
        <a:lstStyle/>
        <a:p>
          <a:r>
            <a:rPr lang="ru-RU" sz="3200" b="1" baseline="0" dirty="0" smtClean="0"/>
            <a:t>Собирательные</a:t>
          </a:r>
          <a:endParaRPr lang="ru-RU" sz="3200" b="1" baseline="0" dirty="0"/>
        </a:p>
      </dgm:t>
    </dgm:pt>
    <dgm:pt modelId="{FD578A27-35F4-4CA1-936D-F9228DE37B86}" type="parTrans" cxnId="{8DDA3D70-5E13-424E-AF41-85813E89B0E0}">
      <dgm:prSet/>
      <dgm:spPr/>
      <dgm:t>
        <a:bodyPr/>
        <a:lstStyle/>
        <a:p>
          <a:endParaRPr lang="ru-RU"/>
        </a:p>
      </dgm:t>
    </dgm:pt>
    <dgm:pt modelId="{67914179-A0EA-4449-9BA8-91C078DB0A59}" type="sibTrans" cxnId="{8DDA3D70-5E13-424E-AF41-85813E89B0E0}">
      <dgm:prSet/>
      <dgm:spPr/>
      <dgm:t>
        <a:bodyPr/>
        <a:lstStyle/>
        <a:p>
          <a:endParaRPr lang="ru-RU"/>
        </a:p>
      </dgm:t>
    </dgm:pt>
    <dgm:pt modelId="{308DD505-790D-4E94-BAFB-57070A9A78FB}" type="pres">
      <dgm:prSet presAssocID="{7C1695EC-69B0-4B6A-8EB6-489FD9CD72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E26485-D2A8-445E-A29B-E5AB3461EE55}" type="pres">
      <dgm:prSet presAssocID="{569C0431-CC86-4B98-A297-5306030F145F}" presName="hierRoot1" presStyleCnt="0">
        <dgm:presLayoutVars>
          <dgm:hierBranch val="init"/>
        </dgm:presLayoutVars>
      </dgm:prSet>
      <dgm:spPr/>
    </dgm:pt>
    <dgm:pt modelId="{BCCF12F4-D4FA-40BB-86A2-C0F2E9C2E327}" type="pres">
      <dgm:prSet presAssocID="{569C0431-CC86-4B98-A297-5306030F145F}" presName="rootComposite1" presStyleCnt="0"/>
      <dgm:spPr/>
    </dgm:pt>
    <dgm:pt modelId="{1C822EF2-A0D9-431E-8A4C-478F4A76B486}" type="pres">
      <dgm:prSet presAssocID="{569C0431-CC86-4B98-A297-5306030F145F}" presName="rootText1" presStyleLbl="node0" presStyleIdx="0" presStyleCnt="1" custScaleX="284887" custScaleY="101119" custLinFactNeighborX="-52494" custLinFactNeighborY="276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D40949-3E3E-494F-AE23-036B028F6701}" type="pres">
      <dgm:prSet presAssocID="{569C0431-CC86-4B98-A297-5306030F145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5426F00-2B4F-4157-ADD9-0A10078167B2}" type="pres">
      <dgm:prSet presAssocID="{569C0431-CC86-4B98-A297-5306030F145F}" presName="hierChild2" presStyleCnt="0"/>
      <dgm:spPr/>
    </dgm:pt>
    <dgm:pt modelId="{81B523C4-C6F5-4B72-B367-1951C962C62B}" type="pres">
      <dgm:prSet presAssocID="{569C0431-CC86-4B98-A297-5306030F145F}" presName="hierChild3" presStyleCnt="0"/>
      <dgm:spPr/>
    </dgm:pt>
    <dgm:pt modelId="{0F68132F-EBBB-4B55-9FEC-0C679CC0FFB9}" type="pres">
      <dgm:prSet presAssocID="{DE61FB26-0B75-4037-921E-4249542B3C6A}" presName="Name111" presStyleLbl="parChTrans1D2" presStyleIdx="0" presStyleCnt="2"/>
      <dgm:spPr/>
      <dgm:t>
        <a:bodyPr/>
        <a:lstStyle/>
        <a:p>
          <a:endParaRPr lang="ru-RU"/>
        </a:p>
      </dgm:t>
    </dgm:pt>
    <dgm:pt modelId="{8095F5C1-A329-4079-BD4F-4800EFA3FC79}" type="pres">
      <dgm:prSet presAssocID="{822F56F9-FFFA-46FC-B56F-6EE8ADD7C68E}" presName="hierRoot3" presStyleCnt="0">
        <dgm:presLayoutVars>
          <dgm:hierBranch val="init"/>
        </dgm:presLayoutVars>
      </dgm:prSet>
      <dgm:spPr/>
    </dgm:pt>
    <dgm:pt modelId="{62DE2B01-EF04-4793-AE2D-57093073F7BF}" type="pres">
      <dgm:prSet presAssocID="{822F56F9-FFFA-46FC-B56F-6EE8ADD7C68E}" presName="rootComposite3" presStyleCnt="0"/>
      <dgm:spPr/>
    </dgm:pt>
    <dgm:pt modelId="{73BB1371-27F0-4A5D-9557-607E3B8B1448}" type="pres">
      <dgm:prSet presAssocID="{822F56F9-FFFA-46FC-B56F-6EE8ADD7C68E}" presName="rootText3" presStyleLbl="asst1" presStyleIdx="0" presStyleCnt="2" custScaleX="182568" custScaleY="90069" custLinFactNeighborX="-3205" custLinFactNeighborY="190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99F709-917C-4635-A19A-4363716E477C}" type="pres">
      <dgm:prSet presAssocID="{822F56F9-FFFA-46FC-B56F-6EE8ADD7C68E}" presName="rootConnector3" presStyleLbl="asst1" presStyleIdx="0" presStyleCnt="2"/>
      <dgm:spPr/>
      <dgm:t>
        <a:bodyPr/>
        <a:lstStyle/>
        <a:p>
          <a:endParaRPr lang="ru-RU"/>
        </a:p>
      </dgm:t>
    </dgm:pt>
    <dgm:pt modelId="{591CF27C-F350-42FE-9BAD-C0106B8D5312}" type="pres">
      <dgm:prSet presAssocID="{822F56F9-FFFA-46FC-B56F-6EE8ADD7C68E}" presName="hierChild6" presStyleCnt="0"/>
      <dgm:spPr/>
    </dgm:pt>
    <dgm:pt modelId="{9438A4A8-2572-4554-AFBF-6DC24775F057}" type="pres">
      <dgm:prSet presAssocID="{3B95C8B6-9203-4AB2-AA0B-CE989981B94F}" presName="Name37" presStyleLbl="parChTrans1D3" presStyleIdx="0" presStyleCnt="3"/>
      <dgm:spPr/>
      <dgm:t>
        <a:bodyPr/>
        <a:lstStyle/>
        <a:p>
          <a:endParaRPr lang="ru-RU"/>
        </a:p>
      </dgm:t>
    </dgm:pt>
    <dgm:pt modelId="{9C9ADFF4-7DAB-4585-873C-ECDAD187B2CF}" type="pres">
      <dgm:prSet presAssocID="{7D1C773E-5E90-4BC6-ACB6-6ECACF700ACC}" presName="hierRoot2" presStyleCnt="0">
        <dgm:presLayoutVars>
          <dgm:hierBranch val="init"/>
        </dgm:presLayoutVars>
      </dgm:prSet>
      <dgm:spPr/>
    </dgm:pt>
    <dgm:pt modelId="{7E05F74D-65EC-486E-8E86-8646A7EB4FF0}" type="pres">
      <dgm:prSet presAssocID="{7D1C773E-5E90-4BC6-ACB6-6ECACF700ACC}" presName="rootComposite" presStyleCnt="0"/>
      <dgm:spPr/>
    </dgm:pt>
    <dgm:pt modelId="{0E51282E-0030-4382-BA1A-37C7D10378CC}" type="pres">
      <dgm:prSet presAssocID="{7D1C773E-5E90-4BC6-ACB6-6ECACF700ACC}" presName="rootText" presStyleLbl="node3" presStyleIdx="0" presStyleCnt="3" custScaleX="101020" custLinFactNeighborX="51118" custLinFactNeighborY="-63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12521D-B43C-4197-907E-AF31D59E6AC3}" type="pres">
      <dgm:prSet presAssocID="{7D1C773E-5E90-4BC6-ACB6-6ECACF700ACC}" presName="rootConnector" presStyleLbl="node3" presStyleIdx="0" presStyleCnt="3"/>
      <dgm:spPr/>
      <dgm:t>
        <a:bodyPr/>
        <a:lstStyle/>
        <a:p>
          <a:endParaRPr lang="ru-RU"/>
        </a:p>
      </dgm:t>
    </dgm:pt>
    <dgm:pt modelId="{3D0B5EE8-54A0-4388-8698-CC68BF845726}" type="pres">
      <dgm:prSet presAssocID="{7D1C773E-5E90-4BC6-ACB6-6ECACF700ACC}" presName="hierChild4" presStyleCnt="0"/>
      <dgm:spPr/>
    </dgm:pt>
    <dgm:pt modelId="{38DCFCB2-C65B-480F-A328-559E289AE632}" type="pres">
      <dgm:prSet presAssocID="{7D1C773E-5E90-4BC6-ACB6-6ECACF700ACC}" presName="hierChild5" presStyleCnt="0"/>
      <dgm:spPr/>
    </dgm:pt>
    <dgm:pt modelId="{82EF4634-693B-4C0F-86F4-3E7A3B7640AE}" type="pres">
      <dgm:prSet presAssocID="{03468233-509A-4EB6-9D0A-A45D34BBAA7C}" presName="Name37" presStyleLbl="parChTrans1D3" presStyleIdx="1" presStyleCnt="3"/>
      <dgm:spPr/>
      <dgm:t>
        <a:bodyPr/>
        <a:lstStyle/>
        <a:p>
          <a:endParaRPr lang="ru-RU"/>
        </a:p>
      </dgm:t>
    </dgm:pt>
    <dgm:pt modelId="{6EBEF69C-0E56-49DA-ADAE-4B9F71396C69}" type="pres">
      <dgm:prSet presAssocID="{3C2FE703-F371-4A6A-AF68-000D5F553173}" presName="hierRoot2" presStyleCnt="0">
        <dgm:presLayoutVars>
          <dgm:hierBranch val="init"/>
        </dgm:presLayoutVars>
      </dgm:prSet>
      <dgm:spPr/>
    </dgm:pt>
    <dgm:pt modelId="{0F1FD7F5-29A1-4E63-B003-669718B78718}" type="pres">
      <dgm:prSet presAssocID="{3C2FE703-F371-4A6A-AF68-000D5F553173}" presName="rootComposite" presStyleCnt="0"/>
      <dgm:spPr/>
    </dgm:pt>
    <dgm:pt modelId="{925F6B6F-4EFC-4F08-B5B0-1CDB80B183B4}" type="pres">
      <dgm:prSet presAssocID="{3C2FE703-F371-4A6A-AF68-000D5F553173}" presName="rootText" presStyleLbl="node3" presStyleIdx="1" presStyleCnt="3" custLinFactNeighborX="54606" custLinFactNeighborY="-88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8F1119-C282-4A83-9F4F-1A6BBC122229}" type="pres">
      <dgm:prSet presAssocID="{3C2FE703-F371-4A6A-AF68-000D5F553173}" presName="rootConnector" presStyleLbl="node3" presStyleIdx="1" presStyleCnt="3"/>
      <dgm:spPr/>
      <dgm:t>
        <a:bodyPr/>
        <a:lstStyle/>
        <a:p>
          <a:endParaRPr lang="ru-RU"/>
        </a:p>
      </dgm:t>
    </dgm:pt>
    <dgm:pt modelId="{3EAF6F84-F1FB-41B1-845E-CC8FD4AE68D4}" type="pres">
      <dgm:prSet presAssocID="{3C2FE703-F371-4A6A-AF68-000D5F553173}" presName="hierChild4" presStyleCnt="0"/>
      <dgm:spPr/>
    </dgm:pt>
    <dgm:pt modelId="{A08205EF-CD81-429D-AFFA-32AF93E51056}" type="pres">
      <dgm:prSet presAssocID="{3C2FE703-F371-4A6A-AF68-000D5F553173}" presName="hierChild5" presStyleCnt="0"/>
      <dgm:spPr/>
    </dgm:pt>
    <dgm:pt modelId="{C5D49B01-C78D-4E46-9C90-CE6E0279CE2F}" type="pres">
      <dgm:prSet presAssocID="{FD578A27-35F4-4CA1-936D-F9228DE37B86}" presName="Name37" presStyleLbl="parChTrans1D3" presStyleIdx="2" presStyleCnt="3"/>
      <dgm:spPr/>
      <dgm:t>
        <a:bodyPr/>
        <a:lstStyle/>
        <a:p>
          <a:endParaRPr lang="ru-RU"/>
        </a:p>
      </dgm:t>
    </dgm:pt>
    <dgm:pt modelId="{803F8295-B564-4449-B50A-AAD2C3A4D87F}" type="pres">
      <dgm:prSet presAssocID="{06488D00-A4CC-4F71-B6C1-D5E694743782}" presName="hierRoot2" presStyleCnt="0">
        <dgm:presLayoutVars>
          <dgm:hierBranch val="init"/>
        </dgm:presLayoutVars>
      </dgm:prSet>
      <dgm:spPr/>
    </dgm:pt>
    <dgm:pt modelId="{A96D943A-7580-41E1-A943-E42683759141}" type="pres">
      <dgm:prSet presAssocID="{06488D00-A4CC-4F71-B6C1-D5E694743782}" presName="rootComposite" presStyleCnt="0"/>
      <dgm:spPr/>
    </dgm:pt>
    <dgm:pt modelId="{A92B297B-AD44-4FA2-A185-B5A6BE1F32D7}" type="pres">
      <dgm:prSet presAssocID="{06488D00-A4CC-4F71-B6C1-D5E694743782}" presName="rootText" presStyleLbl="node3" presStyleIdx="2" presStyleCnt="3" custScaleX="156447" custLinFactNeighborX="-1198" custLinFactNeighborY="-252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5BECF6-618A-4BA2-8FE3-8E351B5062D0}" type="pres">
      <dgm:prSet presAssocID="{06488D00-A4CC-4F71-B6C1-D5E694743782}" presName="rootConnector" presStyleLbl="node3" presStyleIdx="2" presStyleCnt="3"/>
      <dgm:spPr/>
      <dgm:t>
        <a:bodyPr/>
        <a:lstStyle/>
        <a:p>
          <a:endParaRPr lang="ru-RU"/>
        </a:p>
      </dgm:t>
    </dgm:pt>
    <dgm:pt modelId="{AF4969EB-DA4B-48EB-91B4-AED8414AA7C8}" type="pres">
      <dgm:prSet presAssocID="{06488D00-A4CC-4F71-B6C1-D5E694743782}" presName="hierChild4" presStyleCnt="0"/>
      <dgm:spPr/>
    </dgm:pt>
    <dgm:pt modelId="{ED4AF7FE-A3EB-4D44-8B9E-13600429090C}" type="pres">
      <dgm:prSet presAssocID="{06488D00-A4CC-4F71-B6C1-D5E694743782}" presName="hierChild5" presStyleCnt="0"/>
      <dgm:spPr/>
    </dgm:pt>
    <dgm:pt modelId="{55934B0D-752F-4E97-B618-3DDA236D6760}" type="pres">
      <dgm:prSet presAssocID="{822F56F9-FFFA-46FC-B56F-6EE8ADD7C68E}" presName="hierChild7" presStyleCnt="0"/>
      <dgm:spPr/>
    </dgm:pt>
    <dgm:pt modelId="{E1944893-4555-4D8F-8F88-AEE2E3C4201B}" type="pres">
      <dgm:prSet presAssocID="{30F23126-1C66-4D4C-A63A-8E245749D798}" presName="Name111" presStyleLbl="parChTrans1D2" presStyleIdx="1" presStyleCnt="2"/>
      <dgm:spPr/>
      <dgm:t>
        <a:bodyPr/>
        <a:lstStyle/>
        <a:p>
          <a:endParaRPr lang="ru-RU"/>
        </a:p>
      </dgm:t>
    </dgm:pt>
    <dgm:pt modelId="{E693605D-A9F8-4849-81D1-41DFBB400561}" type="pres">
      <dgm:prSet presAssocID="{D6554ACB-A9EF-46D2-9D99-4B89331D0DF9}" presName="hierRoot3" presStyleCnt="0">
        <dgm:presLayoutVars>
          <dgm:hierBranch val="init"/>
        </dgm:presLayoutVars>
      </dgm:prSet>
      <dgm:spPr/>
    </dgm:pt>
    <dgm:pt modelId="{E1CB9B7E-2B36-4B1D-903E-BEEF832D59CD}" type="pres">
      <dgm:prSet presAssocID="{D6554ACB-A9EF-46D2-9D99-4B89331D0DF9}" presName="rootComposite3" presStyleCnt="0"/>
      <dgm:spPr/>
    </dgm:pt>
    <dgm:pt modelId="{0BF641B2-A534-4C3C-801B-5E097E71D5A0}" type="pres">
      <dgm:prSet presAssocID="{D6554ACB-A9EF-46D2-9D99-4B89331D0DF9}" presName="rootText3" presStyleLbl="asst1" presStyleIdx="1" presStyleCnt="2" custScaleX="127165" custScaleY="87032" custLinFactNeighborX="1322" custLinFactNeighborY="175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862CCC-4B72-422F-A6CE-4A32BEBEB58C}" type="pres">
      <dgm:prSet presAssocID="{D6554ACB-A9EF-46D2-9D99-4B89331D0DF9}" presName="rootConnector3" presStyleLbl="asst1" presStyleIdx="1" presStyleCnt="2"/>
      <dgm:spPr/>
      <dgm:t>
        <a:bodyPr/>
        <a:lstStyle/>
        <a:p>
          <a:endParaRPr lang="ru-RU"/>
        </a:p>
      </dgm:t>
    </dgm:pt>
    <dgm:pt modelId="{FE547AF0-E113-4F56-B1BB-F10CD428FE26}" type="pres">
      <dgm:prSet presAssocID="{D6554ACB-A9EF-46D2-9D99-4B89331D0DF9}" presName="hierChild6" presStyleCnt="0"/>
      <dgm:spPr/>
    </dgm:pt>
    <dgm:pt modelId="{9F5395EB-11B2-44FF-A032-3FD8FD3C01E6}" type="pres">
      <dgm:prSet presAssocID="{D6554ACB-A9EF-46D2-9D99-4B89331D0DF9}" presName="hierChild7" presStyleCnt="0"/>
      <dgm:spPr/>
    </dgm:pt>
  </dgm:ptLst>
  <dgm:cxnLst>
    <dgm:cxn modelId="{629AB9AC-137D-4FDE-9222-9A0940652A3B}" type="presOf" srcId="{569C0431-CC86-4B98-A297-5306030F145F}" destId="{1C822EF2-A0D9-431E-8A4C-478F4A76B486}" srcOrd="0" destOrd="0" presId="urn:microsoft.com/office/officeart/2005/8/layout/orgChart1"/>
    <dgm:cxn modelId="{EE260A0D-EF8E-4B99-BF32-CA053CDF3B00}" type="presOf" srcId="{06488D00-A4CC-4F71-B6C1-D5E694743782}" destId="{E25BECF6-618A-4BA2-8FE3-8E351B5062D0}" srcOrd="1" destOrd="0" presId="urn:microsoft.com/office/officeart/2005/8/layout/orgChart1"/>
    <dgm:cxn modelId="{5A6173A9-CECB-4D8E-9A54-A9C2765467E9}" type="presOf" srcId="{822F56F9-FFFA-46FC-B56F-6EE8ADD7C68E}" destId="{9E99F709-917C-4635-A19A-4363716E477C}" srcOrd="1" destOrd="0" presId="urn:microsoft.com/office/officeart/2005/8/layout/orgChart1"/>
    <dgm:cxn modelId="{AADB2EC1-8E2E-4836-AFF9-CCAD2D1DE339}" srcId="{7C1695EC-69B0-4B6A-8EB6-489FD9CD7268}" destId="{569C0431-CC86-4B98-A297-5306030F145F}" srcOrd="0" destOrd="0" parTransId="{673AE8BC-7067-489B-AE90-36905154B424}" sibTransId="{237E2858-4A99-4A14-B76B-F5F46544BD5B}"/>
    <dgm:cxn modelId="{931E7325-92B7-476A-95CD-362F6B618707}" type="presOf" srcId="{03468233-509A-4EB6-9D0A-A45D34BBAA7C}" destId="{82EF4634-693B-4C0F-86F4-3E7A3B7640AE}" srcOrd="0" destOrd="0" presId="urn:microsoft.com/office/officeart/2005/8/layout/orgChart1"/>
    <dgm:cxn modelId="{0EC861C1-7620-49B1-B4DE-190C486F8EA0}" type="presOf" srcId="{7D1C773E-5E90-4BC6-ACB6-6ECACF700ACC}" destId="{0E51282E-0030-4382-BA1A-37C7D10378CC}" srcOrd="0" destOrd="0" presId="urn:microsoft.com/office/officeart/2005/8/layout/orgChart1"/>
    <dgm:cxn modelId="{7EE5D00A-3BB8-4577-8E59-D4EC7185E441}" type="presOf" srcId="{FD578A27-35F4-4CA1-936D-F9228DE37B86}" destId="{C5D49B01-C78D-4E46-9C90-CE6E0279CE2F}" srcOrd="0" destOrd="0" presId="urn:microsoft.com/office/officeart/2005/8/layout/orgChart1"/>
    <dgm:cxn modelId="{8DDA3D70-5E13-424E-AF41-85813E89B0E0}" srcId="{822F56F9-FFFA-46FC-B56F-6EE8ADD7C68E}" destId="{06488D00-A4CC-4F71-B6C1-D5E694743782}" srcOrd="2" destOrd="0" parTransId="{FD578A27-35F4-4CA1-936D-F9228DE37B86}" sibTransId="{67914179-A0EA-4449-9BA8-91C078DB0A59}"/>
    <dgm:cxn modelId="{6DA2DE98-47BD-4364-81D6-D67E2E2F1AB5}" srcId="{569C0431-CC86-4B98-A297-5306030F145F}" destId="{822F56F9-FFFA-46FC-B56F-6EE8ADD7C68E}" srcOrd="0" destOrd="0" parTransId="{DE61FB26-0B75-4037-921E-4249542B3C6A}" sibTransId="{659C8989-6C48-4365-97B8-09B1A7F7A887}"/>
    <dgm:cxn modelId="{C7E875B2-CFB9-4202-9E17-A013E4641461}" type="presOf" srcId="{3B95C8B6-9203-4AB2-AA0B-CE989981B94F}" destId="{9438A4A8-2572-4554-AFBF-6DC24775F057}" srcOrd="0" destOrd="0" presId="urn:microsoft.com/office/officeart/2005/8/layout/orgChart1"/>
    <dgm:cxn modelId="{27CC740A-E83C-4298-A78E-52624163C6C1}" type="presOf" srcId="{DE61FB26-0B75-4037-921E-4249542B3C6A}" destId="{0F68132F-EBBB-4B55-9FEC-0C679CC0FFB9}" srcOrd="0" destOrd="0" presId="urn:microsoft.com/office/officeart/2005/8/layout/orgChart1"/>
    <dgm:cxn modelId="{619DDB2B-B080-42BF-9FD5-EC5E3EB7E454}" type="presOf" srcId="{D6554ACB-A9EF-46D2-9D99-4B89331D0DF9}" destId="{0BF641B2-A534-4C3C-801B-5E097E71D5A0}" srcOrd="0" destOrd="0" presId="urn:microsoft.com/office/officeart/2005/8/layout/orgChart1"/>
    <dgm:cxn modelId="{6B5D1BED-E316-404A-955A-AEE72A9B5D9B}" type="presOf" srcId="{D6554ACB-A9EF-46D2-9D99-4B89331D0DF9}" destId="{01862CCC-4B72-422F-A6CE-4A32BEBEB58C}" srcOrd="1" destOrd="0" presId="urn:microsoft.com/office/officeart/2005/8/layout/orgChart1"/>
    <dgm:cxn modelId="{30583D63-8C62-4973-8467-B0B218DF917F}" type="presOf" srcId="{569C0431-CC86-4B98-A297-5306030F145F}" destId="{55D40949-3E3E-494F-AE23-036B028F6701}" srcOrd="1" destOrd="0" presId="urn:microsoft.com/office/officeart/2005/8/layout/orgChart1"/>
    <dgm:cxn modelId="{C904C57A-C1BD-4EE9-B093-1EFA0C4E7DEA}" srcId="{822F56F9-FFFA-46FC-B56F-6EE8ADD7C68E}" destId="{3C2FE703-F371-4A6A-AF68-000D5F553173}" srcOrd="1" destOrd="0" parTransId="{03468233-509A-4EB6-9D0A-A45D34BBAA7C}" sibTransId="{AB697F66-4922-48EC-AA40-E540D5CF19FE}"/>
    <dgm:cxn modelId="{3545D7EB-CB1F-4AD0-B9AC-47AE496BCB4C}" type="presOf" srcId="{822F56F9-FFFA-46FC-B56F-6EE8ADD7C68E}" destId="{73BB1371-27F0-4A5D-9557-607E3B8B1448}" srcOrd="0" destOrd="0" presId="urn:microsoft.com/office/officeart/2005/8/layout/orgChart1"/>
    <dgm:cxn modelId="{3FE2BE1E-8EB5-4AC3-AEAE-B2460EEA8B07}" type="presOf" srcId="{7D1C773E-5E90-4BC6-ACB6-6ECACF700ACC}" destId="{2412521D-B43C-4197-907E-AF31D59E6AC3}" srcOrd="1" destOrd="0" presId="urn:microsoft.com/office/officeart/2005/8/layout/orgChart1"/>
    <dgm:cxn modelId="{16D6B291-ACDB-4656-BEE1-87C266CBD556}" srcId="{822F56F9-FFFA-46FC-B56F-6EE8ADD7C68E}" destId="{7D1C773E-5E90-4BC6-ACB6-6ECACF700ACC}" srcOrd="0" destOrd="0" parTransId="{3B95C8B6-9203-4AB2-AA0B-CE989981B94F}" sibTransId="{59EC49B1-0711-433A-9C6F-E65BCFAA279B}"/>
    <dgm:cxn modelId="{8D49622B-8973-40E8-8441-0760332E486A}" type="presOf" srcId="{30F23126-1C66-4D4C-A63A-8E245749D798}" destId="{E1944893-4555-4D8F-8F88-AEE2E3C4201B}" srcOrd="0" destOrd="0" presId="urn:microsoft.com/office/officeart/2005/8/layout/orgChart1"/>
    <dgm:cxn modelId="{FFA30595-CA40-4281-A095-721A9B06C821}" srcId="{569C0431-CC86-4B98-A297-5306030F145F}" destId="{D6554ACB-A9EF-46D2-9D99-4B89331D0DF9}" srcOrd="1" destOrd="0" parTransId="{30F23126-1C66-4D4C-A63A-8E245749D798}" sibTransId="{F7E0CBE6-D5EB-49AE-8708-1CD135EDD999}"/>
    <dgm:cxn modelId="{6EFD43F2-83A7-4DAD-B358-1B02B7F93848}" type="presOf" srcId="{7C1695EC-69B0-4B6A-8EB6-489FD9CD7268}" destId="{308DD505-790D-4E94-BAFB-57070A9A78FB}" srcOrd="0" destOrd="0" presId="urn:microsoft.com/office/officeart/2005/8/layout/orgChart1"/>
    <dgm:cxn modelId="{CC8A4765-63FF-45CC-B62A-76A682FA4303}" type="presOf" srcId="{3C2FE703-F371-4A6A-AF68-000D5F553173}" destId="{925F6B6F-4EFC-4F08-B5B0-1CDB80B183B4}" srcOrd="0" destOrd="0" presId="urn:microsoft.com/office/officeart/2005/8/layout/orgChart1"/>
    <dgm:cxn modelId="{7BBF8F2C-164F-4467-BBC2-FC884264804C}" type="presOf" srcId="{3C2FE703-F371-4A6A-AF68-000D5F553173}" destId="{918F1119-C282-4A83-9F4F-1A6BBC122229}" srcOrd="1" destOrd="0" presId="urn:microsoft.com/office/officeart/2005/8/layout/orgChart1"/>
    <dgm:cxn modelId="{FE46E502-49D4-4070-A82C-56D99897C2BF}" type="presOf" srcId="{06488D00-A4CC-4F71-B6C1-D5E694743782}" destId="{A92B297B-AD44-4FA2-A185-B5A6BE1F32D7}" srcOrd="0" destOrd="0" presId="urn:microsoft.com/office/officeart/2005/8/layout/orgChart1"/>
    <dgm:cxn modelId="{707A4926-E399-4F8F-87A8-E05EC8DD19C9}" type="presParOf" srcId="{308DD505-790D-4E94-BAFB-57070A9A78FB}" destId="{03E26485-D2A8-445E-A29B-E5AB3461EE55}" srcOrd="0" destOrd="0" presId="urn:microsoft.com/office/officeart/2005/8/layout/orgChart1"/>
    <dgm:cxn modelId="{852255BA-7436-4AB5-B56E-8DF8C630D838}" type="presParOf" srcId="{03E26485-D2A8-445E-A29B-E5AB3461EE55}" destId="{BCCF12F4-D4FA-40BB-86A2-C0F2E9C2E327}" srcOrd="0" destOrd="0" presId="urn:microsoft.com/office/officeart/2005/8/layout/orgChart1"/>
    <dgm:cxn modelId="{CDCF09D9-3C48-4A8C-8C63-80975742F078}" type="presParOf" srcId="{BCCF12F4-D4FA-40BB-86A2-C0F2E9C2E327}" destId="{1C822EF2-A0D9-431E-8A4C-478F4A76B486}" srcOrd="0" destOrd="0" presId="urn:microsoft.com/office/officeart/2005/8/layout/orgChart1"/>
    <dgm:cxn modelId="{9AB02827-365D-4F49-9E00-62FB81CFAA6A}" type="presParOf" srcId="{BCCF12F4-D4FA-40BB-86A2-C0F2E9C2E327}" destId="{55D40949-3E3E-494F-AE23-036B028F6701}" srcOrd="1" destOrd="0" presId="urn:microsoft.com/office/officeart/2005/8/layout/orgChart1"/>
    <dgm:cxn modelId="{61D8279B-83FE-4EE9-8BFE-5E57CD52C506}" type="presParOf" srcId="{03E26485-D2A8-445E-A29B-E5AB3461EE55}" destId="{C5426F00-2B4F-4157-ADD9-0A10078167B2}" srcOrd="1" destOrd="0" presId="urn:microsoft.com/office/officeart/2005/8/layout/orgChart1"/>
    <dgm:cxn modelId="{4E350017-2075-4E9D-8168-A9B8AF524B01}" type="presParOf" srcId="{03E26485-D2A8-445E-A29B-E5AB3461EE55}" destId="{81B523C4-C6F5-4B72-B367-1951C962C62B}" srcOrd="2" destOrd="0" presId="urn:microsoft.com/office/officeart/2005/8/layout/orgChart1"/>
    <dgm:cxn modelId="{5F87F28C-314B-4F5A-8342-E54319C33B8F}" type="presParOf" srcId="{81B523C4-C6F5-4B72-B367-1951C962C62B}" destId="{0F68132F-EBBB-4B55-9FEC-0C679CC0FFB9}" srcOrd="0" destOrd="0" presId="urn:microsoft.com/office/officeart/2005/8/layout/orgChart1"/>
    <dgm:cxn modelId="{AC5895F6-A5C1-41B9-B222-C5A020EEED18}" type="presParOf" srcId="{81B523C4-C6F5-4B72-B367-1951C962C62B}" destId="{8095F5C1-A329-4079-BD4F-4800EFA3FC79}" srcOrd="1" destOrd="0" presId="urn:microsoft.com/office/officeart/2005/8/layout/orgChart1"/>
    <dgm:cxn modelId="{82BDA63B-3595-4AD6-AA72-D3F058C87D30}" type="presParOf" srcId="{8095F5C1-A329-4079-BD4F-4800EFA3FC79}" destId="{62DE2B01-EF04-4793-AE2D-57093073F7BF}" srcOrd="0" destOrd="0" presId="urn:microsoft.com/office/officeart/2005/8/layout/orgChart1"/>
    <dgm:cxn modelId="{EA833AD7-CF6C-48DF-BA1D-1C40EB3C344F}" type="presParOf" srcId="{62DE2B01-EF04-4793-AE2D-57093073F7BF}" destId="{73BB1371-27F0-4A5D-9557-607E3B8B1448}" srcOrd="0" destOrd="0" presId="urn:microsoft.com/office/officeart/2005/8/layout/orgChart1"/>
    <dgm:cxn modelId="{D7C1B708-C327-4725-AC6F-7B7283E93C8E}" type="presParOf" srcId="{62DE2B01-EF04-4793-AE2D-57093073F7BF}" destId="{9E99F709-917C-4635-A19A-4363716E477C}" srcOrd="1" destOrd="0" presId="urn:microsoft.com/office/officeart/2005/8/layout/orgChart1"/>
    <dgm:cxn modelId="{07CF85EC-E26C-47BD-BFA1-94F6537457B8}" type="presParOf" srcId="{8095F5C1-A329-4079-BD4F-4800EFA3FC79}" destId="{591CF27C-F350-42FE-9BAD-C0106B8D5312}" srcOrd="1" destOrd="0" presId="urn:microsoft.com/office/officeart/2005/8/layout/orgChart1"/>
    <dgm:cxn modelId="{955C0816-AE53-4F3C-A312-2843F8CA3EDC}" type="presParOf" srcId="{591CF27C-F350-42FE-9BAD-C0106B8D5312}" destId="{9438A4A8-2572-4554-AFBF-6DC24775F057}" srcOrd="0" destOrd="0" presId="urn:microsoft.com/office/officeart/2005/8/layout/orgChart1"/>
    <dgm:cxn modelId="{C81658A4-4F48-49D9-817B-7030B3BB07E8}" type="presParOf" srcId="{591CF27C-F350-42FE-9BAD-C0106B8D5312}" destId="{9C9ADFF4-7DAB-4585-873C-ECDAD187B2CF}" srcOrd="1" destOrd="0" presId="urn:microsoft.com/office/officeart/2005/8/layout/orgChart1"/>
    <dgm:cxn modelId="{0D70912E-FE95-4716-B7F4-8065B2694ACA}" type="presParOf" srcId="{9C9ADFF4-7DAB-4585-873C-ECDAD187B2CF}" destId="{7E05F74D-65EC-486E-8E86-8646A7EB4FF0}" srcOrd="0" destOrd="0" presId="urn:microsoft.com/office/officeart/2005/8/layout/orgChart1"/>
    <dgm:cxn modelId="{42C748DB-D39C-4BB9-9FC9-8CC330B13985}" type="presParOf" srcId="{7E05F74D-65EC-486E-8E86-8646A7EB4FF0}" destId="{0E51282E-0030-4382-BA1A-37C7D10378CC}" srcOrd="0" destOrd="0" presId="urn:microsoft.com/office/officeart/2005/8/layout/orgChart1"/>
    <dgm:cxn modelId="{77D075C4-D7FF-4DDD-B20B-7DF442C6F4DB}" type="presParOf" srcId="{7E05F74D-65EC-486E-8E86-8646A7EB4FF0}" destId="{2412521D-B43C-4197-907E-AF31D59E6AC3}" srcOrd="1" destOrd="0" presId="urn:microsoft.com/office/officeart/2005/8/layout/orgChart1"/>
    <dgm:cxn modelId="{B294FC8D-1081-4F6E-89FA-C1AE92E9042F}" type="presParOf" srcId="{9C9ADFF4-7DAB-4585-873C-ECDAD187B2CF}" destId="{3D0B5EE8-54A0-4388-8698-CC68BF845726}" srcOrd="1" destOrd="0" presId="urn:microsoft.com/office/officeart/2005/8/layout/orgChart1"/>
    <dgm:cxn modelId="{C65F38F6-E1F3-48E2-9DA5-44CCC18597C4}" type="presParOf" srcId="{9C9ADFF4-7DAB-4585-873C-ECDAD187B2CF}" destId="{38DCFCB2-C65B-480F-A328-559E289AE632}" srcOrd="2" destOrd="0" presId="urn:microsoft.com/office/officeart/2005/8/layout/orgChart1"/>
    <dgm:cxn modelId="{311877A1-C697-467C-A659-F157E7D95CD4}" type="presParOf" srcId="{591CF27C-F350-42FE-9BAD-C0106B8D5312}" destId="{82EF4634-693B-4C0F-86F4-3E7A3B7640AE}" srcOrd="2" destOrd="0" presId="urn:microsoft.com/office/officeart/2005/8/layout/orgChart1"/>
    <dgm:cxn modelId="{6080359B-663A-48EA-B846-BCA5D89319A9}" type="presParOf" srcId="{591CF27C-F350-42FE-9BAD-C0106B8D5312}" destId="{6EBEF69C-0E56-49DA-ADAE-4B9F71396C69}" srcOrd="3" destOrd="0" presId="urn:microsoft.com/office/officeart/2005/8/layout/orgChart1"/>
    <dgm:cxn modelId="{516901B3-238B-4F98-8395-2D0B4F33C69F}" type="presParOf" srcId="{6EBEF69C-0E56-49DA-ADAE-4B9F71396C69}" destId="{0F1FD7F5-29A1-4E63-B003-669718B78718}" srcOrd="0" destOrd="0" presId="urn:microsoft.com/office/officeart/2005/8/layout/orgChart1"/>
    <dgm:cxn modelId="{BC87AA05-A1D4-4E8B-B089-E0348AF3D5DF}" type="presParOf" srcId="{0F1FD7F5-29A1-4E63-B003-669718B78718}" destId="{925F6B6F-4EFC-4F08-B5B0-1CDB80B183B4}" srcOrd="0" destOrd="0" presId="urn:microsoft.com/office/officeart/2005/8/layout/orgChart1"/>
    <dgm:cxn modelId="{A75B73EF-BA31-4FDB-A7E9-1AB43497F177}" type="presParOf" srcId="{0F1FD7F5-29A1-4E63-B003-669718B78718}" destId="{918F1119-C282-4A83-9F4F-1A6BBC122229}" srcOrd="1" destOrd="0" presId="urn:microsoft.com/office/officeart/2005/8/layout/orgChart1"/>
    <dgm:cxn modelId="{665BFE5F-0D67-4CB6-B46B-EB8F6BC37177}" type="presParOf" srcId="{6EBEF69C-0E56-49DA-ADAE-4B9F71396C69}" destId="{3EAF6F84-F1FB-41B1-845E-CC8FD4AE68D4}" srcOrd="1" destOrd="0" presId="urn:microsoft.com/office/officeart/2005/8/layout/orgChart1"/>
    <dgm:cxn modelId="{FFA9FB4E-3C42-4433-A02A-148685129875}" type="presParOf" srcId="{6EBEF69C-0E56-49DA-ADAE-4B9F71396C69}" destId="{A08205EF-CD81-429D-AFFA-32AF93E51056}" srcOrd="2" destOrd="0" presId="urn:microsoft.com/office/officeart/2005/8/layout/orgChart1"/>
    <dgm:cxn modelId="{0406697D-6C10-4AED-BB1D-6DFC3A37FCEA}" type="presParOf" srcId="{591CF27C-F350-42FE-9BAD-C0106B8D5312}" destId="{C5D49B01-C78D-4E46-9C90-CE6E0279CE2F}" srcOrd="4" destOrd="0" presId="urn:microsoft.com/office/officeart/2005/8/layout/orgChart1"/>
    <dgm:cxn modelId="{E0B6CB1D-D41F-46ED-85D3-92CE99852D17}" type="presParOf" srcId="{591CF27C-F350-42FE-9BAD-C0106B8D5312}" destId="{803F8295-B564-4449-B50A-AAD2C3A4D87F}" srcOrd="5" destOrd="0" presId="urn:microsoft.com/office/officeart/2005/8/layout/orgChart1"/>
    <dgm:cxn modelId="{9643AB05-A3C1-4492-B365-38ACF3B8041F}" type="presParOf" srcId="{803F8295-B564-4449-B50A-AAD2C3A4D87F}" destId="{A96D943A-7580-41E1-A943-E42683759141}" srcOrd="0" destOrd="0" presId="urn:microsoft.com/office/officeart/2005/8/layout/orgChart1"/>
    <dgm:cxn modelId="{5F1BE8C6-E9B7-4111-BCC3-7E15F010BBD7}" type="presParOf" srcId="{A96D943A-7580-41E1-A943-E42683759141}" destId="{A92B297B-AD44-4FA2-A185-B5A6BE1F32D7}" srcOrd="0" destOrd="0" presId="urn:microsoft.com/office/officeart/2005/8/layout/orgChart1"/>
    <dgm:cxn modelId="{FB5EBEDF-58EF-4ED1-BCE2-BBEF777B945F}" type="presParOf" srcId="{A96D943A-7580-41E1-A943-E42683759141}" destId="{E25BECF6-618A-4BA2-8FE3-8E351B5062D0}" srcOrd="1" destOrd="0" presId="urn:microsoft.com/office/officeart/2005/8/layout/orgChart1"/>
    <dgm:cxn modelId="{610CC544-D91C-4B64-800B-D71BB16F8D88}" type="presParOf" srcId="{803F8295-B564-4449-B50A-AAD2C3A4D87F}" destId="{AF4969EB-DA4B-48EB-91B4-AED8414AA7C8}" srcOrd="1" destOrd="0" presId="urn:microsoft.com/office/officeart/2005/8/layout/orgChart1"/>
    <dgm:cxn modelId="{F29DD77D-D418-4DE3-877D-4F623945AD8E}" type="presParOf" srcId="{803F8295-B564-4449-B50A-AAD2C3A4D87F}" destId="{ED4AF7FE-A3EB-4D44-8B9E-13600429090C}" srcOrd="2" destOrd="0" presId="urn:microsoft.com/office/officeart/2005/8/layout/orgChart1"/>
    <dgm:cxn modelId="{B5D0CB74-0B77-498C-B23D-46F34C076ED3}" type="presParOf" srcId="{8095F5C1-A329-4079-BD4F-4800EFA3FC79}" destId="{55934B0D-752F-4E97-B618-3DDA236D6760}" srcOrd="2" destOrd="0" presId="urn:microsoft.com/office/officeart/2005/8/layout/orgChart1"/>
    <dgm:cxn modelId="{C455174B-3D58-4B16-AB74-20332AB3D930}" type="presParOf" srcId="{81B523C4-C6F5-4B72-B367-1951C962C62B}" destId="{E1944893-4555-4D8F-8F88-AEE2E3C4201B}" srcOrd="2" destOrd="0" presId="urn:microsoft.com/office/officeart/2005/8/layout/orgChart1"/>
    <dgm:cxn modelId="{D38D7BA3-E5FC-4962-A384-AECFC13F200B}" type="presParOf" srcId="{81B523C4-C6F5-4B72-B367-1951C962C62B}" destId="{E693605D-A9F8-4849-81D1-41DFBB400561}" srcOrd="3" destOrd="0" presId="urn:microsoft.com/office/officeart/2005/8/layout/orgChart1"/>
    <dgm:cxn modelId="{FB98BF01-18CA-4046-A066-D16499128F23}" type="presParOf" srcId="{E693605D-A9F8-4849-81D1-41DFBB400561}" destId="{E1CB9B7E-2B36-4B1D-903E-BEEF832D59CD}" srcOrd="0" destOrd="0" presId="urn:microsoft.com/office/officeart/2005/8/layout/orgChart1"/>
    <dgm:cxn modelId="{38C33518-CEA1-4AA9-8A5E-BDD522F09E14}" type="presParOf" srcId="{E1CB9B7E-2B36-4B1D-903E-BEEF832D59CD}" destId="{0BF641B2-A534-4C3C-801B-5E097E71D5A0}" srcOrd="0" destOrd="0" presId="urn:microsoft.com/office/officeart/2005/8/layout/orgChart1"/>
    <dgm:cxn modelId="{EBC108F7-E7A2-4A8A-9FCE-70B87A893984}" type="presParOf" srcId="{E1CB9B7E-2B36-4B1D-903E-BEEF832D59CD}" destId="{01862CCC-4B72-422F-A6CE-4A32BEBEB58C}" srcOrd="1" destOrd="0" presId="urn:microsoft.com/office/officeart/2005/8/layout/orgChart1"/>
    <dgm:cxn modelId="{328197D4-FE42-4CF1-953F-E12EBE68670F}" type="presParOf" srcId="{E693605D-A9F8-4849-81D1-41DFBB400561}" destId="{FE547AF0-E113-4F56-B1BB-F10CD428FE26}" srcOrd="1" destOrd="0" presId="urn:microsoft.com/office/officeart/2005/8/layout/orgChart1"/>
    <dgm:cxn modelId="{601D204C-B979-4224-BDDB-32529095C5F6}" type="presParOf" srcId="{E693605D-A9F8-4849-81D1-41DFBB400561}" destId="{9F5395EB-11B2-44FF-A032-3FD8FD3C01E6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9FDBE9-5E25-49AD-A66D-CFBFB8BACA0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04E6A47-400C-4D03-BB17-7B90B72C25F6}">
      <dgm:prSet phldrT="[Текст]" custT="1"/>
      <dgm:spPr/>
      <dgm:t>
        <a:bodyPr/>
        <a:lstStyle/>
        <a:p>
          <a:r>
            <a:rPr lang="ru-RU" sz="3200" b="1" baseline="0" dirty="0" smtClean="0"/>
            <a:t>Целое числительное- </a:t>
          </a:r>
          <a:r>
            <a:rPr lang="ru-RU" sz="4400" b="1" baseline="0" dirty="0" smtClean="0">
              <a:solidFill>
                <a:srgbClr val="FF0000"/>
              </a:solidFill>
            </a:rPr>
            <a:t>один</a:t>
          </a:r>
          <a:r>
            <a:rPr lang="ru-RU" sz="3200" b="1" baseline="0" dirty="0" smtClean="0"/>
            <a:t> ( </a:t>
          </a:r>
          <a:r>
            <a:rPr lang="ru-RU" sz="3200" b="1" baseline="0" dirty="0" err="1" smtClean="0"/>
            <a:t>один</a:t>
          </a:r>
          <a:r>
            <a:rPr lang="ru-RU" sz="3200" b="1" baseline="0" dirty="0" smtClean="0"/>
            <a:t> арбуз).</a:t>
          </a:r>
          <a:endParaRPr lang="ru-RU" sz="3200" b="1" baseline="0" dirty="0"/>
        </a:p>
      </dgm:t>
    </dgm:pt>
    <dgm:pt modelId="{6DB3008D-50E0-4F88-819B-2E531CEF0A48}" type="parTrans" cxnId="{40EC1336-B73B-49BF-80C9-663C68A7F994}">
      <dgm:prSet/>
      <dgm:spPr/>
      <dgm:t>
        <a:bodyPr/>
        <a:lstStyle/>
        <a:p>
          <a:endParaRPr lang="ru-RU"/>
        </a:p>
      </dgm:t>
    </dgm:pt>
    <dgm:pt modelId="{D50528F5-7F1E-47C5-A2A4-7E7F978FE348}" type="sibTrans" cxnId="{40EC1336-B73B-49BF-80C9-663C68A7F994}">
      <dgm:prSet/>
      <dgm:spPr/>
      <dgm:t>
        <a:bodyPr/>
        <a:lstStyle/>
        <a:p>
          <a:endParaRPr lang="ru-RU"/>
        </a:p>
      </dgm:t>
    </dgm:pt>
    <dgm:pt modelId="{07E8D69E-7B8B-41DD-8FA5-5AA78E7439C2}">
      <dgm:prSet phldrT="[Текст]" custT="1"/>
      <dgm:spPr/>
      <dgm:t>
        <a:bodyPr/>
        <a:lstStyle/>
        <a:p>
          <a:r>
            <a:rPr lang="ru-RU" sz="3200" b="1" baseline="0" dirty="0" smtClean="0"/>
            <a:t>Дробное числительное-  </a:t>
          </a:r>
          <a:r>
            <a:rPr lang="ru-RU" sz="4400" b="1" baseline="0" dirty="0" smtClean="0">
              <a:solidFill>
                <a:srgbClr val="FF0000"/>
              </a:solidFill>
            </a:rPr>
            <a:t>одна четвёртая </a:t>
          </a:r>
          <a:r>
            <a:rPr lang="ru-RU" sz="3200" b="1" baseline="0" dirty="0" smtClean="0"/>
            <a:t>(одна четвёртая арбуза).</a:t>
          </a:r>
          <a:endParaRPr lang="ru-RU" sz="3200" b="1" baseline="0" dirty="0"/>
        </a:p>
      </dgm:t>
    </dgm:pt>
    <dgm:pt modelId="{60585CAD-5A04-45C5-8143-1FBBC29EBB1A}" type="parTrans" cxnId="{950827A6-A348-4807-A438-6688BCCDDF7C}">
      <dgm:prSet/>
      <dgm:spPr/>
      <dgm:t>
        <a:bodyPr/>
        <a:lstStyle/>
        <a:p>
          <a:endParaRPr lang="ru-RU"/>
        </a:p>
      </dgm:t>
    </dgm:pt>
    <dgm:pt modelId="{09CBDC19-3F47-4BC0-A6ED-D15854069560}" type="sibTrans" cxnId="{950827A6-A348-4807-A438-6688BCCDDF7C}">
      <dgm:prSet/>
      <dgm:spPr/>
      <dgm:t>
        <a:bodyPr/>
        <a:lstStyle/>
        <a:p>
          <a:endParaRPr lang="ru-RU"/>
        </a:p>
      </dgm:t>
    </dgm:pt>
    <dgm:pt modelId="{D6ED45FB-3902-490B-A177-DE2F1D5071D2}" type="pres">
      <dgm:prSet presAssocID="{AC9FDBE9-5E25-49AD-A66D-CFBFB8BACA00}" presName="linearFlow" presStyleCnt="0">
        <dgm:presLayoutVars>
          <dgm:dir/>
          <dgm:resizeHandles val="exact"/>
        </dgm:presLayoutVars>
      </dgm:prSet>
      <dgm:spPr/>
    </dgm:pt>
    <dgm:pt modelId="{6367DB5E-1B9F-4B61-9750-B6BFA8019664}" type="pres">
      <dgm:prSet presAssocID="{C04E6A47-400C-4D03-BB17-7B90B72C25F6}" presName="composite" presStyleCnt="0"/>
      <dgm:spPr/>
    </dgm:pt>
    <dgm:pt modelId="{61344DDC-EFF1-4B14-9CC5-075EB814C1B0}" type="pres">
      <dgm:prSet presAssocID="{C04E6A47-400C-4D03-BB17-7B90B72C25F6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2BC4071-9F55-4A88-BA19-D176F16714FB}" type="pres">
      <dgm:prSet presAssocID="{C04E6A47-400C-4D03-BB17-7B90B72C25F6}" presName="txShp" presStyleLbl="node1" presStyleIdx="0" presStyleCnt="2" custScaleX="111870" custScaleY="75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64CB7-B275-412A-98F3-EF94D8049529}" type="pres">
      <dgm:prSet presAssocID="{D50528F5-7F1E-47C5-A2A4-7E7F978FE348}" presName="spacing" presStyleCnt="0"/>
      <dgm:spPr/>
    </dgm:pt>
    <dgm:pt modelId="{CD7A287D-08DE-4E49-A4B3-4ED4FEEC4237}" type="pres">
      <dgm:prSet presAssocID="{07E8D69E-7B8B-41DD-8FA5-5AA78E7439C2}" presName="composite" presStyleCnt="0"/>
      <dgm:spPr/>
    </dgm:pt>
    <dgm:pt modelId="{99AA7DD7-5821-45A5-8CBA-104F94CB55BD}" type="pres">
      <dgm:prSet presAssocID="{07E8D69E-7B8B-41DD-8FA5-5AA78E7439C2}" presName="imgShp" presStyleLbl="fgImgPlace1" presStyleIdx="1" presStyleCnt="2" custLinFactNeighborX="-83" custLinFactNeighborY="-1281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7827640-1595-4670-B464-A2764EA8EA8A}" type="pres">
      <dgm:prSet presAssocID="{07E8D69E-7B8B-41DD-8FA5-5AA78E7439C2}" presName="txShp" presStyleLbl="node1" presStyleIdx="1" presStyleCnt="2" custScaleX="111467" custScaleY="72311" custLinFactNeighborX="181" custLinFactNeighborY="-5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771C13-56DB-4CA7-BDFA-D39132EEF797}" type="presOf" srcId="{C04E6A47-400C-4D03-BB17-7B90B72C25F6}" destId="{12BC4071-9F55-4A88-BA19-D176F16714FB}" srcOrd="0" destOrd="0" presId="urn:microsoft.com/office/officeart/2005/8/layout/vList3"/>
    <dgm:cxn modelId="{40EC1336-B73B-49BF-80C9-663C68A7F994}" srcId="{AC9FDBE9-5E25-49AD-A66D-CFBFB8BACA00}" destId="{C04E6A47-400C-4D03-BB17-7B90B72C25F6}" srcOrd="0" destOrd="0" parTransId="{6DB3008D-50E0-4F88-819B-2E531CEF0A48}" sibTransId="{D50528F5-7F1E-47C5-A2A4-7E7F978FE348}"/>
    <dgm:cxn modelId="{950827A6-A348-4807-A438-6688BCCDDF7C}" srcId="{AC9FDBE9-5E25-49AD-A66D-CFBFB8BACA00}" destId="{07E8D69E-7B8B-41DD-8FA5-5AA78E7439C2}" srcOrd="1" destOrd="0" parTransId="{60585CAD-5A04-45C5-8143-1FBBC29EBB1A}" sibTransId="{09CBDC19-3F47-4BC0-A6ED-D15854069560}"/>
    <dgm:cxn modelId="{4B266B3C-C28A-4CEE-847F-BDD3DDBD2CFC}" type="presOf" srcId="{AC9FDBE9-5E25-49AD-A66D-CFBFB8BACA00}" destId="{D6ED45FB-3902-490B-A177-DE2F1D5071D2}" srcOrd="0" destOrd="0" presId="urn:microsoft.com/office/officeart/2005/8/layout/vList3"/>
    <dgm:cxn modelId="{BF1F0938-1DAF-455F-A6AB-FDD00C152B57}" type="presOf" srcId="{07E8D69E-7B8B-41DD-8FA5-5AA78E7439C2}" destId="{C7827640-1595-4670-B464-A2764EA8EA8A}" srcOrd="0" destOrd="0" presId="urn:microsoft.com/office/officeart/2005/8/layout/vList3"/>
    <dgm:cxn modelId="{6379F840-2DEE-4297-854F-0621C41713ED}" type="presParOf" srcId="{D6ED45FB-3902-490B-A177-DE2F1D5071D2}" destId="{6367DB5E-1B9F-4B61-9750-B6BFA8019664}" srcOrd="0" destOrd="0" presId="urn:microsoft.com/office/officeart/2005/8/layout/vList3"/>
    <dgm:cxn modelId="{3ED76AC1-CBDF-493C-BCBB-B2F041A350AC}" type="presParOf" srcId="{6367DB5E-1B9F-4B61-9750-B6BFA8019664}" destId="{61344DDC-EFF1-4B14-9CC5-075EB814C1B0}" srcOrd="0" destOrd="0" presId="urn:microsoft.com/office/officeart/2005/8/layout/vList3"/>
    <dgm:cxn modelId="{1ED3D0B9-8DB7-4172-8DA1-EB9CF03D03AF}" type="presParOf" srcId="{6367DB5E-1B9F-4B61-9750-B6BFA8019664}" destId="{12BC4071-9F55-4A88-BA19-D176F16714FB}" srcOrd="1" destOrd="0" presId="urn:microsoft.com/office/officeart/2005/8/layout/vList3"/>
    <dgm:cxn modelId="{10F3851F-666A-4F88-AF2C-798237B583A6}" type="presParOf" srcId="{D6ED45FB-3902-490B-A177-DE2F1D5071D2}" destId="{D9D64CB7-B275-412A-98F3-EF94D8049529}" srcOrd="1" destOrd="0" presId="urn:microsoft.com/office/officeart/2005/8/layout/vList3"/>
    <dgm:cxn modelId="{C07290D6-1D54-4C4E-B1D6-6ACA188707C2}" type="presParOf" srcId="{D6ED45FB-3902-490B-A177-DE2F1D5071D2}" destId="{CD7A287D-08DE-4E49-A4B3-4ED4FEEC4237}" srcOrd="2" destOrd="0" presId="urn:microsoft.com/office/officeart/2005/8/layout/vList3"/>
    <dgm:cxn modelId="{96929103-0651-4AEC-8870-86EDDD7022C3}" type="presParOf" srcId="{CD7A287D-08DE-4E49-A4B3-4ED4FEEC4237}" destId="{99AA7DD7-5821-45A5-8CBA-104F94CB55BD}" srcOrd="0" destOrd="0" presId="urn:microsoft.com/office/officeart/2005/8/layout/vList3"/>
    <dgm:cxn modelId="{76FE87DF-7C93-4E27-9BA2-02F8D9E82864}" type="presParOf" srcId="{CD7A287D-08DE-4E49-A4B3-4ED4FEEC4237}" destId="{C7827640-1595-4670-B464-A2764EA8EA8A}" srcOrd="1" destOrd="0" presId="urn:microsoft.com/office/officeart/2005/8/layout/v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682D8F-A998-427E-B175-99605543F8AA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FCA257-C1F8-438B-8D11-223215532182}">
      <dgm:prSet phldrT="[Текст]" custT="1"/>
      <dgm:spPr/>
      <dgm:t>
        <a:bodyPr/>
        <a:lstStyle/>
        <a:p>
          <a:r>
            <a:rPr lang="ru-RU" sz="2400" b="1" baseline="0" dirty="0" err="1" smtClean="0">
              <a:solidFill>
                <a:srgbClr val="FF0000"/>
              </a:solidFill>
            </a:rPr>
            <a:t>Вто</a:t>
          </a:r>
          <a:endParaRPr lang="ru-RU" sz="2400" b="1" baseline="0" dirty="0" smtClean="0">
            <a:solidFill>
              <a:srgbClr val="FF0000"/>
            </a:solidFill>
          </a:endParaRPr>
        </a:p>
        <a:p>
          <a:r>
            <a:rPr lang="ru-RU" sz="2400" b="1" baseline="0" dirty="0" smtClean="0">
              <a:solidFill>
                <a:srgbClr val="FF0000"/>
              </a:solidFill>
            </a:rPr>
            <a:t>рой</a:t>
          </a:r>
          <a:endParaRPr lang="ru-RU" sz="2400" b="1" baseline="0" dirty="0">
            <a:solidFill>
              <a:srgbClr val="FF0000"/>
            </a:solidFill>
          </a:endParaRPr>
        </a:p>
      </dgm:t>
    </dgm:pt>
    <dgm:pt modelId="{ECE5A4AE-276A-49B0-9D71-CC200AD60026}" type="parTrans" cxnId="{B7E1F09D-5630-4DF0-A624-6749A96B3A15}">
      <dgm:prSet/>
      <dgm:spPr/>
      <dgm:t>
        <a:bodyPr/>
        <a:lstStyle/>
        <a:p>
          <a:endParaRPr lang="ru-RU"/>
        </a:p>
      </dgm:t>
    </dgm:pt>
    <dgm:pt modelId="{7BF57327-B11B-452D-B270-E2961B4FC655}" type="sibTrans" cxnId="{B7E1F09D-5630-4DF0-A624-6749A96B3A15}">
      <dgm:prSet/>
      <dgm:spPr/>
      <dgm:t>
        <a:bodyPr/>
        <a:lstStyle/>
        <a:p>
          <a:endParaRPr lang="ru-RU"/>
        </a:p>
      </dgm:t>
    </dgm:pt>
    <dgm:pt modelId="{E6AB2030-87F4-4985-9626-A0EE8AFB00D9}">
      <dgm:prSet phldrT="[Текст]" custT="1"/>
      <dgm:spPr/>
      <dgm:t>
        <a:bodyPr/>
        <a:lstStyle/>
        <a:p>
          <a:r>
            <a:rPr lang="ru-RU" sz="2400" b="1" baseline="0" dirty="0" smtClean="0">
              <a:solidFill>
                <a:srgbClr val="FF0000"/>
              </a:solidFill>
            </a:rPr>
            <a:t>Пятый</a:t>
          </a:r>
          <a:endParaRPr lang="ru-RU" sz="2400" b="1" baseline="0" dirty="0">
            <a:solidFill>
              <a:srgbClr val="FF0000"/>
            </a:solidFill>
          </a:endParaRPr>
        </a:p>
      </dgm:t>
    </dgm:pt>
    <dgm:pt modelId="{AD87DB77-0C56-44C0-8614-52CE47C695DE}" type="parTrans" cxnId="{FCBFF70E-75C1-408F-889F-B2C829E5C6DA}">
      <dgm:prSet/>
      <dgm:spPr/>
      <dgm:t>
        <a:bodyPr/>
        <a:lstStyle/>
        <a:p>
          <a:endParaRPr lang="ru-RU"/>
        </a:p>
      </dgm:t>
    </dgm:pt>
    <dgm:pt modelId="{41B73BBA-15F0-4C5D-A8EC-C0A959E3FE2A}" type="sibTrans" cxnId="{FCBFF70E-75C1-408F-889F-B2C829E5C6DA}">
      <dgm:prSet/>
      <dgm:spPr/>
      <dgm:t>
        <a:bodyPr/>
        <a:lstStyle/>
        <a:p>
          <a:endParaRPr lang="ru-RU"/>
        </a:p>
      </dgm:t>
    </dgm:pt>
    <dgm:pt modelId="{BE94DA10-2B43-4514-BE2B-4FC5C9B030E2}">
      <dgm:prSet phldrT="[Текст]" custT="1"/>
      <dgm:spPr/>
      <dgm:t>
        <a:bodyPr/>
        <a:lstStyle/>
        <a:p>
          <a:r>
            <a:rPr lang="ru-RU" sz="2400" b="1" dirty="0" err="1" smtClean="0">
              <a:solidFill>
                <a:srgbClr val="FF0000"/>
              </a:solidFill>
            </a:rPr>
            <a:t>Четвёр</a:t>
          </a:r>
          <a:endParaRPr lang="ru-RU" sz="2400" b="1" dirty="0" smtClean="0">
            <a:solidFill>
              <a:srgbClr val="FF0000"/>
            </a:solidFill>
          </a:endParaRPr>
        </a:p>
        <a:p>
          <a:r>
            <a:rPr lang="ru-RU" sz="2400" b="1" dirty="0" err="1" smtClean="0">
              <a:solidFill>
                <a:srgbClr val="FF0000"/>
              </a:solidFill>
            </a:rPr>
            <a:t>тый</a:t>
          </a:r>
          <a:endParaRPr lang="ru-RU" sz="2400" b="1" dirty="0">
            <a:solidFill>
              <a:srgbClr val="FF0000"/>
            </a:solidFill>
          </a:endParaRPr>
        </a:p>
      </dgm:t>
    </dgm:pt>
    <dgm:pt modelId="{6BBB1CA6-8A7F-468D-BA13-B6B764436E3D}" type="parTrans" cxnId="{733938CD-B0EC-4A6D-99D8-81F7F479D2BF}">
      <dgm:prSet/>
      <dgm:spPr/>
      <dgm:t>
        <a:bodyPr/>
        <a:lstStyle/>
        <a:p>
          <a:endParaRPr lang="ru-RU"/>
        </a:p>
      </dgm:t>
    </dgm:pt>
    <dgm:pt modelId="{074C803F-C1F2-4C93-B479-B95AB639E957}" type="sibTrans" cxnId="{733938CD-B0EC-4A6D-99D8-81F7F479D2BF}">
      <dgm:prSet/>
      <dgm:spPr/>
      <dgm:t>
        <a:bodyPr/>
        <a:lstStyle/>
        <a:p>
          <a:endParaRPr lang="ru-RU"/>
        </a:p>
      </dgm:t>
    </dgm:pt>
    <dgm:pt modelId="{A0E836B7-137D-44BC-948C-F2238FF5AD6C}">
      <dgm:prSet/>
      <dgm:spPr/>
      <dgm:t>
        <a:bodyPr/>
        <a:lstStyle/>
        <a:p>
          <a:endParaRPr lang="ru-RU"/>
        </a:p>
      </dgm:t>
    </dgm:pt>
    <dgm:pt modelId="{68160688-00FE-4850-91E6-C073F0B5818D}" type="parTrans" cxnId="{34275044-B8E2-4105-80CF-E13E9AFE7CDC}">
      <dgm:prSet/>
      <dgm:spPr/>
      <dgm:t>
        <a:bodyPr/>
        <a:lstStyle/>
        <a:p>
          <a:endParaRPr lang="ru-RU"/>
        </a:p>
      </dgm:t>
    </dgm:pt>
    <dgm:pt modelId="{5B7CA0E1-7787-48EA-B4CE-08F9589E73AF}" type="sibTrans" cxnId="{34275044-B8E2-4105-80CF-E13E9AFE7CDC}">
      <dgm:prSet/>
      <dgm:spPr/>
      <dgm:t>
        <a:bodyPr/>
        <a:lstStyle/>
        <a:p>
          <a:endParaRPr lang="ru-RU"/>
        </a:p>
      </dgm:t>
    </dgm:pt>
    <dgm:pt modelId="{E4ABDA98-F304-48E7-BAB3-345C725B014C}">
      <dgm:prSet custT="1"/>
      <dgm:spPr/>
      <dgm:t>
        <a:bodyPr/>
        <a:lstStyle/>
        <a:p>
          <a:r>
            <a:rPr lang="ru-RU" sz="2400" b="1" dirty="0" err="1" smtClean="0">
              <a:solidFill>
                <a:srgbClr val="FF0000"/>
              </a:solidFill>
            </a:rPr>
            <a:t>Тре</a:t>
          </a:r>
          <a:endParaRPr lang="ru-RU" sz="2400" b="1" dirty="0" smtClean="0">
            <a:solidFill>
              <a:srgbClr val="FF0000"/>
            </a:solidFill>
          </a:endParaRPr>
        </a:p>
        <a:p>
          <a:r>
            <a:rPr lang="ru-RU" sz="2400" b="1" dirty="0" err="1" smtClean="0">
              <a:solidFill>
                <a:srgbClr val="FF0000"/>
              </a:solidFill>
            </a:rPr>
            <a:t>тий</a:t>
          </a:r>
          <a:endParaRPr lang="ru-RU" sz="2400" b="1" dirty="0">
            <a:solidFill>
              <a:srgbClr val="FF0000"/>
            </a:solidFill>
          </a:endParaRPr>
        </a:p>
      </dgm:t>
    </dgm:pt>
    <dgm:pt modelId="{497F05E6-662B-4F9A-B379-AB2647DF690C}" type="parTrans" cxnId="{E9F43CAC-B266-4555-A36B-A7C45FBEFB3B}">
      <dgm:prSet/>
      <dgm:spPr/>
      <dgm:t>
        <a:bodyPr/>
        <a:lstStyle/>
        <a:p>
          <a:endParaRPr lang="ru-RU"/>
        </a:p>
      </dgm:t>
    </dgm:pt>
    <dgm:pt modelId="{3F8DD519-0C45-4B11-B742-D6C6E114D659}" type="sibTrans" cxnId="{E9F43CAC-B266-4555-A36B-A7C45FBEFB3B}">
      <dgm:prSet/>
      <dgm:spPr/>
      <dgm:t>
        <a:bodyPr/>
        <a:lstStyle/>
        <a:p>
          <a:endParaRPr lang="ru-RU"/>
        </a:p>
      </dgm:t>
    </dgm:pt>
    <dgm:pt modelId="{D781D874-AA88-48D4-9C8E-0221EC2BFEFF}">
      <dgm:prSet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Первый</a:t>
          </a:r>
          <a:endParaRPr lang="ru-RU" sz="2400" b="1" dirty="0">
            <a:solidFill>
              <a:srgbClr val="FF0000"/>
            </a:solidFill>
          </a:endParaRPr>
        </a:p>
      </dgm:t>
    </dgm:pt>
    <dgm:pt modelId="{3CA0126A-B17D-412A-BC99-3F42753B3CBA}" type="parTrans" cxnId="{5BE80AF6-F2E4-4342-9EB8-2035E5FEF831}">
      <dgm:prSet/>
      <dgm:spPr/>
      <dgm:t>
        <a:bodyPr/>
        <a:lstStyle/>
        <a:p>
          <a:endParaRPr lang="ru-RU"/>
        </a:p>
      </dgm:t>
    </dgm:pt>
    <dgm:pt modelId="{27F0B058-8811-4B1D-94DF-90E9CA5EC168}" type="sibTrans" cxnId="{5BE80AF6-F2E4-4342-9EB8-2035E5FEF831}">
      <dgm:prSet/>
      <dgm:spPr/>
      <dgm:t>
        <a:bodyPr/>
        <a:lstStyle/>
        <a:p>
          <a:endParaRPr lang="ru-RU"/>
        </a:p>
      </dgm:t>
    </dgm:pt>
    <dgm:pt modelId="{48579370-581E-4FE9-9513-788907FF3993}" type="pres">
      <dgm:prSet presAssocID="{D2682D8F-A998-427E-B175-99605543F8A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0DAF1F-9626-4A19-9BFC-AE58BF3A17E1}" type="pres">
      <dgm:prSet presAssocID="{D2682D8F-A998-427E-B175-99605543F8AA}" presName="cycle" presStyleCnt="0"/>
      <dgm:spPr/>
    </dgm:pt>
    <dgm:pt modelId="{710BD3DB-0C74-467B-AF27-9449561DE0BE}" type="pres">
      <dgm:prSet presAssocID="{D2682D8F-A998-427E-B175-99605543F8AA}" presName="centerShape" presStyleCnt="0"/>
      <dgm:spPr/>
    </dgm:pt>
    <dgm:pt modelId="{060737E7-1582-403A-B619-FBBC4BC5236F}" type="pres">
      <dgm:prSet presAssocID="{D2682D8F-A998-427E-B175-99605543F8AA}" presName="connSite" presStyleLbl="node1" presStyleIdx="0" presStyleCnt="6"/>
      <dgm:spPr/>
    </dgm:pt>
    <dgm:pt modelId="{A995FFB3-5DFB-494A-A5FF-4AAC1708B9AA}" type="pres">
      <dgm:prSet presAssocID="{D2682D8F-A998-427E-B175-99605543F8AA}" presName="visible" presStyleLbl="node1" presStyleIdx="0" presStyleCnt="6" custScaleX="242323" custScaleY="155948" custLinFactNeighborX="75886" custLinFactNeighborY="-1270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FA4A92F-94F6-457D-993E-D620F5472F67}" type="pres">
      <dgm:prSet presAssocID="{ECE5A4AE-276A-49B0-9D71-CC200AD60026}" presName="Name25" presStyleLbl="parChTrans1D1" presStyleIdx="0" presStyleCnt="5"/>
      <dgm:spPr/>
      <dgm:t>
        <a:bodyPr/>
        <a:lstStyle/>
        <a:p>
          <a:endParaRPr lang="ru-RU"/>
        </a:p>
      </dgm:t>
    </dgm:pt>
    <dgm:pt modelId="{8A9A3DE9-2338-456E-95C9-5E2814143E14}" type="pres">
      <dgm:prSet presAssocID="{76FCA257-C1F8-438B-8D11-223215532182}" presName="node" presStyleCnt="0"/>
      <dgm:spPr/>
    </dgm:pt>
    <dgm:pt modelId="{CEDAA0B7-DAEA-4486-BE38-95D630EEEC17}" type="pres">
      <dgm:prSet presAssocID="{76FCA257-C1F8-438B-8D11-223215532182}" presName="parentNode" presStyleLbl="node1" presStyleIdx="1" presStyleCnt="6" custScaleX="148809" custScaleY="186095" custLinFactX="-19589" custLinFactNeighborX="-100000" custLinFactNeighborY="76988">
        <dgm:presLayoutVars>
          <dgm:chMax val="1"/>
          <dgm:bulletEnabled val="1"/>
        </dgm:presLayoutVars>
      </dgm:prSet>
      <dgm:spPr>
        <a:prstGeom prst="downArrow">
          <a:avLst/>
        </a:prstGeom>
      </dgm:spPr>
      <dgm:t>
        <a:bodyPr/>
        <a:lstStyle/>
        <a:p>
          <a:endParaRPr lang="ru-RU"/>
        </a:p>
      </dgm:t>
    </dgm:pt>
    <dgm:pt modelId="{E21399C9-F42E-4A14-AF61-E995C3159363}" type="pres">
      <dgm:prSet presAssocID="{76FCA257-C1F8-438B-8D11-223215532182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C7561-0F00-472E-910B-B8BF54E13C3B}" type="pres">
      <dgm:prSet presAssocID="{497F05E6-662B-4F9A-B379-AB2647DF690C}" presName="Name25" presStyleLbl="parChTrans1D1" presStyleIdx="1" presStyleCnt="5"/>
      <dgm:spPr/>
      <dgm:t>
        <a:bodyPr/>
        <a:lstStyle/>
        <a:p>
          <a:endParaRPr lang="ru-RU"/>
        </a:p>
      </dgm:t>
    </dgm:pt>
    <dgm:pt modelId="{CB98B22D-4D98-4F3D-9F96-BC7C6CF8AFE6}" type="pres">
      <dgm:prSet presAssocID="{E4ABDA98-F304-48E7-BAB3-345C725B014C}" presName="node" presStyleCnt="0"/>
      <dgm:spPr/>
    </dgm:pt>
    <dgm:pt modelId="{87F059DF-E266-4359-8DD8-9606D04D731C}" type="pres">
      <dgm:prSet presAssocID="{E4ABDA98-F304-48E7-BAB3-345C725B014C}" presName="parentNode" presStyleLbl="node1" presStyleIdx="2" presStyleCnt="6" custScaleX="162870" custScaleY="191552" custLinFactX="-28932" custLinFactY="100000" custLinFactNeighborX="-100000" custLinFactNeighborY="192008">
        <dgm:presLayoutVars>
          <dgm:chMax val="1"/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ru-RU"/>
        </a:p>
      </dgm:t>
    </dgm:pt>
    <dgm:pt modelId="{D9C4DCC3-35F2-4951-AD12-FAE0DB1F82B4}" type="pres">
      <dgm:prSet presAssocID="{E4ABDA98-F304-48E7-BAB3-345C725B014C}" presName="childNode" presStyleLbl="revTx" presStyleIdx="0" presStyleCnt="1">
        <dgm:presLayoutVars>
          <dgm:bulletEnabled val="1"/>
        </dgm:presLayoutVars>
      </dgm:prSet>
      <dgm:spPr/>
    </dgm:pt>
    <dgm:pt modelId="{6E276B0F-3079-4A40-A5B1-D41CF59EF6EF}" type="pres">
      <dgm:prSet presAssocID="{AD87DB77-0C56-44C0-8614-52CE47C695DE}" presName="Name25" presStyleLbl="parChTrans1D1" presStyleIdx="2" presStyleCnt="5"/>
      <dgm:spPr/>
      <dgm:t>
        <a:bodyPr/>
        <a:lstStyle/>
        <a:p>
          <a:endParaRPr lang="ru-RU"/>
        </a:p>
      </dgm:t>
    </dgm:pt>
    <dgm:pt modelId="{ABA97116-07AA-4716-8DA8-6C76C12844EF}" type="pres">
      <dgm:prSet presAssocID="{E6AB2030-87F4-4985-9626-A0EE8AFB00D9}" presName="node" presStyleCnt="0"/>
      <dgm:spPr/>
    </dgm:pt>
    <dgm:pt modelId="{B0E7F699-FD0E-4A88-B582-BC7F5B8E80DF}" type="pres">
      <dgm:prSet presAssocID="{E6AB2030-87F4-4985-9626-A0EE8AFB00D9}" presName="parentNode" presStyleLbl="node1" presStyleIdx="3" presStyleCnt="6" custScaleX="218851" custScaleY="138338" custLinFactX="99431" custLinFactNeighborX="100000" custLinFactNeighborY="-12518">
        <dgm:presLayoutVars>
          <dgm:chMax val="1"/>
          <dgm:bulletEnabled val="1"/>
        </dgm:presLayoutVars>
      </dgm:prSet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F7DBE9F7-18AB-4C90-8B06-34185D1D1EE6}" type="pres">
      <dgm:prSet presAssocID="{E6AB2030-87F4-4985-9626-A0EE8AFB00D9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F546D-3964-479C-9407-483B78C92172}" type="pres">
      <dgm:prSet presAssocID="{3CA0126A-B17D-412A-BC99-3F42753B3CBA}" presName="Name25" presStyleLbl="parChTrans1D1" presStyleIdx="3" presStyleCnt="5"/>
      <dgm:spPr/>
      <dgm:t>
        <a:bodyPr/>
        <a:lstStyle/>
        <a:p>
          <a:endParaRPr lang="ru-RU"/>
        </a:p>
      </dgm:t>
    </dgm:pt>
    <dgm:pt modelId="{9729702D-9EEF-490E-AF5B-942B2AB83853}" type="pres">
      <dgm:prSet presAssocID="{D781D874-AA88-48D4-9C8E-0221EC2BFEFF}" presName="node" presStyleCnt="0"/>
      <dgm:spPr/>
    </dgm:pt>
    <dgm:pt modelId="{97646807-E0A8-4093-9E5C-6F0047B76A07}" type="pres">
      <dgm:prSet presAssocID="{D781D874-AA88-48D4-9C8E-0221EC2BFEFF}" presName="parentNode" presStyleLbl="node1" presStyleIdx="4" presStyleCnt="6" custScaleX="194056" custScaleY="133708" custLinFactX="-200000" custLinFactY="-46058" custLinFactNeighborX="-208019" custLinFactNeighborY="-100000">
        <dgm:presLayoutVars>
          <dgm:chMax val="1"/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626380BE-44F2-4F7A-B188-5AB900AC7187}" type="pres">
      <dgm:prSet presAssocID="{D781D874-AA88-48D4-9C8E-0221EC2BFEFF}" presName="childNode" presStyleLbl="revTx" presStyleIdx="0" presStyleCnt="1">
        <dgm:presLayoutVars>
          <dgm:bulletEnabled val="1"/>
        </dgm:presLayoutVars>
      </dgm:prSet>
      <dgm:spPr/>
    </dgm:pt>
    <dgm:pt modelId="{97D32458-F98F-4625-A492-37E6F088FD57}" type="pres">
      <dgm:prSet presAssocID="{6BBB1CA6-8A7F-468D-BA13-B6B764436E3D}" presName="Name25" presStyleLbl="parChTrans1D1" presStyleIdx="4" presStyleCnt="5"/>
      <dgm:spPr/>
      <dgm:t>
        <a:bodyPr/>
        <a:lstStyle/>
        <a:p>
          <a:endParaRPr lang="ru-RU"/>
        </a:p>
      </dgm:t>
    </dgm:pt>
    <dgm:pt modelId="{322A5BE1-25BB-4B8C-9DF0-C88B9CB5F834}" type="pres">
      <dgm:prSet presAssocID="{BE94DA10-2B43-4514-BE2B-4FC5C9B030E2}" presName="node" presStyleCnt="0"/>
      <dgm:spPr/>
    </dgm:pt>
    <dgm:pt modelId="{AD5B2AD3-89A3-409D-87EC-E38B58EC6306}" type="pres">
      <dgm:prSet presAssocID="{BE94DA10-2B43-4514-BE2B-4FC5C9B030E2}" presName="parentNode" presStyleLbl="node1" presStyleIdx="5" presStyleCnt="6" custScaleX="134093" custScaleY="168664" custLinFactY="-200000" custLinFactNeighborX="29277" custLinFactNeighborY="-208274">
        <dgm:presLayoutVars>
          <dgm:chMax val="1"/>
          <dgm:bulletEnabled val="1"/>
        </dgm:presLayoutVars>
      </dgm:prSet>
      <dgm:spPr>
        <a:prstGeom prst="downArrow">
          <a:avLst/>
        </a:prstGeom>
      </dgm:spPr>
      <dgm:t>
        <a:bodyPr/>
        <a:lstStyle/>
        <a:p>
          <a:endParaRPr lang="ru-RU"/>
        </a:p>
      </dgm:t>
    </dgm:pt>
    <dgm:pt modelId="{54A75C58-E959-4A9E-B7A3-A10129422B42}" type="pres">
      <dgm:prSet presAssocID="{BE94DA10-2B43-4514-BE2B-4FC5C9B030E2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22A259-09D6-44D1-9142-3D6D0753360A}" type="presOf" srcId="{D781D874-AA88-48D4-9C8E-0221EC2BFEFF}" destId="{97646807-E0A8-4093-9E5C-6F0047B76A07}" srcOrd="0" destOrd="0" presId="urn:microsoft.com/office/officeart/2005/8/layout/radial2"/>
    <dgm:cxn modelId="{ADF28294-6B79-496F-8293-668AEC217267}" type="presOf" srcId="{ECE5A4AE-276A-49B0-9D71-CC200AD60026}" destId="{CFA4A92F-94F6-457D-993E-D620F5472F67}" srcOrd="0" destOrd="0" presId="urn:microsoft.com/office/officeart/2005/8/layout/radial2"/>
    <dgm:cxn modelId="{17DD966D-1C8A-4C4F-86B0-89837D361FCB}" type="presOf" srcId="{497F05E6-662B-4F9A-B379-AB2647DF690C}" destId="{C51C7561-0F00-472E-910B-B8BF54E13C3B}" srcOrd="0" destOrd="0" presId="urn:microsoft.com/office/officeart/2005/8/layout/radial2"/>
    <dgm:cxn modelId="{B7E1F09D-5630-4DF0-A624-6749A96B3A15}" srcId="{D2682D8F-A998-427E-B175-99605543F8AA}" destId="{76FCA257-C1F8-438B-8D11-223215532182}" srcOrd="0" destOrd="0" parTransId="{ECE5A4AE-276A-49B0-9D71-CC200AD60026}" sibTransId="{7BF57327-B11B-452D-B270-E2961B4FC655}"/>
    <dgm:cxn modelId="{733938CD-B0EC-4A6D-99D8-81F7F479D2BF}" srcId="{D2682D8F-A998-427E-B175-99605543F8AA}" destId="{BE94DA10-2B43-4514-BE2B-4FC5C9B030E2}" srcOrd="4" destOrd="0" parTransId="{6BBB1CA6-8A7F-468D-BA13-B6B764436E3D}" sibTransId="{074C803F-C1F2-4C93-B479-B95AB639E957}"/>
    <dgm:cxn modelId="{97E7E2A8-C357-49D6-992C-B4AF6072EDC9}" type="presOf" srcId="{BE94DA10-2B43-4514-BE2B-4FC5C9B030E2}" destId="{AD5B2AD3-89A3-409D-87EC-E38B58EC6306}" srcOrd="0" destOrd="0" presId="urn:microsoft.com/office/officeart/2005/8/layout/radial2"/>
    <dgm:cxn modelId="{34275044-B8E2-4105-80CF-E13E9AFE7CDC}" srcId="{E6AB2030-87F4-4985-9626-A0EE8AFB00D9}" destId="{A0E836B7-137D-44BC-948C-F2238FF5AD6C}" srcOrd="0" destOrd="0" parTransId="{68160688-00FE-4850-91E6-C073F0B5818D}" sibTransId="{5B7CA0E1-7787-48EA-B4CE-08F9589E73AF}"/>
    <dgm:cxn modelId="{0CB38EE9-296C-4E8A-B8C1-1175F9114C1A}" type="presOf" srcId="{A0E836B7-137D-44BC-948C-F2238FF5AD6C}" destId="{F7DBE9F7-18AB-4C90-8B06-34185D1D1EE6}" srcOrd="0" destOrd="0" presId="urn:microsoft.com/office/officeart/2005/8/layout/radial2"/>
    <dgm:cxn modelId="{EE49F38C-1F0D-44BB-B443-26D2CE4ECF65}" type="presOf" srcId="{6BBB1CA6-8A7F-468D-BA13-B6B764436E3D}" destId="{97D32458-F98F-4625-A492-37E6F088FD57}" srcOrd="0" destOrd="0" presId="urn:microsoft.com/office/officeart/2005/8/layout/radial2"/>
    <dgm:cxn modelId="{2C5347EB-48B0-41E7-BE34-03404EC10A78}" type="presOf" srcId="{E6AB2030-87F4-4985-9626-A0EE8AFB00D9}" destId="{B0E7F699-FD0E-4A88-B582-BC7F5B8E80DF}" srcOrd="0" destOrd="0" presId="urn:microsoft.com/office/officeart/2005/8/layout/radial2"/>
    <dgm:cxn modelId="{E412A826-E8AA-46D2-ADB2-4DFC5128D836}" type="presOf" srcId="{D2682D8F-A998-427E-B175-99605543F8AA}" destId="{48579370-581E-4FE9-9513-788907FF3993}" srcOrd="0" destOrd="0" presId="urn:microsoft.com/office/officeart/2005/8/layout/radial2"/>
    <dgm:cxn modelId="{E93D23E3-51DE-419C-A205-80BC33FFA85E}" type="presOf" srcId="{AD87DB77-0C56-44C0-8614-52CE47C695DE}" destId="{6E276B0F-3079-4A40-A5B1-D41CF59EF6EF}" srcOrd="0" destOrd="0" presId="urn:microsoft.com/office/officeart/2005/8/layout/radial2"/>
    <dgm:cxn modelId="{FCBFF70E-75C1-408F-889F-B2C829E5C6DA}" srcId="{D2682D8F-A998-427E-B175-99605543F8AA}" destId="{E6AB2030-87F4-4985-9626-A0EE8AFB00D9}" srcOrd="2" destOrd="0" parTransId="{AD87DB77-0C56-44C0-8614-52CE47C695DE}" sibTransId="{41B73BBA-15F0-4C5D-A8EC-C0A959E3FE2A}"/>
    <dgm:cxn modelId="{5BE80AF6-F2E4-4342-9EB8-2035E5FEF831}" srcId="{D2682D8F-A998-427E-B175-99605543F8AA}" destId="{D781D874-AA88-48D4-9C8E-0221EC2BFEFF}" srcOrd="3" destOrd="0" parTransId="{3CA0126A-B17D-412A-BC99-3F42753B3CBA}" sibTransId="{27F0B058-8811-4B1D-94DF-90E9CA5EC168}"/>
    <dgm:cxn modelId="{80A7566A-AE60-4A09-9B8E-0FB4B5E2603D}" type="presOf" srcId="{76FCA257-C1F8-438B-8D11-223215532182}" destId="{CEDAA0B7-DAEA-4486-BE38-95D630EEEC17}" srcOrd="0" destOrd="0" presId="urn:microsoft.com/office/officeart/2005/8/layout/radial2"/>
    <dgm:cxn modelId="{E9F43CAC-B266-4555-A36B-A7C45FBEFB3B}" srcId="{D2682D8F-A998-427E-B175-99605543F8AA}" destId="{E4ABDA98-F304-48E7-BAB3-345C725B014C}" srcOrd="1" destOrd="0" parTransId="{497F05E6-662B-4F9A-B379-AB2647DF690C}" sibTransId="{3F8DD519-0C45-4B11-B742-D6C6E114D659}"/>
    <dgm:cxn modelId="{303790C9-4384-4063-A815-3CC89CFA40F1}" type="presOf" srcId="{3CA0126A-B17D-412A-BC99-3F42753B3CBA}" destId="{511F546D-3964-479C-9407-483B78C92172}" srcOrd="0" destOrd="0" presId="urn:microsoft.com/office/officeart/2005/8/layout/radial2"/>
    <dgm:cxn modelId="{B279B798-C8CB-4AEA-BFA3-B4DD52E5BBC3}" type="presOf" srcId="{E4ABDA98-F304-48E7-BAB3-345C725B014C}" destId="{87F059DF-E266-4359-8DD8-9606D04D731C}" srcOrd="0" destOrd="0" presId="urn:microsoft.com/office/officeart/2005/8/layout/radial2"/>
    <dgm:cxn modelId="{4F2F76B6-3078-49A7-817C-DCDD53DE4DB3}" type="presParOf" srcId="{48579370-581E-4FE9-9513-788907FF3993}" destId="{9E0DAF1F-9626-4A19-9BFC-AE58BF3A17E1}" srcOrd="0" destOrd="0" presId="urn:microsoft.com/office/officeart/2005/8/layout/radial2"/>
    <dgm:cxn modelId="{AF308656-FC7F-41CB-AB67-6F1BCD373BD4}" type="presParOf" srcId="{9E0DAF1F-9626-4A19-9BFC-AE58BF3A17E1}" destId="{710BD3DB-0C74-467B-AF27-9449561DE0BE}" srcOrd="0" destOrd="0" presId="urn:microsoft.com/office/officeart/2005/8/layout/radial2"/>
    <dgm:cxn modelId="{189068E0-C850-4C5A-99EB-13A0DF5C5958}" type="presParOf" srcId="{710BD3DB-0C74-467B-AF27-9449561DE0BE}" destId="{060737E7-1582-403A-B619-FBBC4BC5236F}" srcOrd="0" destOrd="0" presId="urn:microsoft.com/office/officeart/2005/8/layout/radial2"/>
    <dgm:cxn modelId="{218F9DD6-E464-48F4-A13A-5FBB43A64EFE}" type="presParOf" srcId="{710BD3DB-0C74-467B-AF27-9449561DE0BE}" destId="{A995FFB3-5DFB-494A-A5FF-4AAC1708B9AA}" srcOrd="1" destOrd="0" presId="urn:microsoft.com/office/officeart/2005/8/layout/radial2"/>
    <dgm:cxn modelId="{C8ED0B8B-A716-4AF8-B18E-90D69ED01810}" type="presParOf" srcId="{9E0DAF1F-9626-4A19-9BFC-AE58BF3A17E1}" destId="{CFA4A92F-94F6-457D-993E-D620F5472F67}" srcOrd="1" destOrd="0" presId="urn:microsoft.com/office/officeart/2005/8/layout/radial2"/>
    <dgm:cxn modelId="{9D312099-CAA6-40EE-923D-2CE42F1736F8}" type="presParOf" srcId="{9E0DAF1F-9626-4A19-9BFC-AE58BF3A17E1}" destId="{8A9A3DE9-2338-456E-95C9-5E2814143E14}" srcOrd="2" destOrd="0" presId="urn:microsoft.com/office/officeart/2005/8/layout/radial2"/>
    <dgm:cxn modelId="{355118A3-2C69-4A0D-BE72-34A91A0DC312}" type="presParOf" srcId="{8A9A3DE9-2338-456E-95C9-5E2814143E14}" destId="{CEDAA0B7-DAEA-4486-BE38-95D630EEEC17}" srcOrd="0" destOrd="0" presId="urn:microsoft.com/office/officeart/2005/8/layout/radial2"/>
    <dgm:cxn modelId="{F2E1F126-2F94-45EF-8375-93015F8A163E}" type="presParOf" srcId="{8A9A3DE9-2338-456E-95C9-5E2814143E14}" destId="{E21399C9-F42E-4A14-AF61-E995C3159363}" srcOrd="1" destOrd="0" presId="urn:microsoft.com/office/officeart/2005/8/layout/radial2"/>
    <dgm:cxn modelId="{A7B959DE-7081-4EC6-8BF5-30028BC17CE7}" type="presParOf" srcId="{9E0DAF1F-9626-4A19-9BFC-AE58BF3A17E1}" destId="{C51C7561-0F00-472E-910B-B8BF54E13C3B}" srcOrd="3" destOrd="0" presId="urn:microsoft.com/office/officeart/2005/8/layout/radial2"/>
    <dgm:cxn modelId="{E59FB2E4-58E5-43D1-BDDA-D1F2DBB03C75}" type="presParOf" srcId="{9E0DAF1F-9626-4A19-9BFC-AE58BF3A17E1}" destId="{CB98B22D-4D98-4F3D-9F96-BC7C6CF8AFE6}" srcOrd="4" destOrd="0" presId="urn:microsoft.com/office/officeart/2005/8/layout/radial2"/>
    <dgm:cxn modelId="{4C77B464-652A-4E95-B6AB-AB2533EA6B5C}" type="presParOf" srcId="{CB98B22D-4D98-4F3D-9F96-BC7C6CF8AFE6}" destId="{87F059DF-E266-4359-8DD8-9606D04D731C}" srcOrd="0" destOrd="0" presId="urn:microsoft.com/office/officeart/2005/8/layout/radial2"/>
    <dgm:cxn modelId="{D0CDEF9C-CDCE-423B-AF72-4558FEEB3A66}" type="presParOf" srcId="{CB98B22D-4D98-4F3D-9F96-BC7C6CF8AFE6}" destId="{D9C4DCC3-35F2-4951-AD12-FAE0DB1F82B4}" srcOrd="1" destOrd="0" presId="urn:microsoft.com/office/officeart/2005/8/layout/radial2"/>
    <dgm:cxn modelId="{FAC9F808-502D-4F5F-856D-7554D17EDE74}" type="presParOf" srcId="{9E0DAF1F-9626-4A19-9BFC-AE58BF3A17E1}" destId="{6E276B0F-3079-4A40-A5B1-D41CF59EF6EF}" srcOrd="5" destOrd="0" presId="urn:microsoft.com/office/officeart/2005/8/layout/radial2"/>
    <dgm:cxn modelId="{55BED833-66D5-48F8-ADBC-6CF9A7446BA2}" type="presParOf" srcId="{9E0DAF1F-9626-4A19-9BFC-AE58BF3A17E1}" destId="{ABA97116-07AA-4716-8DA8-6C76C12844EF}" srcOrd="6" destOrd="0" presId="urn:microsoft.com/office/officeart/2005/8/layout/radial2"/>
    <dgm:cxn modelId="{E3FBE662-7BEA-43C3-93EE-8E4A2DC26F57}" type="presParOf" srcId="{ABA97116-07AA-4716-8DA8-6C76C12844EF}" destId="{B0E7F699-FD0E-4A88-B582-BC7F5B8E80DF}" srcOrd="0" destOrd="0" presId="urn:microsoft.com/office/officeart/2005/8/layout/radial2"/>
    <dgm:cxn modelId="{7AF26095-AC12-43BD-AAE6-CF1EDD4FDDEC}" type="presParOf" srcId="{ABA97116-07AA-4716-8DA8-6C76C12844EF}" destId="{F7DBE9F7-18AB-4C90-8B06-34185D1D1EE6}" srcOrd="1" destOrd="0" presId="urn:microsoft.com/office/officeart/2005/8/layout/radial2"/>
    <dgm:cxn modelId="{9619D332-20B5-43D5-9711-B675A906AB43}" type="presParOf" srcId="{9E0DAF1F-9626-4A19-9BFC-AE58BF3A17E1}" destId="{511F546D-3964-479C-9407-483B78C92172}" srcOrd="7" destOrd="0" presId="urn:microsoft.com/office/officeart/2005/8/layout/radial2"/>
    <dgm:cxn modelId="{FE977572-E766-472B-9CD6-24A3C8BCCAD8}" type="presParOf" srcId="{9E0DAF1F-9626-4A19-9BFC-AE58BF3A17E1}" destId="{9729702D-9EEF-490E-AF5B-942B2AB83853}" srcOrd="8" destOrd="0" presId="urn:microsoft.com/office/officeart/2005/8/layout/radial2"/>
    <dgm:cxn modelId="{6D0A8C5B-BB64-45F4-8A75-82C7F4F772AF}" type="presParOf" srcId="{9729702D-9EEF-490E-AF5B-942B2AB83853}" destId="{97646807-E0A8-4093-9E5C-6F0047B76A07}" srcOrd="0" destOrd="0" presId="urn:microsoft.com/office/officeart/2005/8/layout/radial2"/>
    <dgm:cxn modelId="{296ED471-1CBC-4BB5-B4CC-6CA8FD173869}" type="presParOf" srcId="{9729702D-9EEF-490E-AF5B-942B2AB83853}" destId="{626380BE-44F2-4F7A-B188-5AB900AC7187}" srcOrd="1" destOrd="0" presId="urn:microsoft.com/office/officeart/2005/8/layout/radial2"/>
    <dgm:cxn modelId="{B8368BD1-5A90-49DB-AAA3-6EBACCFE3698}" type="presParOf" srcId="{9E0DAF1F-9626-4A19-9BFC-AE58BF3A17E1}" destId="{97D32458-F98F-4625-A492-37E6F088FD57}" srcOrd="9" destOrd="0" presId="urn:microsoft.com/office/officeart/2005/8/layout/radial2"/>
    <dgm:cxn modelId="{FD142709-5425-4953-89B7-934A4877C12C}" type="presParOf" srcId="{9E0DAF1F-9626-4A19-9BFC-AE58BF3A17E1}" destId="{322A5BE1-25BB-4B8C-9DF0-C88B9CB5F834}" srcOrd="10" destOrd="0" presId="urn:microsoft.com/office/officeart/2005/8/layout/radial2"/>
    <dgm:cxn modelId="{ACC83426-0EE7-4E56-824B-243481E27896}" type="presParOf" srcId="{322A5BE1-25BB-4B8C-9DF0-C88B9CB5F834}" destId="{AD5B2AD3-89A3-409D-87EC-E38B58EC6306}" srcOrd="0" destOrd="0" presId="urn:microsoft.com/office/officeart/2005/8/layout/radial2"/>
    <dgm:cxn modelId="{6C79D88D-DC95-42DD-ABF8-65256244FD3F}" type="presParOf" srcId="{322A5BE1-25BB-4B8C-9DF0-C88B9CB5F834}" destId="{54A75C58-E959-4A9E-B7A3-A10129422B42}" srcOrd="1" destOrd="0" presId="urn:microsoft.com/office/officeart/2005/8/layout/radial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944893-4555-4D8F-8F88-AEE2E3C4201B}">
      <dsp:nvSpPr>
        <dsp:cNvPr id="0" name=""/>
        <dsp:cNvSpPr/>
      </dsp:nvSpPr>
      <dsp:spPr>
        <a:xfrm>
          <a:off x="5219113" y="1062409"/>
          <a:ext cx="215065" cy="918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065"/>
              </a:lnTo>
              <a:lnTo>
                <a:pt x="215065" y="9180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D49B01-C78D-4E46-9C90-CE6E0279CE2F}">
      <dsp:nvSpPr>
        <dsp:cNvPr id="0" name=""/>
        <dsp:cNvSpPr/>
      </dsp:nvSpPr>
      <dsp:spPr>
        <a:xfrm>
          <a:off x="2512660" y="2441683"/>
          <a:ext cx="422248" cy="3901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1557"/>
              </a:lnTo>
              <a:lnTo>
                <a:pt x="422248" y="39015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EF4634-693B-4C0F-86F4-3E7A3B7640AE}">
      <dsp:nvSpPr>
        <dsp:cNvPr id="0" name=""/>
        <dsp:cNvSpPr/>
      </dsp:nvSpPr>
      <dsp:spPr>
        <a:xfrm>
          <a:off x="2512660" y="2441683"/>
          <a:ext cx="422248" cy="2447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7301"/>
              </a:lnTo>
              <a:lnTo>
                <a:pt x="422248" y="24473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8A4A8-2572-4554-AFBF-6DC24775F057}">
      <dsp:nvSpPr>
        <dsp:cNvPr id="0" name=""/>
        <dsp:cNvSpPr/>
      </dsp:nvSpPr>
      <dsp:spPr>
        <a:xfrm>
          <a:off x="2512660" y="2441683"/>
          <a:ext cx="422248" cy="993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3046"/>
              </a:lnTo>
              <a:lnTo>
                <a:pt x="422248" y="9930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8132F-EBBB-4B55-9FEC-0C679CC0FFB9}">
      <dsp:nvSpPr>
        <dsp:cNvPr id="0" name=""/>
        <dsp:cNvSpPr/>
      </dsp:nvSpPr>
      <dsp:spPr>
        <a:xfrm>
          <a:off x="3920154" y="1062409"/>
          <a:ext cx="1298959" cy="918065"/>
        </a:xfrm>
        <a:custGeom>
          <a:avLst/>
          <a:gdLst/>
          <a:ahLst/>
          <a:cxnLst/>
          <a:rect l="0" t="0" r="0" b="0"/>
          <a:pathLst>
            <a:path>
              <a:moveTo>
                <a:pt x="1298959" y="0"/>
              </a:moveTo>
              <a:lnTo>
                <a:pt x="1298959" y="918065"/>
              </a:lnTo>
              <a:lnTo>
                <a:pt x="0" y="9180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822EF2-A0D9-431E-8A4C-478F4A76B486}">
      <dsp:nvSpPr>
        <dsp:cNvPr id="0" name=""/>
        <dsp:cNvSpPr/>
      </dsp:nvSpPr>
      <dsp:spPr>
        <a:xfrm>
          <a:off x="3364610" y="26825"/>
          <a:ext cx="3709006" cy="1035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baseline="0" dirty="0" smtClean="0"/>
            <a:t>Имя числительное</a:t>
          </a:r>
          <a:endParaRPr lang="ru-RU" sz="2500" kern="1200" baseline="0" dirty="0"/>
        </a:p>
      </dsp:txBody>
      <dsp:txXfrm>
        <a:off x="3364610" y="26825"/>
        <a:ext cx="3709006" cy="1035583"/>
      </dsp:txXfrm>
    </dsp:sp>
    <dsp:sp modelId="{73BB1371-27F0-4A5D-9557-607E3B8B1448}">
      <dsp:nvSpPr>
        <dsp:cNvPr id="0" name=""/>
        <dsp:cNvSpPr/>
      </dsp:nvSpPr>
      <dsp:spPr>
        <a:xfrm>
          <a:off x="1105166" y="1519265"/>
          <a:ext cx="2814987" cy="9224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baseline="0" dirty="0" smtClean="0"/>
            <a:t>Количественные</a:t>
          </a:r>
          <a:endParaRPr lang="ru-RU" sz="2600" kern="1200" baseline="0" dirty="0"/>
        </a:p>
      </dsp:txBody>
      <dsp:txXfrm>
        <a:off x="1105166" y="1519265"/>
        <a:ext cx="2814987" cy="922417"/>
      </dsp:txXfrm>
    </dsp:sp>
    <dsp:sp modelId="{0E51282E-0030-4382-BA1A-37C7D10378CC}">
      <dsp:nvSpPr>
        <dsp:cNvPr id="0" name=""/>
        <dsp:cNvSpPr/>
      </dsp:nvSpPr>
      <dsp:spPr>
        <a:xfrm>
          <a:off x="2934908" y="2922668"/>
          <a:ext cx="2069139" cy="1024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baseline="0" dirty="0" smtClean="0"/>
            <a:t>Целые</a:t>
          </a:r>
          <a:endParaRPr lang="ru-RU" sz="2600" kern="1200" baseline="0" dirty="0"/>
        </a:p>
      </dsp:txBody>
      <dsp:txXfrm>
        <a:off x="2934908" y="2922668"/>
        <a:ext cx="2069139" cy="1024123"/>
      </dsp:txXfrm>
    </dsp:sp>
    <dsp:sp modelId="{925F6B6F-4EFC-4F08-B5B0-1CDB80B183B4}">
      <dsp:nvSpPr>
        <dsp:cNvPr id="0" name=""/>
        <dsp:cNvSpPr/>
      </dsp:nvSpPr>
      <dsp:spPr>
        <a:xfrm>
          <a:off x="2934908" y="4376923"/>
          <a:ext cx="2048247" cy="1024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baseline="0" dirty="0" smtClean="0"/>
            <a:t>Дробные</a:t>
          </a:r>
          <a:endParaRPr lang="ru-RU" sz="2500" kern="1200" baseline="0" dirty="0"/>
        </a:p>
      </dsp:txBody>
      <dsp:txXfrm>
        <a:off x="2934908" y="4376923"/>
        <a:ext cx="2048247" cy="1024123"/>
      </dsp:txXfrm>
    </dsp:sp>
    <dsp:sp modelId="{A92B297B-AD44-4FA2-A185-B5A6BE1F32D7}">
      <dsp:nvSpPr>
        <dsp:cNvPr id="0" name=""/>
        <dsp:cNvSpPr/>
      </dsp:nvSpPr>
      <dsp:spPr>
        <a:xfrm>
          <a:off x="2934908" y="5831179"/>
          <a:ext cx="2048247" cy="1024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baseline="0" dirty="0" smtClean="0"/>
            <a:t>Собирательные</a:t>
          </a:r>
          <a:endParaRPr lang="ru-RU" sz="2100" kern="1200" baseline="0" dirty="0"/>
        </a:p>
      </dsp:txBody>
      <dsp:txXfrm>
        <a:off x="2934908" y="5831179"/>
        <a:ext cx="2048247" cy="1024123"/>
      </dsp:txXfrm>
    </dsp:sp>
    <dsp:sp modelId="{0BF641B2-A534-4C3C-801B-5E097E71D5A0}">
      <dsp:nvSpPr>
        <dsp:cNvPr id="0" name=""/>
        <dsp:cNvSpPr/>
      </dsp:nvSpPr>
      <dsp:spPr>
        <a:xfrm>
          <a:off x="5434179" y="1534816"/>
          <a:ext cx="2604653" cy="891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baseline="0" dirty="0" smtClean="0"/>
            <a:t>Порядковые</a:t>
          </a:r>
          <a:endParaRPr lang="ru-RU" sz="2600" kern="1200" baseline="0" dirty="0"/>
        </a:p>
      </dsp:txBody>
      <dsp:txXfrm>
        <a:off x="5434179" y="1534816"/>
        <a:ext cx="2604653" cy="89131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BC4071-9F55-4A88-BA19-D176F16714FB}">
      <dsp:nvSpPr>
        <dsp:cNvPr id="0" name=""/>
        <dsp:cNvSpPr/>
      </dsp:nvSpPr>
      <dsp:spPr>
        <a:xfrm rot="10800000">
          <a:off x="2274994" y="359979"/>
          <a:ext cx="6080760" cy="225967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1229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baseline="0" dirty="0" smtClean="0"/>
            <a:t>Целое числительное- один ( Один арбуз).</a:t>
          </a:r>
          <a:endParaRPr lang="ru-RU" sz="2500" kern="1200" baseline="0" dirty="0"/>
        </a:p>
      </dsp:txBody>
      <dsp:txXfrm rot="10800000">
        <a:off x="2274994" y="359979"/>
        <a:ext cx="6080760" cy="2259679"/>
      </dsp:txXfrm>
    </dsp:sp>
    <dsp:sp modelId="{61344DDC-EFF1-4B14-9CC5-075EB814C1B0}">
      <dsp:nvSpPr>
        <dsp:cNvPr id="0" name=""/>
        <dsp:cNvSpPr/>
      </dsp:nvSpPr>
      <dsp:spPr>
        <a:xfrm>
          <a:off x="788245" y="3070"/>
          <a:ext cx="2973496" cy="29734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827640-1595-4670-B464-A2764EA8EA8A}">
      <dsp:nvSpPr>
        <dsp:cNvPr id="0" name=""/>
        <dsp:cNvSpPr/>
      </dsp:nvSpPr>
      <dsp:spPr>
        <a:xfrm rot="10800000">
          <a:off x="2274994" y="4275844"/>
          <a:ext cx="6080760" cy="21501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1229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baseline="0" dirty="0" smtClean="0"/>
            <a:t>Дробное числительное- одна четвёртая (одна четвёртая арбуза).</a:t>
          </a:r>
          <a:endParaRPr lang="ru-RU" sz="2500" kern="1200" baseline="0" dirty="0"/>
        </a:p>
      </dsp:txBody>
      <dsp:txXfrm rot="10800000">
        <a:off x="2274994" y="4275844"/>
        <a:ext cx="6080760" cy="2150165"/>
      </dsp:txXfrm>
    </dsp:sp>
    <dsp:sp modelId="{99AA7DD7-5821-45A5-8CBA-104F94CB55BD}">
      <dsp:nvSpPr>
        <dsp:cNvPr id="0" name=""/>
        <dsp:cNvSpPr/>
      </dsp:nvSpPr>
      <dsp:spPr>
        <a:xfrm>
          <a:off x="788245" y="3864178"/>
          <a:ext cx="2973496" cy="297349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D32458-F98F-4625-A492-37E6F088FD57}">
      <dsp:nvSpPr>
        <dsp:cNvPr id="0" name=""/>
        <dsp:cNvSpPr/>
      </dsp:nvSpPr>
      <dsp:spPr>
        <a:xfrm rot="19009551">
          <a:off x="3208102" y="1971539"/>
          <a:ext cx="1157776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1157776" y="172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1F546D-3964-479C-9407-483B78C92172}">
      <dsp:nvSpPr>
        <dsp:cNvPr id="0" name=""/>
        <dsp:cNvSpPr/>
      </dsp:nvSpPr>
      <dsp:spPr>
        <a:xfrm rot="10992713">
          <a:off x="2048331" y="2897279"/>
          <a:ext cx="108767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108767" y="172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276B0F-3079-4A40-A5B1-D41CF59EF6EF}">
      <dsp:nvSpPr>
        <dsp:cNvPr id="0" name=""/>
        <dsp:cNvSpPr/>
      </dsp:nvSpPr>
      <dsp:spPr>
        <a:xfrm rot="21501639">
          <a:off x="3364249" y="2876955"/>
          <a:ext cx="2794713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2794713" y="172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C7561-0F00-472E-910B-B8BF54E13C3B}">
      <dsp:nvSpPr>
        <dsp:cNvPr id="0" name=""/>
        <dsp:cNvSpPr/>
      </dsp:nvSpPr>
      <dsp:spPr>
        <a:xfrm rot="3159349">
          <a:off x="3141614" y="3699971"/>
          <a:ext cx="407171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407171" y="172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4A92F-94F6-457D-993E-D620F5472F67}">
      <dsp:nvSpPr>
        <dsp:cNvPr id="0" name=""/>
        <dsp:cNvSpPr/>
      </dsp:nvSpPr>
      <dsp:spPr>
        <a:xfrm rot="17170814">
          <a:off x="2832464" y="2192276"/>
          <a:ext cx="287456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287456" y="172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5FFB3-5DFB-494A-A5FF-4AAC1708B9AA}">
      <dsp:nvSpPr>
        <dsp:cNvPr id="0" name=""/>
        <dsp:cNvSpPr/>
      </dsp:nvSpPr>
      <dsp:spPr>
        <a:xfrm>
          <a:off x="1979716" y="1584179"/>
          <a:ext cx="4181135" cy="269078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AA0B7-DAEA-4486-BE38-95D630EEEC17}">
      <dsp:nvSpPr>
        <dsp:cNvPr id="0" name=""/>
        <dsp:cNvSpPr/>
      </dsp:nvSpPr>
      <dsp:spPr>
        <a:xfrm>
          <a:off x="2699793" y="360044"/>
          <a:ext cx="1104522" cy="1797517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baseline="0" dirty="0" smtClean="0">
              <a:solidFill>
                <a:schemeClr val="tx1"/>
              </a:solidFill>
            </a:rPr>
            <a:t>Второй</a:t>
          </a:r>
          <a:endParaRPr lang="ru-RU" sz="800" kern="1200" baseline="0" dirty="0">
            <a:solidFill>
              <a:schemeClr val="tx1"/>
            </a:solidFill>
          </a:endParaRPr>
        </a:p>
      </dsp:txBody>
      <dsp:txXfrm>
        <a:off x="2699793" y="360044"/>
        <a:ext cx="1104522" cy="1797517"/>
      </dsp:txXfrm>
    </dsp:sp>
    <dsp:sp modelId="{87F059DF-E266-4359-8DD8-9606D04D731C}">
      <dsp:nvSpPr>
        <dsp:cNvPr id="0" name=""/>
        <dsp:cNvSpPr/>
      </dsp:nvSpPr>
      <dsp:spPr>
        <a:xfrm>
          <a:off x="3347860" y="3528390"/>
          <a:ext cx="1118238" cy="1850227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Третий</a:t>
          </a:r>
          <a:endParaRPr lang="ru-RU" sz="800" kern="1200" dirty="0">
            <a:solidFill>
              <a:schemeClr val="tx1"/>
            </a:solidFill>
          </a:endParaRPr>
        </a:p>
      </dsp:txBody>
      <dsp:txXfrm>
        <a:off x="3347860" y="3528390"/>
        <a:ext cx="1118238" cy="1850227"/>
      </dsp:txXfrm>
    </dsp:sp>
    <dsp:sp modelId="{B0E7F699-FD0E-4A88-B582-BC7F5B8E80DF}">
      <dsp:nvSpPr>
        <dsp:cNvPr id="0" name=""/>
        <dsp:cNvSpPr/>
      </dsp:nvSpPr>
      <dsp:spPr>
        <a:xfrm>
          <a:off x="6156175" y="2304260"/>
          <a:ext cx="2265684" cy="1035263"/>
        </a:xfrm>
        <a:prstGeom prst="lef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smtClean="0">
              <a:solidFill>
                <a:schemeClr val="tx1"/>
              </a:solidFill>
            </a:rPr>
            <a:t>Пятый</a:t>
          </a:r>
          <a:endParaRPr lang="ru-RU" sz="1400" kern="1200" baseline="0" dirty="0">
            <a:solidFill>
              <a:schemeClr val="tx1"/>
            </a:solidFill>
          </a:endParaRPr>
        </a:p>
      </dsp:txBody>
      <dsp:txXfrm>
        <a:off x="6156175" y="2304260"/>
        <a:ext cx="2265684" cy="1035263"/>
      </dsp:txXfrm>
    </dsp:sp>
    <dsp:sp modelId="{F7DBE9F7-18AB-4C90-8B06-34185D1D1EE6}">
      <dsp:nvSpPr>
        <dsp:cNvPr id="0" name=""/>
        <dsp:cNvSpPr/>
      </dsp:nvSpPr>
      <dsp:spPr>
        <a:xfrm>
          <a:off x="6987359" y="2304260"/>
          <a:ext cx="3398526" cy="1035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/>
        </a:p>
      </dsp:txBody>
      <dsp:txXfrm>
        <a:off x="6987359" y="2304260"/>
        <a:ext cx="3398526" cy="1035263"/>
      </dsp:txXfrm>
    </dsp:sp>
    <dsp:sp modelId="{97646807-E0A8-4093-9E5C-6F0047B76A07}">
      <dsp:nvSpPr>
        <dsp:cNvPr id="0" name=""/>
        <dsp:cNvSpPr/>
      </dsp:nvSpPr>
      <dsp:spPr>
        <a:xfrm>
          <a:off x="179511" y="2376262"/>
          <a:ext cx="1874413" cy="965913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Первый</a:t>
          </a:r>
          <a:endParaRPr lang="ru-RU" sz="800" kern="1200" dirty="0">
            <a:solidFill>
              <a:schemeClr val="tx1"/>
            </a:solidFill>
          </a:endParaRPr>
        </a:p>
      </dsp:txBody>
      <dsp:txXfrm>
        <a:off x="179511" y="2376262"/>
        <a:ext cx="1874413" cy="965913"/>
      </dsp:txXfrm>
    </dsp:sp>
    <dsp:sp modelId="{AD5B2AD3-89A3-409D-87EC-E38B58EC6306}">
      <dsp:nvSpPr>
        <dsp:cNvPr id="0" name=""/>
        <dsp:cNvSpPr/>
      </dsp:nvSpPr>
      <dsp:spPr>
        <a:xfrm>
          <a:off x="4139957" y="288037"/>
          <a:ext cx="1058515" cy="1746116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Четвёртый</a:t>
          </a:r>
          <a:endParaRPr lang="ru-RU" sz="800" kern="1200" dirty="0">
            <a:solidFill>
              <a:schemeClr val="tx1"/>
            </a:solidFill>
          </a:endParaRPr>
        </a:p>
      </dsp:txBody>
      <dsp:txXfrm>
        <a:off x="4139957" y="288037"/>
        <a:ext cx="1058515" cy="1746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12DC-A78C-4801-ABA6-7CC863795441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50364-3D8B-4D66-8A00-560FBB0224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12DC-A78C-4801-ABA6-7CC863795441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50364-3D8B-4D66-8A00-560FBB022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12DC-A78C-4801-ABA6-7CC863795441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50364-3D8B-4D66-8A00-560FBB022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12DC-A78C-4801-ABA6-7CC863795441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50364-3D8B-4D66-8A00-560FBB022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12DC-A78C-4801-ABA6-7CC863795441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2550364-3D8B-4D66-8A00-560FBB022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12DC-A78C-4801-ABA6-7CC863795441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50364-3D8B-4D66-8A00-560FBB022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12DC-A78C-4801-ABA6-7CC863795441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50364-3D8B-4D66-8A00-560FBB022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12DC-A78C-4801-ABA6-7CC863795441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50364-3D8B-4D66-8A00-560FBB022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12DC-A78C-4801-ABA6-7CC863795441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50364-3D8B-4D66-8A00-560FBB022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12DC-A78C-4801-ABA6-7CC863795441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50364-3D8B-4D66-8A00-560FBB022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12DC-A78C-4801-ABA6-7CC863795441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50364-3D8B-4D66-8A00-560FBB022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8712DC-A78C-4801-ABA6-7CC863795441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2550364-3D8B-4D66-8A00-560FBB022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00240"/>
            <a:ext cx="9144000" cy="2587158"/>
          </a:xfrm>
        </p:spPr>
        <p:txBody>
          <a:bodyPr>
            <a:normAutofit/>
          </a:bodyPr>
          <a:lstStyle/>
          <a:p>
            <a:r>
              <a:rPr lang="en-US" sz="6000" i="1" dirty="0" smtClean="0"/>
              <a:t>                     </a:t>
            </a:r>
            <a:r>
              <a:rPr lang="ru-RU" sz="6000" i="1" dirty="0" smtClean="0"/>
              <a:t>Имя Числительное</a:t>
            </a:r>
            <a:endParaRPr lang="ru-RU" sz="6000" i="1" dirty="0"/>
          </a:p>
        </p:txBody>
      </p:sp>
    </p:spTree>
  </p:cSld>
  <p:clrMapOvr>
    <a:masterClrMapping/>
  </p:clrMapOvr>
  <p:transition advClick="0" advTm="3291">
    <p:wedge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Tm="10187">
    <p:wedge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7254"/>
          <a:ext cx="9144000" cy="6840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Tm="10280">
    <p:wedge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/>
              <a:t>Собирательное числительное – </a:t>
            </a:r>
            <a:r>
              <a:rPr lang="ru-RU" sz="4400" b="1" dirty="0" smtClean="0">
                <a:solidFill>
                  <a:srgbClr val="FF0000"/>
                </a:solidFill>
              </a:rPr>
              <a:t>семеро</a:t>
            </a:r>
          </a:p>
          <a:p>
            <a:pPr algn="ctr">
              <a:buNone/>
            </a:pPr>
            <a:r>
              <a:rPr lang="ru-RU" sz="3200" b="1" dirty="0" smtClean="0"/>
              <a:t> (семеро человек).</a:t>
            </a:r>
          </a:p>
          <a:p>
            <a:pPr>
              <a:buNone/>
            </a:pPr>
            <a:endParaRPr lang="ru-RU" sz="2500" dirty="0"/>
          </a:p>
        </p:txBody>
      </p:sp>
      <p:pic>
        <p:nvPicPr>
          <p:cNvPr id="8" name="Содержимое 5" descr="c8265042b0e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556792"/>
            <a:ext cx="7384560" cy="4824536"/>
          </a:xfrm>
          <a:prstGeom prst="rect">
            <a:avLst/>
          </a:prstGeom>
        </p:spPr>
      </p:pic>
    </p:spTree>
  </p:cSld>
  <p:clrMapOvr>
    <a:masterClrMapping/>
  </p:clrMapOvr>
  <p:transition advTm="9890">
    <p:wedge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98072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+mn-lt"/>
              </a:rPr>
              <a:t>Порядковые ч</a:t>
            </a:r>
            <a:r>
              <a:rPr lang="ru-RU" sz="3200" dirty="0" smtClean="0">
                <a:solidFill>
                  <a:schemeClr val="tx1"/>
                </a:solidFill>
                <a:effectLst>
                  <a:outerShdw sx="1000" sy="1000" algn="ctr" rotWithShape="0">
                    <a:srgbClr val="000000">
                      <a:alpha val="0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  <a:t>ислительные</a:t>
            </a:r>
            <a:endParaRPr lang="ru-RU" sz="3200" i="1" dirty="0">
              <a:solidFill>
                <a:schemeClr val="tx1"/>
              </a:solidFill>
              <a:effectLst>
                <a:outerShdw sx="1000" sy="1000" algn="ctr" rotWithShape="0">
                  <a:srgbClr val="000000">
                    <a:alpha val="0"/>
                  </a:srgbClr>
                </a:outerShdw>
                <a:reflection blurRad="12700" stA="48000" endA="300" endPos="55000" dir="5400000" sy="-90000" algn="bl" rotWithShape="0"/>
              </a:effectLst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80728"/>
          <a:ext cx="89916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Tm="10155">
    <p:wedge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379</TotalTime>
  <Words>45</Words>
  <Application>Microsoft Office PowerPoint</Application>
  <PresentationFormat>Экран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                     Имя Числительное</vt:lpstr>
      <vt:lpstr>Слайд 2</vt:lpstr>
      <vt:lpstr>Слайд 3</vt:lpstr>
      <vt:lpstr>Слайд 4</vt:lpstr>
      <vt:lpstr>Порядковые числительные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Имя Числительное.</dc:title>
  <dc:creator>1</dc:creator>
  <cp:lastModifiedBy>Ольга</cp:lastModifiedBy>
  <cp:revision>35</cp:revision>
  <dcterms:created xsi:type="dcterms:W3CDTF">2013-02-17T06:49:45Z</dcterms:created>
  <dcterms:modified xsi:type="dcterms:W3CDTF">2013-11-09T17:25:28Z</dcterms:modified>
</cp:coreProperties>
</file>