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9899-DBD9-4D4D-BF3B-7CD34727575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8F90-5593-4157-83B1-BE74434CF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6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9899-DBD9-4D4D-BF3B-7CD34727575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E8F90-5593-4157-83B1-BE74434CF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3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Предметы на этой картинке объединяет одно слово. Какое?</a:t>
            </a:r>
            <a:endParaRPr lang="ru-RU" alt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4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9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/>
              <a:t>Для долговременного хранения знаки записываются на носители информации </a:t>
            </a:r>
            <a:endParaRPr lang="ru-RU" altLang="ru-RU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8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400" b="1" smtClean="0"/>
              <a:t>Для передачи информации на большие расстояния</a:t>
            </a:r>
            <a:br>
              <a:rPr lang="ru-RU" altLang="ru-RU" sz="2400" b="1" smtClean="0"/>
            </a:br>
            <a:r>
              <a:rPr lang="ru-RU" altLang="ru-RU" sz="2400" b="1" smtClean="0"/>
              <a:t> используются знаки в форме сигналов.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5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Двоичная знаковая система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3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5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/>
              <a:t>Знаки отображают объекты окружающего мира или понятия, т.е. имеют определенный смысл.</a:t>
            </a:r>
            <a:br>
              <a:rPr lang="ru-RU" altLang="ru-RU" sz="2400" b="1" smtClean="0"/>
            </a:br>
            <a:r>
              <a:rPr lang="ru-RU" altLang="ru-RU" sz="2000" smtClean="0"/>
              <a:t>Знаки различаются по способу связи между их формой и значением</a:t>
            </a:r>
            <a:r>
              <a:rPr lang="ru-RU" altLang="ru-RU" sz="2400" smtClean="0"/>
              <a:t>.</a:t>
            </a:r>
            <a:endParaRPr lang="ru-RU" altLang="ru-RU" sz="24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8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76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8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09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0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00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31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18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43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/>
              <a:t>Корзина идей по теме «Знак»</a:t>
            </a:r>
            <a:endParaRPr lang="ru-RU" altLang="ru-RU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6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Знак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2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6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Знак  равенства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2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3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575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80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Экран (4:3)</PresentationFormat>
  <Paragraphs>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Предметы на этой картинке объединяет одно слово. Какое?</vt:lpstr>
      <vt:lpstr>Презентация PowerPoint</vt:lpstr>
      <vt:lpstr>Корзина идей по теме «Знак»</vt:lpstr>
      <vt:lpstr>Знак</vt:lpstr>
      <vt:lpstr>Презентация PowerPoint</vt:lpstr>
      <vt:lpstr>Знак  равенства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долговременного хранения знаки записываются на носители информации </vt:lpstr>
      <vt:lpstr> Для передачи информации на большие расстояния  используются знаки в форме сигналов. </vt:lpstr>
      <vt:lpstr>Двоичная знаковая система</vt:lpstr>
      <vt:lpstr>Презентация PowerPoint</vt:lpstr>
      <vt:lpstr>Знаки отображают объекты окружающего мира или понятия, т.е. имеют определенный смысл. Знаки различаются по способу связи между их формой и значением.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Предметы на этой картинке объединяет одно слово. Какое?</dc:title>
  <dc:creator>Компьютер</dc:creator>
  <cp:lastModifiedBy>Компьютер</cp:lastModifiedBy>
  <cp:revision>1</cp:revision>
  <dcterms:created xsi:type="dcterms:W3CDTF">2013-12-16T14:01:39Z</dcterms:created>
  <dcterms:modified xsi:type="dcterms:W3CDTF">2013-12-16T14:01:39Z</dcterms:modified>
</cp:coreProperties>
</file>