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256" r:id="rId2"/>
    <p:sldId id="280" r:id="rId3"/>
    <p:sldId id="289" r:id="rId4"/>
    <p:sldId id="258" r:id="rId5"/>
    <p:sldId id="257" r:id="rId6"/>
    <p:sldId id="293" r:id="rId7"/>
    <p:sldId id="259" r:id="rId8"/>
    <p:sldId id="260" r:id="rId9"/>
    <p:sldId id="291" r:id="rId10"/>
    <p:sldId id="261" r:id="rId11"/>
    <p:sldId id="262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92" r:id="rId20"/>
    <p:sldId id="290" r:id="rId21"/>
    <p:sldId id="279" r:id="rId22"/>
    <p:sldId id="264" r:id="rId23"/>
    <p:sldId id="263" r:id="rId24"/>
    <p:sldId id="267" r:id="rId25"/>
    <p:sldId id="266" r:id="rId26"/>
    <p:sldId id="268" r:id="rId27"/>
    <p:sldId id="269" r:id="rId28"/>
    <p:sldId id="270" r:id="rId29"/>
    <p:sldId id="271" r:id="rId30"/>
    <p:sldId id="278" r:id="rId31"/>
    <p:sldId id="277" r:id="rId32"/>
    <p:sldId id="273" r:id="rId33"/>
    <p:sldId id="275" r:id="rId34"/>
    <p:sldId id="276" r:id="rId35"/>
    <p:sldId id="294" r:id="rId36"/>
    <p:sldId id="296" r:id="rId37"/>
    <p:sldId id="297" r:id="rId38"/>
    <p:sldId id="298" r:id="rId39"/>
    <p:sldId id="299" r:id="rId40"/>
    <p:sldId id="303" r:id="rId41"/>
    <p:sldId id="300" r:id="rId42"/>
    <p:sldId id="302" r:id="rId43"/>
    <p:sldId id="301" r:id="rId44"/>
    <p:sldId id="304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44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100</c:v>
                </c:pt>
                <c:pt idx="2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2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701376"/>
        <c:axId val="25744128"/>
      </c:barChart>
      <c:catAx>
        <c:axId val="2570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744128"/>
        <c:crosses val="autoZero"/>
        <c:auto val="1"/>
        <c:lblAlgn val="ctr"/>
        <c:lblOffset val="100"/>
        <c:noMultiLvlLbl val="0"/>
      </c:catAx>
      <c:valAx>
        <c:axId val="257441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5701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185FD-DA7D-4FCC-AE75-52692997654B}" type="datetimeFigureOut">
              <a:rPr lang="ru-RU" smtClean="0"/>
              <a:pPr/>
              <a:t>15.12.2013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C9059-CE31-424A-A73B-9796808AC5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843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C9059-CE31-424A-A73B-9796808AC5F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05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D6C1-0ADB-48C0-BBBA-58622EE7660A}" type="datetimeFigureOut">
              <a:rPr lang="ru-RU" smtClean="0"/>
              <a:pPr/>
              <a:t>15.12.2013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9A43-BA97-4A39-B43E-350500221C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D6C1-0ADB-48C0-BBBA-58622EE7660A}" type="datetimeFigureOut">
              <a:rPr lang="ru-RU" smtClean="0"/>
              <a:pPr/>
              <a:t>15.12.2013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9A43-BA97-4A39-B43E-350500221C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D6C1-0ADB-48C0-BBBA-58622EE7660A}" type="datetimeFigureOut">
              <a:rPr lang="ru-RU" smtClean="0"/>
              <a:pPr/>
              <a:t>15.12.2013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9A43-BA97-4A39-B43E-350500221C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D6C1-0ADB-48C0-BBBA-58622EE7660A}" type="datetimeFigureOut">
              <a:rPr lang="ru-RU" smtClean="0"/>
              <a:pPr/>
              <a:t>15.12.2013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9A43-BA97-4A39-B43E-350500221C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D6C1-0ADB-48C0-BBBA-58622EE7660A}" type="datetimeFigureOut">
              <a:rPr lang="ru-RU" smtClean="0"/>
              <a:pPr/>
              <a:t>15.12.2013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9A43-BA97-4A39-B43E-350500221C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D6C1-0ADB-48C0-BBBA-58622EE7660A}" type="datetimeFigureOut">
              <a:rPr lang="ru-RU" smtClean="0"/>
              <a:pPr/>
              <a:t>15.12.2013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9A43-BA97-4A39-B43E-350500221C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D6C1-0ADB-48C0-BBBA-58622EE7660A}" type="datetimeFigureOut">
              <a:rPr lang="ru-RU" smtClean="0"/>
              <a:pPr/>
              <a:t>15.12.2013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9A43-BA97-4A39-B43E-350500221C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D6C1-0ADB-48C0-BBBA-58622EE7660A}" type="datetimeFigureOut">
              <a:rPr lang="ru-RU" smtClean="0"/>
              <a:pPr/>
              <a:t>15.12.2013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9A43-BA97-4A39-B43E-350500221C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D6C1-0ADB-48C0-BBBA-58622EE7660A}" type="datetimeFigureOut">
              <a:rPr lang="ru-RU" smtClean="0"/>
              <a:pPr/>
              <a:t>15.12.2013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9A43-BA97-4A39-B43E-350500221C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D6C1-0ADB-48C0-BBBA-58622EE7660A}" type="datetimeFigureOut">
              <a:rPr lang="ru-RU" smtClean="0"/>
              <a:pPr/>
              <a:t>15.12.2013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9A43-BA97-4A39-B43E-350500221C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D6C1-0ADB-48C0-BBBA-58622EE7660A}" type="datetimeFigureOut">
              <a:rPr lang="ru-RU" smtClean="0"/>
              <a:pPr/>
              <a:t>15.12.2013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9A43-BA97-4A39-B43E-350500221C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68D6C1-0ADB-48C0-BBBA-58622EE7660A}" type="datetimeFigureOut">
              <a:rPr lang="ru-RU" smtClean="0"/>
              <a:pPr/>
              <a:t>15.12.2013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AF9A43-BA97-4A39-B43E-350500221C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399162"/>
            <a:ext cx="7693597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МБОУ «Октябрьская средняя общеобразовательная школа №2»</a:t>
            </a:r>
          </a:p>
          <a:p>
            <a:pPr algn="ctr"/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научно – практическая конференция «Шаг в будущее»</a:t>
            </a:r>
          </a:p>
          <a:p>
            <a:pPr algn="ctr"/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6376" y="1484784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260750" y="2355560"/>
            <a:ext cx="67272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Презентация</a:t>
            </a:r>
            <a:endParaRPr lang="ru-RU" sz="4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«Эта вкусная  баранка»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2842" y="4437112"/>
            <a:ext cx="40075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Учитель высшей категории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начальных классов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Безруких Н.М.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6651" y="6292659"/>
            <a:ext cx="3551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п. Октябрьский, 2013 год.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5" y="589338"/>
            <a:ext cx="7119989" cy="533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9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2012-gold-ring-foto1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2168"/>
            <a:ext cx="9148758" cy="68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7568809">
            <a:off x="-1685284" y="2724282"/>
            <a:ext cx="526894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300000"/>
              </a:camera>
              <a:lightRig rig="threePt" dir="t"/>
            </a:scene3d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Романовские баранки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3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25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9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9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window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25"/>
            <a:ext cx="9144000" cy="683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2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116632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Цели:</a:t>
            </a:r>
            <a:endParaRPr lang="ru-RU" sz="28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63985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ru-RU" sz="2400" dirty="0" smtClean="0"/>
              <a:t>Выяснить историю появления </a:t>
            </a:r>
            <a:r>
              <a:rPr lang="ru-RU" sz="2400" dirty="0" smtClean="0"/>
              <a:t>баранки;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ru-RU" sz="2400" dirty="0" smtClean="0"/>
              <a:t> Попрактиковаться в </a:t>
            </a:r>
            <a:r>
              <a:rPr lang="ru-RU" sz="2400" dirty="0" smtClean="0"/>
              <a:t>выпечке данного вида хлебобулочных изделий.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563888" y="1992401"/>
            <a:ext cx="154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/>
              <a:t>Задачи:</a:t>
            </a:r>
            <a:endParaRPr lang="ru-RU" sz="28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6630" y="2515621"/>
            <a:ext cx="9481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/>
              <a:t>Изучить исторические данные о баранке;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/>
              <a:t>Собрать информацию о русской баранке в п. Октябрьский;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/>
              <a:t>Выполнить практическую работу.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329048" y="3948916"/>
            <a:ext cx="2015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/>
              <a:t>Гипотеза:</a:t>
            </a:r>
            <a:endParaRPr lang="ru-RU" sz="28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6630" y="4482707"/>
            <a:ext cx="9222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/>
              <a:t>Баранка может стать отличным угощением к любому столу, </a:t>
            </a:r>
          </a:p>
          <a:p>
            <a:r>
              <a:rPr lang="ru-RU" sz="2400" dirty="0" smtClean="0"/>
              <a:t>    которую можно сделать своими руками.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7953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9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869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56" y="0"/>
            <a:ext cx="5286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9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9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535" y="6056168"/>
            <a:ext cx="8780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Тесто замешивается в огромном чане вручную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76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0"/>
            <a:ext cx="53640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-47161" y="2256613"/>
            <a:ext cx="38270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Затем его 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разминают вручную.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833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glitter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37" y="6927"/>
            <a:ext cx="5497163" cy="68510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27709" y="2060848"/>
            <a:ext cx="39160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Режут чудо – машиной </a:t>
            </a:r>
          </a:p>
          <a:p>
            <a:pPr algn="ctr"/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полоски – червяки.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619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8" y="0"/>
            <a:ext cx="9155297" cy="5949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59632" y="5876897"/>
            <a:ext cx="7310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Эти полоски делят на 20 см и скручивают баранки, </a:t>
            </a:r>
          </a:p>
          <a:p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укладывая на листы,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379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0"/>
            <a:ext cx="9144000" cy="58008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987824" y="6013849"/>
            <a:ext cx="342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затем на каталку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151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0"/>
            <a:ext cx="5364088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13481" y="2345866"/>
            <a:ext cx="3552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чудо – печь на 20 минут</a:t>
            </a:r>
          </a:p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200 градусной температуре.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020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09" y="4581128"/>
            <a:ext cx="3040190" cy="22768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399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Актуальность:</a:t>
            </a:r>
          </a:p>
          <a:p>
            <a:endParaRPr lang="ru-RU" dirty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/>
              <a:t>Хлеб и хлебобулочные изделия – это неотъемлемая часть рациона человека.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/>
              <a:t>Данная тема позволяет подробнее изучить историю баранки и сохранить национальные традиции.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627784" y="2277547"/>
            <a:ext cx="423705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Объект исследования:</a:t>
            </a:r>
          </a:p>
          <a:p>
            <a:endParaRPr lang="ru-RU" dirty="0"/>
          </a:p>
          <a:p>
            <a:pPr marL="342900" indent="-342900" algn="ctr">
              <a:buFont typeface="Wingdings" pitchFamily="2" charset="2"/>
              <a:buChar char="Ø"/>
            </a:pPr>
            <a:r>
              <a:rPr lang="ru-RU" sz="2400" b="1" i="1" dirty="0" smtClean="0"/>
              <a:t>Баранка</a:t>
            </a:r>
            <a:endParaRPr lang="ru-RU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088885" y="3803239"/>
            <a:ext cx="290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Формы работы: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4797152"/>
            <a:ext cx="53367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/>
              <a:t>Чтение специальной литературы;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/>
              <a:t>Проведение соцопроса;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/>
              <a:t>Выпечка баранки;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/>
              <a:t>Выводы.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7618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92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Box 4"/>
          <p:cNvSpPr txBox="1"/>
          <p:nvPr/>
        </p:nvSpPr>
        <p:spPr>
          <a:xfrm flipH="1">
            <a:off x="218326" y="6197025"/>
            <a:ext cx="87073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Готовые баранки охлаждают на специальном решетчатом столе.</a:t>
            </a:r>
            <a:endParaRPr lang="ru-RU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211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714356"/>
            <a:ext cx="83582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/>
              <a:t>1. Покупаете ли вы Октябрьскую баранку?</a:t>
            </a:r>
          </a:p>
          <a:p>
            <a:pPr lvl="0"/>
            <a:r>
              <a:rPr lang="ru-RU" sz="3600" b="1" dirty="0" smtClean="0"/>
              <a:t>2. Если да, то почему?</a:t>
            </a:r>
          </a:p>
          <a:p>
            <a:pPr lvl="0"/>
            <a:r>
              <a:rPr lang="ru-RU" sz="3600" b="1" dirty="0" smtClean="0"/>
              <a:t>3. Печёте ли вы дома баранку?</a:t>
            </a:r>
          </a:p>
          <a:p>
            <a:pPr lvl="0"/>
            <a:r>
              <a:rPr lang="ru-RU" sz="3600" b="1" dirty="0" smtClean="0"/>
              <a:t>4. Есть ли у вас свой особый рецепт?     Напишите его.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17482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1575332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786050" y="571480"/>
            <a:ext cx="3429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Соцопрос 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17482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pull dir="rd"/>
      </p:transition>
    </mc:Choice>
    <mc:Fallback xmlns="">
      <p:transition spd="slow">
        <p:pull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428604"/>
            <a:ext cx="857256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Рецепт от семьи Дульцевых</a:t>
            </a:r>
          </a:p>
          <a:p>
            <a:endParaRPr lang="ru-RU" sz="3200" b="1" dirty="0" smtClean="0"/>
          </a:p>
          <a:p>
            <a:r>
              <a:rPr lang="ru-RU" sz="2800" b="1" dirty="0" smtClean="0"/>
              <a:t>Ингредиенты:  1 стакан кефира,  1 стакан растительного масла,  2 яйца,  1 чайная ложка соды, гашённая уксусом,  1 стакан сахарного песка.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Муки добавить столько, чтобы получилось не крутое, а мягкое тесто. На разделочную доску посыпать сахарный песок. Отрывая от теста кусочки, раскатать их в колбаски и прокатить по песку. Соединить колбаски в виде колечек и выпекать.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024" y="4960842"/>
            <a:ext cx="2304256" cy="189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2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78497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Рецепты приготовления баранки от Натальи Михайловны:</a:t>
            </a:r>
            <a:endParaRPr lang="ru-RU" sz="2400" dirty="0"/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400" dirty="0" smtClean="0"/>
              <a:t>2яйца,</a:t>
            </a:r>
            <a:r>
              <a:rPr lang="ru-RU" sz="2400" dirty="0"/>
              <a:t> 0,5</a:t>
            </a:r>
            <a:r>
              <a:rPr lang="ru-RU" sz="2400" dirty="0" smtClean="0"/>
              <a:t>  ч л соды</a:t>
            </a:r>
            <a:endParaRPr lang="ru-RU" sz="2400" dirty="0"/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400" dirty="0"/>
              <a:t>2 чайной ложки сливочного масла 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400" dirty="0"/>
              <a:t>2,5 стакана муки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400" dirty="0"/>
              <a:t>0,5 стакана воды 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400" dirty="0"/>
              <a:t>0,5 ч л соли.</a:t>
            </a:r>
          </a:p>
          <a:p>
            <a:pPr algn="just"/>
            <a:r>
              <a:rPr lang="ru-RU" sz="2400" dirty="0"/>
              <a:t>   Тесто замесить. Затем раскатать в жгут толщиной примерно в мизинец и порезать на кусочки, из которых сформировать баранки.</a:t>
            </a:r>
          </a:p>
          <a:p>
            <a:pPr algn="just"/>
            <a:r>
              <a:rPr lang="ru-RU" sz="2400" dirty="0"/>
              <a:t>   Варить баранки в </a:t>
            </a:r>
            <a:r>
              <a:rPr lang="ru-RU" sz="2400" dirty="0" smtClean="0"/>
              <a:t>подсоленной </a:t>
            </a:r>
            <a:r>
              <a:rPr lang="ru-RU" sz="2400" dirty="0"/>
              <a:t>кипящей воде до тех пор, пока они не всплывут. После чего баранки вынуть шумовкой и обвалять в сахаре, тмине, маке. </a:t>
            </a:r>
            <a:r>
              <a:rPr lang="ru-RU" sz="2400" dirty="0" smtClean="0"/>
              <a:t>Ну, </a:t>
            </a:r>
            <a:r>
              <a:rPr lang="ru-RU" sz="2400" dirty="0"/>
              <a:t>а если в сырое тесто добавите немного сиропа - получится та самая розовая </a:t>
            </a:r>
            <a:r>
              <a:rPr lang="ru-RU" sz="2400" dirty="0" err="1"/>
              <a:t>бараночка</a:t>
            </a:r>
            <a:r>
              <a:rPr lang="ru-RU" sz="2400" dirty="0"/>
              <a:t>.</a:t>
            </a:r>
          </a:p>
          <a:p>
            <a:pPr algn="just"/>
            <a:r>
              <a:rPr lang="ru-RU" sz="2400" dirty="0"/>
              <a:t>   Аккуратно разложив </a:t>
            </a:r>
            <a:r>
              <a:rPr lang="ru-RU" sz="2400" dirty="0" err="1"/>
              <a:t>бараночки</a:t>
            </a:r>
            <a:r>
              <a:rPr lang="ru-RU" sz="2400" dirty="0"/>
              <a:t> на противень, смазанный маслом, отправьте в духовку, нагретую до 230 - 250 градусов, на 10 -15 минут.</a:t>
            </a: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7482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54006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155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98082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413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408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window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7504" y="225514"/>
            <a:ext cx="8780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 Сморгонь в Белоруссии – Родина баранок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63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9000">
        <p:push/>
      </p:transition>
    </mc:Choice>
    <mc:Fallback xmlns="">
      <p:transition spd="slow" advTm="9000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6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7238" y="837873"/>
            <a:ext cx="65230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Ах, как </a:t>
            </a:r>
            <a:r>
              <a:rPr lang="ru-RU" sz="4800" dirty="0" smtClean="0"/>
              <a:t>вкусно</a:t>
            </a:r>
            <a:r>
              <a:rPr lang="ru-RU" sz="4800" dirty="0" smtClean="0"/>
              <a:t>!</a:t>
            </a:r>
          </a:p>
          <a:p>
            <a:r>
              <a:rPr lang="ru-RU" dirty="0" smtClean="0"/>
              <a:t>                                                                      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5490007"/>
            <a:ext cx="8371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Спасибо всем за внимание!</a:t>
            </a:r>
            <a:endParaRPr lang="ru-RU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3657029" y="2641788"/>
            <a:ext cx="51694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Приятного аппетита!</a:t>
            </a:r>
            <a:endParaRPr lang="ru-RU" sz="4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98" y="3371840"/>
            <a:ext cx="3207124" cy="238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0048" y="5389765"/>
            <a:ext cx="9316910" cy="80021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ru-RU" sz="4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 Валдай славился баранками.</a:t>
            </a:r>
            <a:endParaRPr lang="ru-RU" sz="4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05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7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 b="5381"/>
          <a:stretch/>
        </p:blipFill>
        <p:spPr>
          <a:xfrm>
            <a:off x="0" y="0"/>
            <a:ext cx="50040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9127" y="1772816"/>
            <a:ext cx="420660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У податливых крестьянок</a:t>
            </a:r>
          </a:p>
          <a:p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(Чем и славится Валдай)</a:t>
            </a:r>
          </a:p>
          <a:p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К чаю накупи баранок</a:t>
            </a:r>
          </a:p>
          <a:p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И скорее поезжай.</a:t>
            </a:r>
          </a:p>
          <a:p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                                А.С. Пушкин </a:t>
            </a: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68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486003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679" y="2276871"/>
            <a:ext cx="40959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/>
              <a:t>Указ Петра </a:t>
            </a:r>
            <a:r>
              <a:rPr lang="en-US" sz="2400" b="1" i="1" dirty="0" smtClean="0"/>
              <a:t>I </a:t>
            </a:r>
            <a:endParaRPr lang="ru-RU" sz="2400" b="1" i="1" dirty="0" smtClean="0"/>
          </a:p>
          <a:p>
            <a:pPr algn="ctr"/>
            <a:r>
              <a:rPr lang="ru-RU" sz="2400" b="1" i="1" dirty="0" smtClean="0"/>
              <a:t>от 1725 года об упоминании</a:t>
            </a:r>
          </a:p>
          <a:p>
            <a:pPr algn="ctr"/>
            <a:r>
              <a:rPr lang="ru-RU" sz="2400" b="1" i="1" dirty="0"/>
              <a:t>в</a:t>
            </a:r>
            <a:r>
              <a:rPr lang="ru-RU" sz="2400" b="1" i="1" dirty="0" smtClean="0"/>
              <a:t>ыпечки баранки.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417669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1"/>
            <a:ext cx="9144000" cy="6837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695" y="5445224"/>
            <a:ext cx="8696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/>
              <a:t>Город Тутаев Ярославской области раньше назывался </a:t>
            </a:r>
          </a:p>
          <a:p>
            <a:pPr algn="ctr"/>
            <a:r>
              <a:rPr lang="ru-RU" sz="2400" b="1" i="1" dirty="0" smtClean="0"/>
              <a:t>Романов – Борисоглебск.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422710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glitter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334</TotalTime>
  <Words>508</Words>
  <Application>Microsoft Office PowerPoint</Application>
  <PresentationFormat>Экран (4:3)</PresentationFormat>
  <Paragraphs>79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СЕМЬЯ</cp:lastModifiedBy>
  <cp:revision>50</cp:revision>
  <dcterms:created xsi:type="dcterms:W3CDTF">2013-03-29T14:24:57Z</dcterms:created>
  <dcterms:modified xsi:type="dcterms:W3CDTF">2013-12-15T07:31:11Z</dcterms:modified>
</cp:coreProperties>
</file>