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CE15-E02A-433C-AF6F-0C81584790B4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F13D-14FA-47E2-8700-924575518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МишечкинаСветлана</a:t>
            </a:r>
            <a:r>
              <a:rPr lang="ru-RU" dirty="0" smtClean="0">
                <a:solidFill>
                  <a:srgbClr val="0070C0"/>
                </a:solidFill>
              </a:rPr>
              <a:t>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учитель химии и биологии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МКОУ «СОШ №2 Г </a:t>
            </a:r>
            <a:r>
              <a:rPr lang="ru-RU" dirty="0" err="1" smtClean="0">
                <a:solidFill>
                  <a:srgbClr val="002060"/>
                </a:solidFill>
              </a:rPr>
              <a:t>Усть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Джегуты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6400800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_урок 0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4176464" cy="3456384"/>
          </a:xfrm>
          <a:prstGeom prst="rect">
            <a:avLst/>
          </a:prstGeom>
        </p:spPr>
      </p:pic>
      <p:pic>
        <p:nvPicPr>
          <p:cNvPr id="5" name="Рисунок 4" descr="C:\Documents and Settings\Admin\Мои документы\Мои рисунки\P1050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618284" cy="345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</a:t>
            </a:r>
            <a:r>
              <a:rPr lang="en-US" i="1" dirty="0" err="1" smtClean="0"/>
              <a:t>Oxygenium</a:t>
            </a:r>
            <a:r>
              <a:rPr lang="ru-RU" i="1" dirty="0" smtClean="0"/>
              <a:t> … </a:t>
            </a:r>
            <a:r>
              <a:rPr lang="en-US" i="1" dirty="0" err="1" smtClean="0"/>
              <a:t>Oxygenium</a:t>
            </a:r>
            <a:r>
              <a:rPr lang="ru-RU" i="1" dirty="0" smtClean="0"/>
              <a:t> … сохраните!!!»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4" descr="_урок 03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248472" cy="4032447"/>
          </a:xfrm>
          <a:prstGeom prst="rect">
            <a:avLst/>
          </a:prstGeom>
        </p:spPr>
      </p:pic>
      <p:pic>
        <p:nvPicPr>
          <p:cNvPr id="6" name="Содержимое 5" descr="P1050381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7984" y="1844826"/>
            <a:ext cx="4896544" cy="4176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Небесный металл</a:t>
            </a:r>
            <a:br>
              <a:rPr lang="ru-RU" dirty="0" smtClean="0"/>
            </a:br>
            <a:r>
              <a:rPr lang="ru-RU" dirty="0" smtClean="0"/>
              <a:t>(Железо)</a:t>
            </a:r>
            <a:endParaRPr lang="ru-RU" dirty="0"/>
          </a:p>
        </p:txBody>
      </p:sp>
      <p:pic>
        <p:nvPicPr>
          <p:cNvPr id="5" name="Содержимое 4" descr="P105046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038600" cy="3658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P105045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5098" y="1988840"/>
            <a:ext cx="3777382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105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752528" cy="3888432"/>
          </a:xfrm>
          <a:prstGeom prst="rect">
            <a:avLst/>
          </a:prstGeom>
        </p:spPr>
      </p:pic>
      <p:pic>
        <p:nvPicPr>
          <p:cNvPr id="8" name="Содержимое 7" descr="DSC01042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3384376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105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240360" cy="3168352"/>
          </a:xfrm>
          <a:prstGeom prst="rect">
            <a:avLst/>
          </a:prstGeom>
        </p:spPr>
      </p:pic>
      <p:pic>
        <p:nvPicPr>
          <p:cNvPr id="4" name="Рисунок 3" descr="DSC010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384376" cy="3240360"/>
          </a:xfrm>
          <a:prstGeom prst="rect">
            <a:avLst/>
          </a:prstGeom>
        </p:spPr>
      </p:pic>
      <p:pic>
        <p:nvPicPr>
          <p:cNvPr id="5" name="Рисунок 4" descr="DSC0105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240360" cy="2656706"/>
          </a:xfrm>
          <a:prstGeom prst="rect">
            <a:avLst/>
          </a:prstGeom>
        </p:spPr>
      </p:pic>
      <p:pic>
        <p:nvPicPr>
          <p:cNvPr id="6" name="Содержимое 13" descr="DSC01056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89040"/>
            <a:ext cx="345638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Антропогенный фактор</a:t>
            </a:r>
            <a:endParaRPr lang="ru-RU" dirty="0"/>
          </a:p>
        </p:txBody>
      </p:sp>
      <p:pic>
        <p:nvPicPr>
          <p:cNvPr id="6" name="Содержимое 5" descr="E:\DCIM\101MSDCF\DSC01663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714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:\DCIM\101MSDCF\DSC0166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DCIM\101MSDCF\DSC0165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2442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:\DCIM\101MSDCF\DSC014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95207">
            <a:off x="482903" y="990965"/>
            <a:ext cx="5328592" cy="425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настоящий учитель.bmp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412776"/>
            <a:ext cx="3232972" cy="420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« Инновации сегодня – стандарт завтра»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5" name="Содержимое 4" descr="я снимок.bmp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40966">
            <a:off x="861702" y="1610498"/>
            <a:ext cx="2936557" cy="425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P1050427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248471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МишечкинаСветлана Александровна учитель химии и биологии МКОУ «СОШ №2 Г Усть – Джегуты»</vt:lpstr>
      <vt:lpstr>«Oxygenium … Oxygenium … сохраните!!!»    </vt:lpstr>
      <vt:lpstr>Небесный металл (Железо)</vt:lpstr>
      <vt:lpstr>Слайд 4</vt:lpstr>
      <vt:lpstr>Слайд 5</vt:lpstr>
      <vt:lpstr>Антропогенный фактор</vt:lpstr>
      <vt:lpstr>Слайд 7</vt:lpstr>
      <vt:lpstr>Слайд 8</vt:lpstr>
      <vt:lpstr>« Инновации сегодня – стандарт завтра».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МишечкинаСветлана Александровна учитель химии и биологии МКОУ «СОШ №2 Г Усть – Джегуты»</dc:title>
  <dc:creator>Admin</dc:creator>
  <cp:lastModifiedBy>Admin</cp:lastModifiedBy>
  <cp:revision>7</cp:revision>
  <dcterms:created xsi:type="dcterms:W3CDTF">2013-07-11T17:50:59Z</dcterms:created>
  <dcterms:modified xsi:type="dcterms:W3CDTF">2013-12-18T16:05:45Z</dcterms:modified>
</cp:coreProperties>
</file>