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67" r:id="rId6"/>
    <p:sldId id="263" r:id="rId7"/>
    <p:sldId id="268" r:id="rId8"/>
    <p:sldId id="271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B21"/>
    <a:srgbClr val="FFA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24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8B21"/>
            </a:gs>
            <a:gs pos="7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061.ru/cards/uploads/1255204950/gallery_169_40081.jpg" TargetMode="External"/><Relationship Id="rId13" Type="http://schemas.openxmlformats.org/officeDocument/2006/relationships/hyperlink" Target="http://061.ru/cards/uploads/1255204959/gallery_169_43362.jpg" TargetMode="External"/><Relationship Id="rId3" Type="http://schemas.microsoft.com/office/2007/relationships/hdphoto" Target="../media/hdphoto9.wdp"/><Relationship Id="rId7" Type="http://schemas.openxmlformats.org/officeDocument/2006/relationships/hyperlink" Target="http://www.ralphhoweministries.com/sancfiles/swim.png" TargetMode="External"/><Relationship Id="rId12" Type="http://schemas.openxmlformats.org/officeDocument/2006/relationships/hyperlink" Target="http://061.ru/cards/uploads/1255204896/gallery_169_31658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061.ru/cards/uploads/1255204967/gallery_169_309.jpg" TargetMode="External"/><Relationship Id="rId11" Type="http://schemas.openxmlformats.org/officeDocument/2006/relationships/hyperlink" Target="http://061.ru/cards/uploads/1255205004/gallery_169_23944.jpg" TargetMode="External"/><Relationship Id="rId5" Type="http://schemas.openxmlformats.org/officeDocument/2006/relationships/hyperlink" Target="http://www.officialpsds.com/images/thumbs/Soccer-Player-3-psd61803.png" TargetMode="External"/><Relationship Id="rId10" Type="http://schemas.openxmlformats.org/officeDocument/2006/relationships/hyperlink" Target="http://061.ru/cards/uploads/1255204943/gallery_169_5950.jpg" TargetMode="External"/><Relationship Id="rId4" Type="http://schemas.openxmlformats.org/officeDocument/2006/relationships/hyperlink" Target="http://061.ru/cards/uploads/1255204966/gallery_169_10610.jpg" TargetMode="External"/><Relationship Id="rId9" Type="http://schemas.openxmlformats.org/officeDocument/2006/relationships/hyperlink" Target="http://061.ru/cards/uploads/1255205013/gallery_169_2866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85" y="2736308"/>
            <a:ext cx="2833286" cy="338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78114" y="492558"/>
            <a:ext cx="607922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cap="all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400" dist="25400" dir="16200000" rotWithShape="0">
                    <a:prstClr val="black">
                      <a:alpha val="5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oper Std Black" pitchFamily="18" charset="0"/>
              </a:rPr>
              <a:t>G</a:t>
            </a:r>
            <a:r>
              <a:rPr lang="en-US" sz="4400" b="1" cap="all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400" dist="25400" dir="16200000" rotWithShape="0">
                    <a:prstClr val="black">
                      <a:alpha val="5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oper Std Black" pitchFamily="18" charset="0"/>
              </a:rPr>
              <a:t>RAMMAR  </a:t>
            </a:r>
            <a:r>
              <a:rPr lang="en-US" sz="4400" b="1" cap="all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400" dist="25400" dir="16200000" rotWithShape="0">
                    <a:prstClr val="black">
                      <a:alpha val="5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oper Std Black" pitchFamily="18" charset="0"/>
              </a:rPr>
              <a:t>TASKS</a:t>
            </a:r>
            <a:endParaRPr lang="ru-RU" sz="4400" b="1" cap="all" dirty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400" dist="25400" dir="16200000" rotWithShape="0">
                  <a:prstClr val="black">
                    <a:alpha val="55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6898" y="6119336"/>
            <a:ext cx="66471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Презентацию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подготовила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Лерман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С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П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учитель английского языка</a:t>
            </a:r>
          </a:p>
          <a:p>
            <a:pPr algn="r"/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ГБОУ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Санаторно-лесная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школа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№11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1204" y="1582146"/>
            <a:ext cx="2473049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800" cap="all" dirty="0" smtClean="0">
                <a:ln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400" dist="25400" dir="16200000" rotWithShape="0">
                    <a:prstClr val="black">
                      <a:alpha val="55000"/>
                    </a:prstClr>
                  </a:outerShdw>
                </a:effectLst>
                <a:latin typeface="Cooper Std Black" pitchFamily="18" charset="0"/>
              </a:rPr>
              <a:t>sport</a:t>
            </a:r>
            <a:endParaRPr lang="ru-RU" sz="4800" b="1" cap="all" dirty="0">
              <a:ln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400" dist="25400" dir="16200000" rotWithShape="0">
                  <a:prstClr val="black">
                    <a:alpha val="55000"/>
                  </a:prst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48096"/>
            <a:ext cx="2448272" cy="280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" b="97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91" y="2405368"/>
            <a:ext cx="1515298" cy="371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4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8229600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СООТНЕСИТЕ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969" y="4149080"/>
            <a:ext cx="72031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</a:t>
            </a: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going to </a:t>
            </a: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part in the swimming competitions.</a:t>
            </a:r>
            <a:endParaRPr lang="ru-RU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Она хочет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участвовать в соревнованиях по плаванию.  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Она собирается  участвовать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соревнованиях по плаванию. </a:t>
            </a:r>
            <a:endParaRPr lang="ru-RU" sz="2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Она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участвовала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соревнованиях по плаванию.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7929" y="5121347"/>
            <a:ext cx="7131157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собирается  участвовать в соревнованиях по плаванию.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52" y="2083451"/>
            <a:ext cx="5893548" cy="248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2" y="1268760"/>
            <a:ext cx="4171782" cy="17573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8532440" y="116632"/>
            <a:ext cx="504056" cy="57606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9721" y="6381328"/>
            <a:ext cx="390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8B21"/>
                </a:solidFill>
              </a:rPr>
              <a:t>To check the answer click on the </a:t>
            </a:r>
            <a:r>
              <a:rPr lang="en-US" dirty="0">
                <a:solidFill>
                  <a:srgbClr val="FF8B21"/>
                </a:solidFill>
              </a:rPr>
              <a:t>p</a:t>
            </a:r>
            <a:r>
              <a:rPr lang="en-US" dirty="0" smtClean="0">
                <a:solidFill>
                  <a:srgbClr val="FF8B21"/>
                </a:solidFill>
              </a:rPr>
              <a:t>icture</a:t>
            </a:r>
            <a:endParaRPr lang="ru-RU" dirty="0">
              <a:solidFill>
                <a:srgbClr val="FF8B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783855" cy="4729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8229600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СООТНЕСИТЕ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739" y="4149080"/>
            <a:ext cx="6722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has won a victory in the boxing competitions.</a:t>
            </a:r>
            <a:endParaRPr lang="ru-RU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победил в соревнованиях по боксу.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Джон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хочет победить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соревнованиях по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боксу.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собирается победить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соревнованиях по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боксу.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08262"/>
            <a:ext cx="5076261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Джон победил в соревнованиях по боксу.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02" y="1066779"/>
            <a:ext cx="2524015" cy="31550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sp>
        <p:nvSpPr>
          <p:cNvPr id="9" name="Прямоугольник 8"/>
          <p:cNvSpPr/>
          <p:nvPr/>
        </p:nvSpPr>
        <p:spPr>
          <a:xfrm>
            <a:off x="8532440" y="116632"/>
            <a:ext cx="504056" cy="57606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2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4184" y="4149080"/>
            <a:ext cx="6722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plays football well.</a:t>
            </a:r>
            <a:endParaRPr lang="ru-RU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 всегда играл в футбол хорошо.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 играет в футбол хорошо.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Пол играет в футбол хорошо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00" l="0" r="98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008" y="778288"/>
            <a:ext cx="4252217" cy="5328592"/>
          </a:xfrm>
          <a:prstGeom prst="rect">
            <a:avLst/>
          </a:prstGeom>
          <a:ln>
            <a:noFill/>
          </a:ln>
          <a:effectLst>
            <a:outerShdw blurRad="12700" dist="25400" dir="16200000" rotWithShape="0">
              <a:prstClr val="black">
                <a:alpha val="7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00" l="0" r="98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3468" y="692696"/>
            <a:ext cx="2758195" cy="34563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sp>
        <p:nvSpPr>
          <p:cNvPr id="11" name="Прямоугольник 10"/>
          <p:cNvSpPr/>
          <p:nvPr/>
        </p:nvSpPr>
        <p:spPr>
          <a:xfrm>
            <a:off x="254184" y="5118576"/>
            <a:ext cx="3667479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играет в футбол хорошо.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32440" y="116632"/>
            <a:ext cx="504056" cy="57606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22798"/>
            <a:ext cx="792088" cy="785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2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85" y="1052736"/>
            <a:ext cx="3128624" cy="32403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27" y="1124745"/>
            <a:ext cx="4658173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8229600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СООТНЕСИТЕ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162" y="3717032"/>
            <a:ext cx="65749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will win in the karate competitions.</a:t>
            </a:r>
            <a:endParaRPr lang="ru-RU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Питер хочет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победить в соревнованиях по карате.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Питер хотел победить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соревнованиях по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карате.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Питер победит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соревнованиях по карате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162" y="5142221"/>
            <a:ext cx="5819006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Питер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соревнованиях по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карате.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32440" y="116632"/>
            <a:ext cx="504056" cy="57606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8229600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СООТНЕСИТЕ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457" y="4149080"/>
            <a:ext cx="67221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rugby match was played well.</a:t>
            </a:r>
            <a:endParaRPr lang="ru-RU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играла матч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регби хорошо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Матч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регби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сыграли хорошо.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Команда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сыграла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матч по регби хорошо.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32222"/>
            <a:ext cx="2940235" cy="31894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79189"/>
            <a:ext cx="3923928" cy="425646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8532440" y="116632"/>
            <a:ext cx="504056" cy="57606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457" y="5072409"/>
            <a:ext cx="3971215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Матч по регби сыграли хорошо.</a:t>
            </a:r>
          </a:p>
        </p:txBody>
      </p:sp>
    </p:spTree>
    <p:extLst>
      <p:ext uri="{BB962C8B-B14F-4D97-AF65-F5344CB8AC3E}">
        <p14:creationId xmlns:p14="http://schemas.microsoft.com/office/powerpoint/2010/main" val="16526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8229600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СООТНЕСИТЕ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483" y="4048088"/>
            <a:ext cx="5814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play golf yesterday?</a:t>
            </a:r>
            <a:endParaRPr lang="ru-RU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ты делал вчера?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играл в гольф вчера?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умеешь играть в гольф?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483" y="5017584"/>
            <a:ext cx="312015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играл в гольф вчера?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91800" l="11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2896"/>
            <a:ext cx="3531071" cy="487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01323"/>
            <a:ext cx="627462" cy="62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532440" y="116632"/>
            <a:ext cx="504056" cy="57606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91800" l="11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2897"/>
            <a:ext cx="2248990" cy="31063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28826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1556791"/>
            <a:ext cx="3237192" cy="3568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74609"/>
            <a:ext cx="2448272" cy="26989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84200"/>
            <a:ext cx="8229600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СООТНЕСИТЕ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162" y="3717032"/>
            <a:ext cx="7619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 has always been the best in the weightlifting team.</a:t>
            </a:r>
            <a:endParaRPr lang="ru-RU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Бен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будет лучшим в команде по тяжелой атлетике.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Бен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команде по тяжелой атлетике.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 всегда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лучшим </a:t>
            </a:r>
            <a:r>
              <a:rPr lang="ru-RU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команде по </a:t>
            </a: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тяжелой атлетике.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32440" y="116632"/>
            <a:ext cx="504056" cy="57606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5162" y="5142221"/>
            <a:ext cx="668310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Бен всегда был лучшим в команде по тяжелой атлетике.</a:t>
            </a: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00" l="251" r="99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255"/>
          <a:stretch/>
        </p:blipFill>
        <p:spPr>
          <a:xfrm>
            <a:off x="1619672" y="3717032"/>
            <a:ext cx="3040860" cy="29244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sp>
        <p:nvSpPr>
          <p:cNvPr id="4" name="Объект 3"/>
          <p:cNvSpPr txBox="1">
            <a:spLocks noGrp="1"/>
          </p:cNvSpPr>
          <p:nvPr>
            <p:ph type="title" idx="4294967295"/>
          </p:nvPr>
        </p:nvSpPr>
        <p:spPr>
          <a:xfrm>
            <a:off x="683568" y="620688"/>
            <a:ext cx="7190238" cy="4801314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Использованные ресурсы: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1800" dirty="0" smtClean="0">
                <a:solidFill>
                  <a:prstClr val="black"/>
                </a:solidFill>
                <a:hlinkClick r:id="rId4"/>
              </a:rPr>
              <a:t>061.ru/cards/uploads/1255204966/gallery_169_10610.jpg</a:t>
            </a:r>
            <a:r>
              <a:rPr lang="en-US" sz="1800" dirty="0" smtClean="0">
                <a:solidFill>
                  <a:prstClr val="black"/>
                </a:solidFill>
              </a:rPr>
              <a:t>  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  <a:hlinkClick r:id="rId5"/>
              </a:rPr>
              <a:t>http://</a:t>
            </a:r>
            <a:r>
              <a:rPr lang="en-US" sz="1800" dirty="0" smtClean="0">
                <a:solidFill>
                  <a:prstClr val="black"/>
                </a:solidFill>
                <a:hlinkClick r:id="rId5"/>
              </a:rPr>
              <a:t>www.officialpsds.com/images/thumbs/Soccer-Player-3-psd61803.png</a:t>
            </a:r>
            <a:r>
              <a:rPr lang="en-US" sz="1800" dirty="0" smtClean="0">
                <a:solidFill>
                  <a:prstClr val="black"/>
                </a:solidFill>
              </a:rPr>
              <a:t/>
            </a:r>
            <a:br>
              <a:rPr lang="en-US" sz="1800" dirty="0" smtClean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  <a:hlinkClick r:id="rId6"/>
              </a:rPr>
              <a:t>http://061.ru/cards/uploads/1255204967/gallery_169_309.jpg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  <a:hlinkClick r:id="rId7"/>
              </a:rPr>
              <a:t>http://www.ralphhoweministries.com/sancfiles/swim.png</a:t>
            </a: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  <a:hlinkClick r:id="rId8"/>
              </a:rPr>
              <a:t>http://061.ru/cards/uploads/1255204950/gallery_169_40081.jpg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  <a:hlinkClick r:id="rId9"/>
              </a:rPr>
              <a:t>http://061.ru/cards/uploads/1255205013/gallery_169_28662.jpg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  <a:hlinkClick r:id="rId10"/>
              </a:rPr>
              <a:t>http://061.ru/cards/uploads/1255204943/gallery_169_5950.jpg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/>
            </a:r>
            <a:br>
              <a:rPr lang="en-US" sz="1800" dirty="0" smtClean="0">
                <a:solidFill>
                  <a:prstClr val="black"/>
                </a:solidFill>
              </a:rPr>
            </a:br>
            <a:r>
              <a:rPr lang="en-US" sz="1800" dirty="0" smtClean="0">
                <a:solidFill>
                  <a:prstClr val="black"/>
                </a:solidFill>
                <a:hlinkClick r:id="rId11"/>
              </a:rPr>
              <a:t>http</a:t>
            </a:r>
            <a:r>
              <a:rPr lang="en-US" sz="1800" dirty="0">
                <a:solidFill>
                  <a:prstClr val="black"/>
                </a:solidFill>
                <a:hlinkClick r:id="rId11"/>
              </a:rPr>
              <a:t>://061.ru/cards/uploads/1255205004/gallery_169_23944.jpg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  <a:hlinkClick r:id="rId12"/>
              </a:rPr>
              <a:t>http://061.ru/cards/uploads/1255204896/gallery_169_31658.jpg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  <a:hlinkClick r:id="rId13"/>
              </a:rPr>
              <a:t>http://</a:t>
            </a:r>
            <a:r>
              <a:rPr lang="en-US" sz="1800" dirty="0" smtClean="0">
                <a:solidFill>
                  <a:prstClr val="black"/>
                </a:solidFill>
                <a:hlinkClick r:id="rId13"/>
              </a:rPr>
              <a:t>061.ru/cards/uploads/1255204959/gallery_169_43362.jpg</a:t>
            </a:r>
            <a:endParaRPr lang="ru-RU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00" l="251" r="99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255"/>
          <a:stretch/>
        </p:blipFill>
        <p:spPr>
          <a:xfrm>
            <a:off x="5148064" y="764704"/>
            <a:ext cx="3688932" cy="354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4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47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390600"/>
      </a:hlink>
      <a:folHlink>
        <a:srgbClr val="6934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394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Презентация PowerPoint</vt:lpstr>
      <vt:lpstr>СООТНЕСИТЕ   АНГЛИЙСКИЙ   ВАРИАНТ   С   РУССКИМ:</vt:lpstr>
      <vt:lpstr>СООТНЕСИТЕ   АНГЛИЙСКИЙ   ВАРИАНТ   С   РУССКИМ:</vt:lpstr>
      <vt:lpstr>Презентация PowerPoint</vt:lpstr>
      <vt:lpstr>СООТНЕСИТЕ   АНГЛИЙСКИЙ   ВАРИАНТ   С   РУССКИМ:</vt:lpstr>
      <vt:lpstr>СООТНЕСИТЕ   АНГЛИЙСКИЙ   ВАРИАНТ   С   РУССКИМ:</vt:lpstr>
      <vt:lpstr>СООТНЕСИТЕ   АНГЛИЙСКИЙ   ВАРИАНТ   С   РУССКИМ:</vt:lpstr>
      <vt:lpstr>СООТНЕСИТЕ   АНГЛИЙСКИЙ   ВАРИАНТ   С   РУССКИМ:</vt:lpstr>
      <vt:lpstr>Использованные ресурсы: http://061.ru/cards/uploads/1255204966/gallery_169_10610.jpg   http://www.officialpsds.com/images/thumbs/Soccer-Player-3-psd61803.png http://061.ru/cards/uploads/1255204967/gallery_169_309.jpg  http://www.ralphhoweministries.com/sancfiles/swim.png http://061.ru/cards/uploads/1255204950/gallery_169_40081.jpg  http://061.ru/cards/uploads/1255205013/gallery_169_28662.jpg  http://061.ru/cards/uploads/1255204943/gallery_169_5950.jpg  http://061.ru/cards/uploads/1255205004/gallery_169_23944.jpg  http://061.ru/cards/uploads/1255204896/gallery_169_31658.jpg  http://061.ru/cards/uploads/1255204959/gallery_169_43362.jpg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27</cp:revision>
  <dcterms:created xsi:type="dcterms:W3CDTF">2012-07-20T13:40:36Z</dcterms:created>
  <dcterms:modified xsi:type="dcterms:W3CDTF">2013-12-22T07:32:54Z</dcterms:modified>
</cp:coreProperties>
</file>