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9" r:id="rId4"/>
    <p:sldId id="273" r:id="rId5"/>
    <p:sldId id="261" r:id="rId6"/>
    <p:sldId id="260" r:id="rId7"/>
    <p:sldId id="286" r:id="rId8"/>
    <p:sldId id="262" r:id="rId9"/>
    <p:sldId id="288" r:id="rId10"/>
    <p:sldId id="280" r:id="rId11"/>
    <p:sldId id="278" r:id="rId12"/>
    <p:sldId id="277" r:id="rId13"/>
    <p:sldId id="276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6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2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7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0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8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1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8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4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5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2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33F7-5E73-4B4D-A9C6-2EF3342AB3C2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7FDB-CD8F-421C-8E7A-3D3C8D0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10" y="0"/>
            <a:ext cx="92184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764704"/>
            <a:ext cx="4997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 А Н С 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Манси\13t20aaswhgi_previ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1" y="243816"/>
            <a:ext cx="2007790" cy="26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анси\0_221e_ba5bec5a_X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825550"/>
            <a:ext cx="3112426" cy="2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анси\7b65425a044cb7925e38b914766bee4d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" y="4362190"/>
            <a:ext cx="2982913" cy="24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Манси\12896-004-4e2a84e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38" y="4219633"/>
            <a:ext cx="1936408" cy="25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396044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4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772816"/>
            <a:ext cx="3209925" cy="4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4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" name="Picture 1" descr="C:\Users\user\Desktop\Манси\01lab7jcj122830553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02288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" name="Picture 1" descr="C:\Users\user\Desktop\Манси\89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1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8965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41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" name="Picture 1" descr="C:\Users\user\Desktop\Манси\45875940_LYUBIMO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user\Desktop\Манси\F69552E67A83357F3D0E7D0BCD3E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667118" cy="38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1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70" y="260648"/>
            <a:ext cx="3122002" cy="27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57531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4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14624"/>
            <a:ext cx="4536504" cy="287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4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44770"/>
            <a:ext cx="4464496" cy="341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4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" y="188640"/>
            <a:ext cx="874846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91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Desktop\Манси\7041_ccc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3816424" cy="27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9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389">
            <a:off x="4237868" y="2451360"/>
            <a:ext cx="4139530" cy="339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41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Манси\0_6bba1_48c14284_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7338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Манси\orn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46805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11</cp:revision>
  <dcterms:created xsi:type="dcterms:W3CDTF">2012-12-17T13:55:10Z</dcterms:created>
  <dcterms:modified xsi:type="dcterms:W3CDTF">2013-12-28T05:02:20Z</dcterms:modified>
</cp:coreProperties>
</file>