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310" r:id="rId4"/>
    <p:sldId id="314" r:id="rId5"/>
    <p:sldId id="316" r:id="rId6"/>
    <p:sldId id="315" r:id="rId7"/>
    <p:sldId id="313" r:id="rId8"/>
    <p:sldId id="312" r:id="rId9"/>
    <p:sldId id="301" r:id="rId10"/>
    <p:sldId id="318" r:id="rId11"/>
    <p:sldId id="320" r:id="rId12"/>
    <p:sldId id="329" r:id="rId13"/>
    <p:sldId id="328" r:id="rId14"/>
    <p:sldId id="321" r:id="rId15"/>
    <p:sldId id="322" r:id="rId16"/>
    <p:sldId id="324" r:id="rId17"/>
    <p:sldId id="323" r:id="rId18"/>
    <p:sldId id="326" r:id="rId19"/>
    <p:sldId id="330" r:id="rId20"/>
    <p:sldId id="268" r:id="rId21"/>
    <p:sldId id="284" r:id="rId22"/>
    <p:sldId id="302" r:id="rId23"/>
    <p:sldId id="295" r:id="rId24"/>
    <p:sldId id="290" r:id="rId25"/>
    <p:sldId id="332" r:id="rId26"/>
    <p:sldId id="303" r:id="rId27"/>
    <p:sldId id="305" r:id="rId28"/>
    <p:sldId id="306" r:id="rId29"/>
    <p:sldId id="307" r:id="rId30"/>
    <p:sldId id="308" r:id="rId31"/>
    <p:sldId id="309" r:id="rId32"/>
    <p:sldId id="333" r:id="rId33"/>
    <p:sldId id="297" r:id="rId34"/>
    <p:sldId id="335" r:id="rId35"/>
    <p:sldId id="334" r:id="rId36"/>
    <p:sldId id="304" r:id="rId37"/>
    <p:sldId id="26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05" autoAdjust="0"/>
    <p:restoredTop sz="94643" autoAdjust="0"/>
  </p:normalViewPr>
  <p:slideViewPr>
    <p:cSldViewPr>
      <p:cViewPr>
        <p:scale>
          <a:sx n="70" d="100"/>
          <a:sy n="70" d="100"/>
        </p:scale>
        <p:origin x="-168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2CAD0-0AC3-4C22-9185-8E39E16B39E5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418D1-6DF4-43DA-BAD9-58F7576DA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18D1-6DF4-43DA-BAD9-58F7576DA27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18D1-6DF4-43DA-BAD9-58F7576DA27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18D1-6DF4-43DA-BAD9-58F7576DA27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.xml"/><Relationship Id="rId3" Type="http://schemas.openxmlformats.org/officeDocument/2006/relationships/slide" Target="slide10.xml"/><Relationship Id="rId7" Type="http://schemas.openxmlformats.org/officeDocument/2006/relationships/slide" Target="slide15.xml"/><Relationship Id="rId12" Type="http://schemas.openxmlformats.org/officeDocument/2006/relationships/slide" Target="slide1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0.jpeg"/><Relationship Id="rId5" Type="http://schemas.openxmlformats.org/officeDocument/2006/relationships/slide" Target="slide11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1.jpeg"/><Relationship Id="rId7" Type="http://schemas.openxmlformats.org/officeDocument/2006/relationships/slide" Target="slide15.xml"/><Relationship Id="rId12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slide" Target="slide11.xml"/><Relationship Id="rId10" Type="http://schemas.openxmlformats.org/officeDocument/2006/relationships/slide" Target="slide18.xml"/><Relationship Id="rId4" Type="http://schemas.openxmlformats.org/officeDocument/2006/relationships/slide" Target="slide10.xml"/><Relationship Id="rId9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0.xml"/><Relationship Id="rId7" Type="http://schemas.openxmlformats.org/officeDocument/2006/relationships/slide" Target="slide16.xml"/><Relationship Id="rId12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19.xml"/><Relationship Id="rId5" Type="http://schemas.openxmlformats.org/officeDocument/2006/relationships/slide" Target="slide14.xml"/><Relationship Id="rId10" Type="http://schemas.openxmlformats.org/officeDocument/2006/relationships/image" Target="../media/image20.jpeg"/><Relationship Id="rId4" Type="http://schemas.openxmlformats.org/officeDocument/2006/relationships/slide" Target="slide11.xml"/><Relationship Id="rId9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0.xml"/><Relationship Id="rId7" Type="http://schemas.openxmlformats.org/officeDocument/2006/relationships/slide" Target="slide16.xml"/><Relationship Id="rId12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19.xml"/><Relationship Id="rId5" Type="http://schemas.openxmlformats.org/officeDocument/2006/relationships/slide" Target="slide14.xml"/><Relationship Id="rId10" Type="http://schemas.openxmlformats.org/officeDocument/2006/relationships/image" Target="../media/image20.jpeg"/><Relationship Id="rId4" Type="http://schemas.openxmlformats.org/officeDocument/2006/relationships/slide" Target="slide11.xml"/><Relationship Id="rId9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.xml"/><Relationship Id="rId3" Type="http://schemas.openxmlformats.org/officeDocument/2006/relationships/slide" Target="slide10.xml"/><Relationship Id="rId7" Type="http://schemas.openxmlformats.org/officeDocument/2006/relationships/slide" Target="slide15.xml"/><Relationship Id="rId12" Type="http://schemas.openxmlformats.org/officeDocument/2006/relationships/slide" Target="slide1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0.jpeg"/><Relationship Id="rId5" Type="http://schemas.openxmlformats.org/officeDocument/2006/relationships/slide" Target="slide11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.xml"/><Relationship Id="rId3" Type="http://schemas.openxmlformats.org/officeDocument/2006/relationships/slide" Target="slide10.xml"/><Relationship Id="rId7" Type="http://schemas.openxmlformats.org/officeDocument/2006/relationships/slide" Target="slide15.xml"/><Relationship Id="rId12" Type="http://schemas.openxmlformats.org/officeDocument/2006/relationships/slide" Target="slide1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0.jpeg"/><Relationship Id="rId5" Type="http://schemas.openxmlformats.org/officeDocument/2006/relationships/slide" Target="slide11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3.xml"/><Relationship Id="rId3" Type="http://schemas.openxmlformats.org/officeDocument/2006/relationships/image" Target="../media/image21.jpeg"/><Relationship Id="rId7" Type="http://schemas.openxmlformats.org/officeDocument/2006/relationships/slide" Target="slide14.xml"/><Relationship Id="rId12" Type="http://schemas.openxmlformats.org/officeDocument/2006/relationships/slide" Target="slide1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0" Type="http://schemas.openxmlformats.org/officeDocument/2006/relationships/slide" Target="slide17.xml"/><Relationship Id="rId4" Type="http://schemas.openxmlformats.org/officeDocument/2006/relationships/slide" Target="slide10.xml"/><Relationship Id="rId9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.xml"/><Relationship Id="rId3" Type="http://schemas.openxmlformats.org/officeDocument/2006/relationships/slide" Target="slide10.xml"/><Relationship Id="rId7" Type="http://schemas.openxmlformats.org/officeDocument/2006/relationships/slide" Target="slide15.xml"/><Relationship Id="rId12" Type="http://schemas.openxmlformats.org/officeDocument/2006/relationships/slide" Target="slide1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0.jpeg"/><Relationship Id="rId5" Type="http://schemas.openxmlformats.org/officeDocument/2006/relationships/slide" Target="slide11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slide" Target="slide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slide" Target="slide20.xml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" Type="http://schemas.openxmlformats.org/officeDocument/2006/relationships/image" Target="../media/image31.jpeg"/><Relationship Id="rId16" Type="http://schemas.openxmlformats.org/officeDocument/2006/relationships/image" Target="../media/image45.png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slide" Target="slide35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4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slide" Target="slide30.xml"/><Relationship Id="rId3" Type="http://schemas.openxmlformats.org/officeDocument/2006/relationships/slide" Target="slide25.xml"/><Relationship Id="rId7" Type="http://schemas.openxmlformats.org/officeDocument/2006/relationships/slide" Target="slide28.xml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slide" Target="slide29.xml"/><Relationship Id="rId5" Type="http://schemas.openxmlformats.org/officeDocument/2006/relationships/slide" Target="slide26.xml"/><Relationship Id="rId15" Type="http://schemas.openxmlformats.org/officeDocument/2006/relationships/slide" Target="slide27.xml"/><Relationship Id="rId10" Type="http://schemas.openxmlformats.org/officeDocument/2006/relationships/image" Target="../media/image60.jpeg"/><Relationship Id="rId4" Type="http://schemas.openxmlformats.org/officeDocument/2006/relationships/image" Target="../media/image57.jpeg"/><Relationship Id="rId9" Type="http://schemas.openxmlformats.org/officeDocument/2006/relationships/slide" Target="slide31.xml"/><Relationship Id="rId1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slide" Target="slide35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4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18" Type="http://schemas.openxmlformats.org/officeDocument/2006/relationships/image" Target="../media/image79.jpeg"/><Relationship Id="rId3" Type="http://schemas.openxmlformats.org/officeDocument/2006/relationships/image" Target="../media/image56.pn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17" Type="http://schemas.openxmlformats.org/officeDocument/2006/relationships/image" Target="../media/image78.jpeg"/><Relationship Id="rId2" Type="http://schemas.openxmlformats.org/officeDocument/2006/relationships/image" Target="../media/image64.jpeg"/><Relationship Id="rId16" Type="http://schemas.openxmlformats.org/officeDocument/2006/relationships/image" Target="../media/image77.jpeg"/><Relationship Id="rId20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image" Target="../media/image76.jpeg"/><Relationship Id="rId10" Type="http://schemas.openxmlformats.org/officeDocument/2006/relationships/image" Target="../media/image71.jpeg"/><Relationship Id="rId19" Type="http://schemas.openxmlformats.org/officeDocument/2006/relationships/image" Target="../media/image80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slide" Target="slide35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4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3.xml"/><Relationship Id="rId3" Type="http://schemas.openxmlformats.org/officeDocument/2006/relationships/image" Target="../media/image21.jpeg"/><Relationship Id="rId7" Type="http://schemas.openxmlformats.org/officeDocument/2006/relationships/slide" Target="slide14.xml"/><Relationship Id="rId12" Type="http://schemas.openxmlformats.org/officeDocument/2006/relationships/slide" Target="slide1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0" Type="http://schemas.openxmlformats.org/officeDocument/2006/relationships/slide" Target="slide17.xml"/><Relationship Id="rId4" Type="http://schemas.openxmlformats.org/officeDocument/2006/relationships/slide" Target="slide10.xml"/><Relationship Id="rId9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20.privet.ru/lr/0b2864a37233f031892e625a20318a3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60" y="1142984"/>
            <a:ext cx="4833928" cy="4833928"/>
          </a:xfrm>
          <a:prstGeom prst="snip2DiagRect">
            <a:avLst>
              <a:gd name="adj1" fmla="val 0"/>
              <a:gd name="adj2" fmla="val 19753"/>
            </a:avLst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428604"/>
            <a:ext cx="8429684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«Мы пойдем искать Иванушку»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(по мотивам сказки «Гуси-лебеди»)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5643578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учитель-логопед ГБОУ </a:t>
            </a:r>
            <a:r>
              <a:rPr lang="en-US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 </a:t>
            </a:r>
            <a:r>
              <a:rPr lang="ru-RU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д</a:t>
            </a:r>
            <a:r>
              <a:rPr lang="en-US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/</a:t>
            </a:r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с компенсирующего вида №190 Моисеева В.А.</a:t>
            </a:r>
            <a:r>
              <a:rPr lang="en-US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 </a:t>
            </a:r>
          </a:p>
          <a:p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г. Москва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564357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Составила</a:t>
            </a:r>
            <a:r>
              <a:rPr lang="en-US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:</a:t>
            </a:r>
            <a:endParaRPr lang="ru-RU" b="1" i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285720" y="142852"/>
            <a:ext cx="8643998" cy="6500858"/>
          </a:xfrm>
          <a:prstGeom prst="roundRect">
            <a:avLst>
              <a:gd name="adj" fmla="val 84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4812416" y="857232"/>
            <a:ext cx="1706622" cy="1207516"/>
            <a:chOff x="4812416" y="1016459"/>
            <a:chExt cx="1706622" cy="1207516"/>
          </a:xfrm>
        </p:grpSpPr>
        <p:pic>
          <p:nvPicPr>
            <p:cNvPr id="3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12416" y="101645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37" name="TextBox 36">
              <a:hlinkClick r:id="rId3" action="ppaction://hlinksldjump"/>
            </p:cNvPr>
            <p:cNvSpPr txBox="1"/>
            <p:nvPr/>
          </p:nvSpPr>
          <p:spPr>
            <a:xfrm>
              <a:off x="5214942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812680" y="785794"/>
            <a:ext cx="1706622" cy="1207516"/>
            <a:chOff x="6812680" y="945021"/>
            <a:chExt cx="1706622" cy="1207516"/>
          </a:xfrm>
        </p:grpSpPr>
        <p:pic>
          <p:nvPicPr>
            <p:cNvPr id="3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12680" y="94502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0" name="TextBox 39">
              <a:hlinkClick r:id="rId3" action="ppaction://hlinksldjump"/>
            </p:cNvPr>
            <p:cNvSpPr txBox="1"/>
            <p:nvPr/>
          </p:nvSpPr>
          <p:spPr>
            <a:xfrm>
              <a:off x="7215206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83854" y="1714488"/>
            <a:ext cx="1706622" cy="1207516"/>
            <a:chOff x="4883854" y="1945153"/>
            <a:chExt cx="1706622" cy="1207516"/>
          </a:xfrm>
        </p:grpSpPr>
        <p:pic>
          <p:nvPicPr>
            <p:cNvPr id="4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83854" y="194515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4" name="TextBox 43">
              <a:hlinkClick r:id="rId4" action="ppaction://hlinksldjump"/>
            </p:cNvPr>
            <p:cNvSpPr txBox="1"/>
            <p:nvPr/>
          </p:nvSpPr>
          <p:spPr>
            <a:xfrm>
              <a:off x="5286380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РЫ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884118" y="1643050"/>
            <a:ext cx="1706622" cy="1207516"/>
            <a:chOff x="6884118" y="1873715"/>
            <a:chExt cx="1706622" cy="1207516"/>
          </a:xfrm>
        </p:grpSpPr>
        <p:pic>
          <p:nvPicPr>
            <p:cNvPr id="4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84118" y="1873715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57" name="TextBox 56">
              <a:hlinkClick r:id="rId5" action="ppaction://hlinksldjump"/>
            </p:cNvPr>
            <p:cNvSpPr txBox="1"/>
            <p:nvPr/>
          </p:nvSpPr>
          <p:spPr>
            <a:xfrm>
              <a:off x="7286644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955293" y="2571744"/>
            <a:ext cx="1706622" cy="1207516"/>
            <a:chOff x="4955293" y="2873847"/>
            <a:chExt cx="1706622" cy="1207516"/>
          </a:xfrm>
        </p:grpSpPr>
        <p:pic>
          <p:nvPicPr>
            <p:cNvPr id="5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55293" y="2873847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0" name="TextBox 59">
              <a:hlinkClick r:id="rId6" action="ppaction://hlinksldjump"/>
            </p:cNvPr>
            <p:cNvSpPr txBox="1"/>
            <p:nvPr/>
          </p:nvSpPr>
          <p:spPr>
            <a:xfrm>
              <a:off x="5357818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955557" y="2500306"/>
            <a:ext cx="1706622" cy="1207516"/>
            <a:chOff x="6955557" y="2802409"/>
            <a:chExt cx="1706622" cy="1207516"/>
          </a:xfrm>
        </p:grpSpPr>
        <p:pic>
          <p:nvPicPr>
            <p:cNvPr id="6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55557" y="280240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3" name="TextBox 62">
              <a:hlinkClick r:id="rId7" action="ppaction://hlinksldjump"/>
            </p:cNvPr>
            <p:cNvSpPr txBox="1"/>
            <p:nvPr/>
          </p:nvSpPr>
          <p:spPr>
            <a:xfrm>
              <a:off x="7358082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961712" y="3429000"/>
            <a:ext cx="1706622" cy="1207516"/>
            <a:chOff x="4961712" y="3802541"/>
            <a:chExt cx="1706622" cy="1207516"/>
          </a:xfrm>
        </p:grpSpPr>
        <p:pic>
          <p:nvPicPr>
            <p:cNvPr id="65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2" y="380254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6" name="TextBox 65">
              <a:hlinkClick r:id="rId8" action="ppaction://hlinksldjump"/>
            </p:cNvPr>
            <p:cNvSpPr txBox="1"/>
            <p:nvPr/>
          </p:nvSpPr>
          <p:spPr>
            <a:xfrm>
              <a:off x="5357818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961976" y="3357562"/>
            <a:ext cx="1706622" cy="1207516"/>
            <a:chOff x="6961976" y="3731103"/>
            <a:chExt cx="1706622" cy="1207516"/>
          </a:xfrm>
        </p:grpSpPr>
        <p:pic>
          <p:nvPicPr>
            <p:cNvPr id="68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6" y="373110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9" name="TextBox 68">
              <a:hlinkClick r:id="rId9" action="ppaction://hlinksldjump"/>
            </p:cNvPr>
            <p:cNvSpPr txBox="1"/>
            <p:nvPr/>
          </p:nvSpPr>
          <p:spPr>
            <a:xfrm>
              <a:off x="7358082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961711" y="4286256"/>
            <a:ext cx="1706622" cy="1207516"/>
            <a:chOff x="4961711" y="4731234"/>
            <a:chExt cx="1706622" cy="1207516"/>
          </a:xfrm>
        </p:grpSpPr>
        <p:pic>
          <p:nvPicPr>
            <p:cNvPr id="71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1" y="4731234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2" name="TextBox 71"/>
            <p:cNvSpPr txBox="1"/>
            <p:nvPr/>
          </p:nvSpPr>
          <p:spPr>
            <a:xfrm>
              <a:off x="5357818" y="4929198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961975" y="4214818"/>
            <a:ext cx="1706622" cy="1207516"/>
            <a:chOff x="6961975" y="4659796"/>
            <a:chExt cx="1706622" cy="1207516"/>
          </a:xfrm>
        </p:grpSpPr>
        <p:pic>
          <p:nvPicPr>
            <p:cNvPr id="74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5" y="4659796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5" name="TextBox 74">
              <a:hlinkClick r:id="rId10" action="ppaction://hlinksldjump"/>
            </p:cNvPr>
            <p:cNvSpPr txBox="1"/>
            <p:nvPr/>
          </p:nvSpPr>
          <p:spPr>
            <a:xfrm>
              <a:off x="7286644" y="4929198"/>
              <a:ext cx="1071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МА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500694" y="550070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ГИРИ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8" name="Picture 2" descr="http://dragonika.spb.ru/diary/wp-content/uploads/pch.jpg"/>
          <p:cNvPicPr>
            <a:picLocks noChangeAspect="1" noChangeArrowheads="1"/>
          </p:cNvPicPr>
          <p:nvPr/>
        </p:nvPicPr>
        <p:blipFill>
          <a:blip r:embed="rId11"/>
          <a:srcRect r="5231"/>
          <a:stretch>
            <a:fillRect/>
          </a:stretch>
        </p:blipFill>
        <p:spPr bwMode="auto">
          <a:xfrm flipH="1">
            <a:off x="357155" y="642917"/>
            <a:ext cx="4000530" cy="5835999"/>
          </a:xfrm>
          <a:prstGeom prst="roundRect">
            <a:avLst/>
          </a:prstGeom>
          <a:noFill/>
        </p:spPr>
      </p:pic>
      <p:sp>
        <p:nvSpPr>
          <p:cNvPr id="81" name="Нашивка 80">
            <a:hlinkClick r:id="rId12" action="ppaction://hlinksldjump"/>
          </p:cNvPr>
          <p:cNvSpPr/>
          <p:nvPr/>
        </p:nvSpPr>
        <p:spPr>
          <a:xfrm>
            <a:off x="8501090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Нашивка 81">
            <a:hlinkClick r:id="rId13" action="ppaction://hlinksldjump"/>
          </p:cNvPr>
          <p:cNvSpPr/>
          <p:nvPr/>
        </p:nvSpPr>
        <p:spPr>
          <a:xfrm flipH="1">
            <a:off x="571472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2000232" y="285728"/>
            <a:ext cx="6286544" cy="612648"/>
          </a:xfrm>
          <a:prstGeom prst="wedgeRoundRectCallout">
            <a:avLst>
              <a:gd name="adj1" fmla="val -32050"/>
              <a:gd name="adj2" fmla="val 129330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Отведайте моих пирожков.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285720" y="142852"/>
            <a:ext cx="8643998" cy="6500858"/>
          </a:xfrm>
          <a:prstGeom prst="roundRect">
            <a:avLst>
              <a:gd name="adj" fmla="val 84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4812416" y="857232"/>
            <a:ext cx="1706622" cy="1207516"/>
            <a:chOff x="4812416" y="1016459"/>
            <a:chExt cx="1706622" cy="1207516"/>
          </a:xfrm>
        </p:grpSpPr>
        <p:pic>
          <p:nvPicPr>
            <p:cNvPr id="3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12416" y="101645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37" name="TextBox 36">
              <a:hlinkClick r:id="rId3" action="ppaction://hlinksldjump"/>
            </p:cNvPr>
            <p:cNvSpPr txBox="1"/>
            <p:nvPr/>
          </p:nvSpPr>
          <p:spPr>
            <a:xfrm>
              <a:off x="5214942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812680" y="785794"/>
            <a:ext cx="1706622" cy="1207516"/>
            <a:chOff x="6812680" y="945021"/>
            <a:chExt cx="1706622" cy="1207516"/>
          </a:xfrm>
        </p:grpSpPr>
        <p:pic>
          <p:nvPicPr>
            <p:cNvPr id="3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12680" y="94502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7215206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83854" y="1714488"/>
            <a:ext cx="1706622" cy="1207516"/>
            <a:chOff x="4883854" y="1945153"/>
            <a:chExt cx="1706622" cy="1207516"/>
          </a:xfrm>
        </p:grpSpPr>
        <p:pic>
          <p:nvPicPr>
            <p:cNvPr id="4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83854" y="194515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4" name="TextBox 43">
              <a:hlinkClick r:id="rId4" action="ppaction://hlinksldjump"/>
            </p:cNvPr>
            <p:cNvSpPr txBox="1"/>
            <p:nvPr/>
          </p:nvSpPr>
          <p:spPr>
            <a:xfrm>
              <a:off x="5286380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РЫ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884118" y="1643050"/>
            <a:ext cx="1706622" cy="1207516"/>
            <a:chOff x="6884118" y="1873715"/>
            <a:chExt cx="1706622" cy="1207516"/>
          </a:xfrm>
        </p:grpSpPr>
        <p:pic>
          <p:nvPicPr>
            <p:cNvPr id="4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84118" y="1873715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7286644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955293" y="2571744"/>
            <a:ext cx="1706622" cy="1207516"/>
            <a:chOff x="4955293" y="2873847"/>
            <a:chExt cx="1706622" cy="1207516"/>
          </a:xfrm>
        </p:grpSpPr>
        <p:pic>
          <p:nvPicPr>
            <p:cNvPr id="5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55293" y="2873847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0" name="TextBox 59"/>
            <p:cNvSpPr txBox="1"/>
            <p:nvPr/>
          </p:nvSpPr>
          <p:spPr>
            <a:xfrm>
              <a:off x="5357818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955557" y="2500306"/>
            <a:ext cx="1706622" cy="1207516"/>
            <a:chOff x="6955557" y="2802409"/>
            <a:chExt cx="1706622" cy="1207516"/>
          </a:xfrm>
        </p:grpSpPr>
        <p:pic>
          <p:nvPicPr>
            <p:cNvPr id="6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55557" y="280240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7358082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961712" y="3429000"/>
            <a:ext cx="1706622" cy="1207516"/>
            <a:chOff x="4961712" y="3802541"/>
            <a:chExt cx="1706622" cy="1207516"/>
          </a:xfrm>
        </p:grpSpPr>
        <p:pic>
          <p:nvPicPr>
            <p:cNvPr id="65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2" y="380254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6" name="TextBox 65"/>
            <p:cNvSpPr txBox="1"/>
            <p:nvPr/>
          </p:nvSpPr>
          <p:spPr>
            <a:xfrm>
              <a:off x="5357818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961976" y="3357562"/>
            <a:ext cx="1706622" cy="1207516"/>
            <a:chOff x="6961976" y="3731103"/>
            <a:chExt cx="1706622" cy="1207516"/>
          </a:xfrm>
        </p:grpSpPr>
        <p:pic>
          <p:nvPicPr>
            <p:cNvPr id="68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6" y="373110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9" name="TextBox 68"/>
            <p:cNvSpPr txBox="1"/>
            <p:nvPr/>
          </p:nvSpPr>
          <p:spPr>
            <a:xfrm>
              <a:off x="7358082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961711" y="4286256"/>
            <a:ext cx="1706622" cy="1207516"/>
            <a:chOff x="4961711" y="4731234"/>
            <a:chExt cx="1706622" cy="1207516"/>
          </a:xfrm>
        </p:grpSpPr>
        <p:pic>
          <p:nvPicPr>
            <p:cNvPr id="71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1" y="4731234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2" name="TextBox 71"/>
            <p:cNvSpPr txBox="1"/>
            <p:nvPr/>
          </p:nvSpPr>
          <p:spPr>
            <a:xfrm>
              <a:off x="5357818" y="4929198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961975" y="4214818"/>
            <a:ext cx="1706622" cy="1207516"/>
            <a:chOff x="6961975" y="4659796"/>
            <a:chExt cx="1706622" cy="1207516"/>
          </a:xfrm>
        </p:grpSpPr>
        <p:pic>
          <p:nvPicPr>
            <p:cNvPr id="74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5" y="4659796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5" name="TextBox 74"/>
            <p:cNvSpPr txBox="1"/>
            <p:nvPr/>
          </p:nvSpPr>
          <p:spPr>
            <a:xfrm>
              <a:off x="7286644" y="4929198"/>
              <a:ext cx="1071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МА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43" name="Picture 2" descr="http://dragonika.spb.ru/diary/wp-content/uploads/pch.jpg"/>
          <p:cNvPicPr>
            <a:picLocks noChangeAspect="1" noChangeArrowheads="1"/>
          </p:cNvPicPr>
          <p:nvPr/>
        </p:nvPicPr>
        <p:blipFill>
          <a:blip r:embed="rId5"/>
          <a:srcRect r="5231"/>
          <a:stretch>
            <a:fillRect/>
          </a:stretch>
        </p:blipFill>
        <p:spPr bwMode="auto">
          <a:xfrm flipH="1">
            <a:off x="357155" y="642917"/>
            <a:ext cx="4000530" cy="5835999"/>
          </a:xfrm>
          <a:prstGeom prst="roundRect">
            <a:avLst/>
          </a:prstGeom>
          <a:noFill/>
        </p:spPr>
      </p:pic>
      <p:sp>
        <p:nvSpPr>
          <p:cNvPr id="50" name="Скругленная прямоугольная выноска 49"/>
          <p:cNvSpPr/>
          <p:nvPr/>
        </p:nvSpPr>
        <p:spPr>
          <a:xfrm>
            <a:off x="2000232" y="285728"/>
            <a:ext cx="6286544" cy="612648"/>
          </a:xfrm>
          <a:prstGeom prst="wedgeRoundRectCallout">
            <a:avLst>
              <a:gd name="adj1" fmla="val -32050"/>
              <a:gd name="adj2" fmla="val 129330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Отведайте моих пирожков.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285720" y="142852"/>
            <a:ext cx="8643998" cy="6500858"/>
          </a:xfrm>
          <a:prstGeom prst="roundRect">
            <a:avLst>
              <a:gd name="adj" fmla="val 84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http://dragonika.spb.ru/diary/wp-content/uploads/pch.jpg"/>
          <p:cNvPicPr>
            <a:picLocks noChangeAspect="1" noChangeArrowheads="1"/>
          </p:cNvPicPr>
          <p:nvPr/>
        </p:nvPicPr>
        <p:blipFill>
          <a:blip r:embed="rId2"/>
          <a:srcRect r="5231"/>
          <a:stretch>
            <a:fillRect/>
          </a:stretch>
        </p:blipFill>
        <p:spPr bwMode="auto">
          <a:xfrm flipH="1">
            <a:off x="357155" y="642917"/>
            <a:ext cx="4000530" cy="5835999"/>
          </a:xfrm>
          <a:prstGeom prst="roundRect">
            <a:avLst/>
          </a:prstGeom>
          <a:noFill/>
        </p:spPr>
      </p:pic>
      <p:grpSp>
        <p:nvGrpSpPr>
          <p:cNvPr id="2" name="Группа 34"/>
          <p:cNvGrpSpPr/>
          <p:nvPr/>
        </p:nvGrpSpPr>
        <p:grpSpPr>
          <a:xfrm>
            <a:off x="4812416" y="857232"/>
            <a:ext cx="1706622" cy="1207516"/>
            <a:chOff x="4812416" y="1016459"/>
            <a:chExt cx="1706622" cy="1207516"/>
          </a:xfrm>
        </p:grpSpPr>
        <p:pic>
          <p:nvPicPr>
            <p:cNvPr id="3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12416" y="101645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37" name="TextBox 36">
              <a:hlinkClick r:id="rId4" action="ppaction://hlinksldjump"/>
            </p:cNvPr>
            <p:cNvSpPr txBox="1"/>
            <p:nvPr/>
          </p:nvSpPr>
          <p:spPr>
            <a:xfrm>
              <a:off x="5214942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37"/>
          <p:cNvGrpSpPr/>
          <p:nvPr/>
        </p:nvGrpSpPr>
        <p:grpSpPr>
          <a:xfrm>
            <a:off x="6812680" y="785794"/>
            <a:ext cx="1706622" cy="1207516"/>
            <a:chOff x="6812680" y="945021"/>
            <a:chExt cx="1706622" cy="1207516"/>
          </a:xfrm>
        </p:grpSpPr>
        <p:pic>
          <p:nvPicPr>
            <p:cNvPr id="3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12680" y="94502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0" name="TextBox 39">
              <a:hlinkClick r:id="rId4" action="ppaction://hlinksldjump"/>
            </p:cNvPr>
            <p:cNvSpPr txBox="1"/>
            <p:nvPr/>
          </p:nvSpPr>
          <p:spPr>
            <a:xfrm>
              <a:off x="7215206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40"/>
          <p:cNvGrpSpPr/>
          <p:nvPr/>
        </p:nvGrpSpPr>
        <p:grpSpPr>
          <a:xfrm>
            <a:off x="4883854" y="1714488"/>
            <a:ext cx="1706622" cy="1207516"/>
            <a:chOff x="4883854" y="1945153"/>
            <a:chExt cx="1706622" cy="1207516"/>
          </a:xfrm>
        </p:grpSpPr>
        <p:pic>
          <p:nvPicPr>
            <p:cNvPr id="4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83854" y="194515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5286380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РЫ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4"/>
          <p:cNvGrpSpPr/>
          <p:nvPr/>
        </p:nvGrpSpPr>
        <p:grpSpPr>
          <a:xfrm>
            <a:off x="6884118" y="1643050"/>
            <a:ext cx="1706622" cy="1207516"/>
            <a:chOff x="6884118" y="1873715"/>
            <a:chExt cx="1706622" cy="1207516"/>
          </a:xfrm>
        </p:grpSpPr>
        <p:pic>
          <p:nvPicPr>
            <p:cNvPr id="4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84118" y="1873715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57" name="TextBox 56">
              <a:hlinkClick r:id="rId5" action="ppaction://hlinksldjump"/>
            </p:cNvPr>
            <p:cNvSpPr txBox="1"/>
            <p:nvPr/>
          </p:nvSpPr>
          <p:spPr>
            <a:xfrm>
              <a:off x="7286644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7"/>
          <p:cNvGrpSpPr/>
          <p:nvPr/>
        </p:nvGrpSpPr>
        <p:grpSpPr>
          <a:xfrm>
            <a:off x="4955293" y="2571744"/>
            <a:ext cx="1706622" cy="1207516"/>
            <a:chOff x="4955293" y="2873847"/>
            <a:chExt cx="1706622" cy="1207516"/>
          </a:xfrm>
        </p:grpSpPr>
        <p:pic>
          <p:nvPicPr>
            <p:cNvPr id="5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55293" y="2873847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0" name="TextBox 59">
              <a:hlinkClick r:id="rId6" action="ppaction://hlinksldjump"/>
            </p:cNvPr>
            <p:cNvSpPr txBox="1"/>
            <p:nvPr/>
          </p:nvSpPr>
          <p:spPr>
            <a:xfrm>
              <a:off x="5357818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0"/>
          <p:cNvGrpSpPr/>
          <p:nvPr/>
        </p:nvGrpSpPr>
        <p:grpSpPr>
          <a:xfrm>
            <a:off x="6955557" y="2500306"/>
            <a:ext cx="1706622" cy="1207516"/>
            <a:chOff x="6955557" y="2802409"/>
            <a:chExt cx="1706622" cy="1207516"/>
          </a:xfrm>
        </p:grpSpPr>
        <p:pic>
          <p:nvPicPr>
            <p:cNvPr id="6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55557" y="280240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3" name="TextBox 62">
              <a:hlinkClick r:id="rId7" action="ppaction://hlinksldjump"/>
            </p:cNvPr>
            <p:cNvSpPr txBox="1"/>
            <p:nvPr/>
          </p:nvSpPr>
          <p:spPr>
            <a:xfrm>
              <a:off x="7358082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63"/>
          <p:cNvGrpSpPr/>
          <p:nvPr/>
        </p:nvGrpSpPr>
        <p:grpSpPr>
          <a:xfrm>
            <a:off x="4961712" y="3429000"/>
            <a:ext cx="1706622" cy="1207516"/>
            <a:chOff x="4961712" y="3802541"/>
            <a:chExt cx="1706622" cy="1207516"/>
          </a:xfrm>
        </p:grpSpPr>
        <p:pic>
          <p:nvPicPr>
            <p:cNvPr id="65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2" y="380254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6" name="TextBox 65">
              <a:hlinkClick r:id="rId8" action="ppaction://hlinksldjump"/>
            </p:cNvPr>
            <p:cNvSpPr txBox="1"/>
            <p:nvPr/>
          </p:nvSpPr>
          <p:spPr>
            <a:xfrm>
              <a:off x="5357818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66"/>
          <p:cNvGrpSpPr/>
          <p:nvPr/>
        </p:nvGrpSpPr>
        <p:grpSpPr>
          <a:xfrm>
            <a:off x="6961976" y="3357562"/>
            <a:ext cx="1706622" cy="1207516"/>
            <a:chOff x="6961976" y="3731103"/>
            <a:chExt cx="1706622" cy="1207516"/>
          </a:xfrm>
        </p:grpSpPr>
        <p:pic>
          <p:nvPicPr>
            <p:cNvPr id="68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6" y="373110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9" name="TextBox 68">
              <a:hlinkClick r:id="rId9" action="ppaction://hlinksldjump"/>
            </p:cNvPr>
            <p:cNvSpPr txBox="1"/>
            <p:nvPr/>
          </p:nvSpPr>
          <p:spPr>
            <a:xfrm>
              <a:off x="7358082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69"/>
          <p:cNvGrpSpPr/>
          <p:nvPr/>
        </p:nvGrpSpPr>
        <p:grpSpPr>
          <a:xfrm>
            <a:off x="4961711" y="4286256"/>
            <a:ext cx="1706622" cy="1207516"/>
            <a:chOff x="4961711" y="4731234"/>
            <a:chExt cx="1706622" cy="1207516"/>
          </a:xfrm>
        </p:grpSpPr>
        <p:pic>
          <p:nvPicPr>
            <p:cNvPr id="71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1" y="4731234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2" name="TextBox 71"/>
            <p:cNvSpPr txBox="1"/>
            <p:nvPr/>
          </p:nvSpPr>
          <p:spPr>
            <a:xfrm>
              <a:off x="5357818" y="4929198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72"/>
          <p:cNvGrpSpPr/>
          <p:nvPr/>
        </p:nvGrpSpPr>
        <p:grpSpPr>
          <a:xfrm>
            <a:off x="6961975" y="4214818"/>
            <a:ext cx="1706622" cy="1207516"/>
            <a:chOff x="6961975" y="4659796"/>
            <a:chExt cx="1706622" cy="1207516"/>
          </a:xfrm>
        </p:grpSpPr>
        <p:pic>
          <p:nvPicPr>
            <p:cNvPr id="74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5" y="4659796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5" name="TextBox 74">
              <a:hlinkClick r:id="rId10" action="ppaction://hlinksldjump"/>
            </p:cNvPr>
            <p:cNvSpPr txBox="1"/>
            <p:nvPr/>
          </p:nvSpPr>
          <p:spPr>
            <a:xfrm>
              <a:off x="7286644" y="4929198"/>
              <a:ext cx="1071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МА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5643570" y="550070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3" name="Нашивка 52">
            <a:hlinkClick r:id="rId11" action="ppaction://hlinksldjump"/>
          </p:cNvPr>
          <p:cNvSpPr/>
          <p:nvPr/>
        </p:nvSpPr>
        <p:spPr>
          <a:xfrm>
            <a:off x="8501090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Нашивка 53">
            <a:hlinkClick r:id="rId12" action="ppaction://hlinksldjump"/>
          </p:cNvPr>
          <p:cNvSpPr/>
          <p:nvPr/>
        </p:nvSpPr>
        <p:spPr>
          <a:xfrm flipH="1">
            <a:off x="571472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2000232" y="285728"/>
            <a:ext cx="6286544" cy="612648"/>
          </a:xfrm>
          <a:prstGeom prst="wedgeRoundRectCallout">
            <a:avLst>
              <a:gd name="adj1" fmla="val -32050"/>
              <a:gd name="adj2" fmla="val 129330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Отведайте моих пирожков.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285720" y="142852"/>
            <a:ext cx="8643998" cy="6500858"/>
          </a:xfrm>
          <a:prstGeom prst="roundRect">
            <a:avLst>
              <a:gd name="adj" fmla="val 84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4"/>
          <p:cNvGrpSpPr/>
          <p:nvPr/>
        </p:nvGrpSpPr>
        <p:grpSpPr>
          <a:xfrm>
            <a:off x="4812416" y="857232"/>
            <a:ext cx="1706622" cy="1207516"/>
            <a:chOff x="4812416" y="1016459"/>
            <a:chExt cx="1706622" cy="1207516"/>
          </a:xfrm>
        </p:grpSpPr>
        <p:pic>
          <p:nvPicPr>
            <p:cNvPr id="3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12416" y="101645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5214942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37"/>
          <p:cNvGrpSpPr/>
          <p:nvPr/>
        </p:nvGrpSpPr>
        <p:grpSpPr>
          <a:xfrm>
            <a:off x="6812680" y="785794"/>
            <a:ext cx="1706622" cy="1207516"/>
            <a:chOff x="6812680" y="945021"/>
            <a:chExt cx="1706622" cy="1207516"/>
          </a:xfrm>
        </p:grpSpPr>
        <p:pic>
          <p:nvPicPr>
            <p:cNvPr id="3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12680" y="94502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0" name="TextBox 39">
              <a:hlinkClick r:id="rId3" action="ppaction://hlinksldjump"/>
            </p:cNvPr>
            <p:cNvSpPr txBox="1"/>
            <p:nvPr/>
          </p:nvSpPr>
          <p:spPr>
            <a:xfrm>
              <a:off x="7215206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40"/>
          <p:cNvGrpSpPr/>
          <p:nvPr/>
        </p:nvGrpSpPr>
        <p:grpSpPr>
          <a:xfrm>
            <a:off x="4883854" y="1714488"/>
            <a:ext cx="1706622" cy="1207516"/>
            <a:chOff x="4883854" y="1945153"/>
            <a:chExt cx="1706622" cy="1207516"/>
          </a:xfrm>
        </p:grpSpPr>
        <p:pic>
          <p:nvPicPr>
            <p:cNvPr id="4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83854" y="194515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5286380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РЫ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4"/>
          <p:cNvGrpSpPr/>
          <p:nvPr/>
        </p:nvGrpSpPr>
        <p:grpSpPr>
          <a:xfrm>
            <a:off x="6884118" y="1643050"/>
            <a:ext cx="1706622" cy="1207516"/>
            <a:chOff x="6884118" y="1873715"/>
            <a:chExt cx="1706622" cy="1207516"/>
          </a:xfrm>
        </p:grpSpPr>
        <p:pic>
          <p:nvPicPr>
            <p:cNvPr id="4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84118" y="1873715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57" name="TextBox 56">
              <a:hlinkClick r:id="rId4" action="ppaction://hlinksldjump"/>
            </p:cNvPr>
            <p:cNvSpPr txBox="1"/>
            <p:nvPr/>
          </p:nvSpPr>
          <p:spPr>
            <a:xfrm>
              <a:off x="7286644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7"/>
          <p:cNvGrpSpPr/>
          <p:nvPr/>
        </p:nvGrpSpPr>
        <p:grpSpPr>
          <a:xfrm>
            <a:off x="4955293" y="2571744"/>
            <a:ext cx="1706622" cy="1207516"/>
            <a:chOff x="4955293" y="2873847"/>
            <a:chExt cx="1706622" cy="1207516"/>
          </a:xfrm>
        </p:grpSpPr>
        <p:pic>
          <p:nvPicPr>
            <p:cNvPr id="5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55293" y="2873847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0" name="TextBox 59">
              <a:hlinkClick r:id="rId5" action="ppaction://hlinksldjump"/>
            </p:cNvPr>
            <p:cNvSpPr txBox="1"/>
            <p:nvPr/>
          </p:nvSpPr>
          <p:spPr>
            <a:xfrm>
              <a:off x="5357818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0"/>
          <p:cNvGrpSpPr/>
          <p:nvPr/>
        </p:nvGrpSpPr>
        <p:grpSpPr>
          <a:xfrm>
            <a:off x="6955557" y="2500306"/>
            <a:ext cx="1706622" cy="1207516"/>
            <a:chOff x="6955557" y="2802409"/>
            <a:chExt cx="1706622" cy="1207516"/>
          </a:xfrm>
        </p:grpSpPr>
        <p:pic>
          <p:nvPicPr>
            <p:cNvPr id="6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55557" y="280240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3" name="TextBox 62">
              <a:hlinkClick r:id="rId6" action="ppaction://hlinksldjump"/>
            </p:cNvPr>
            <p:cNvSpPr txBox="1"/>
            <p:nvPr/>
          </p:nvSpPr>
          <p:spPr>
            <a:xfrm>
              <a:off x="7358082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63"/>
          <p:cNvGrpSpPr/>
          <p:nvPr/>
        </p:nvGrpSpPr>
        <p:grpSpPr>
          <a:xfrm>
            <a:off x="4961712" y="3429000"/>
            <a:ext cx="1706622" cy="1207516"/>
            <a:chOff x="4961712" y="3802541"/>
            <a:chExt cx="1706622" cy="1207516"/>
          </a:xfrm>
        </p:grpSpPr>
        <p:pic>
          <p:nvPicPr>
            <p:cNvPr id="65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2" y="380254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6" name="TextBox 65">
              <a:hlinkClick r:id="rId7" action="ppaction://hlinksldjump"/>
            </p:cNvPr>
            <p:cNvSpPr txBox="1"/>
            <p:nvPr/>
          </p:nvSpPr>
          <p:spPr>
            <a:xfrm>
              <a:off x="5357818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66"/>
          <p:cNvGrpSpPr/>
          <p:nvPr/>
        </p:nvGrpSpPr>
        <p:grpSpPr>
          <a:xfrm>
            <a:off x="6961976" y="3357562"/>
            <a:ext cx="1706622" cy="1207516"/>
            <a:chOff x="6961976" y="3731103"/>
            <a:chExt cx="1706622" cy="1207516"/>
          </a:xfrm>
        </p:grpSpPr>
        <p:pic>
          <p:nvPicPr>
            <p:cNvPr id="68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6" y="373110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9" name="TextBox 68">
              <a:hlinkClick r:id="rId8" action="ppaction://hlinksldjump"/>
            </p:cNvPr>
            <p:cNvSpPr txBox="1"/>
            <p:nvPr/>
          </p:nvSpPr>
          <p:spPr>
            <a:xfrm>
              <a:off x="7358082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69"/>
          <p:cNvGrpSpPr/>
          <p:nvPr/>
        </p:nvGrpSpPr>
        <p:grpSpPr>
          <a:xfrm>
            <a:off x="4961711" y="4286256"/>
            <a:ext cx="1706622" cy="1207516"/>
            <a:chOff x="4961711" y="4731234"/>
            <a:chExt cx="1706622" cy="1207516"/>
          </a:xfrm>
        </p:grpSpPr>
        <p:pic>
          <p:nvPicPr>
            <p:cNvPr id="71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1" y="4731234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2" name="TextBox 71"/>
            <p:cNvSpPr txBox="1"/>
            <p:nvPr/>
          </p:nvSpPr>
          <p:spPr>
            <a:xfrm>
              <a:off x="5357818" y="4929198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72"/>
          <p:cNvGrpSpPr/>
          <p:nvPr/>
        </p:nvGrpSpPr>
        <p:grpSpPr>
          <a:xfrm>
            <a:off x="6961975" y="4214818"/>
            <a:ext cx="1706622" cy="1207516"/>
            <a:chOff x="6961975" y="4659796"/>
            <a:chExt cx="1706622" cy="1207516"/>
          </a:xfrm>
        </p:grpSpPr>
        <p:pic>
          <p:nvPicPr>
            <p:cNvPr id="74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5" y="4659796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5" name="TextBox 74">
              <a:hlinkClick r:id="rId9" action="ppaction://hlinksldjump"/>
            </p:cNvPr>
            <p:cNvSpPr txBox="1"/>
            <p:nvPr/>
          </p:nvSpPr>
          <p:spPr>
            <a:xfrm>
              <a:off x="7286644" y="4929198"/>
              <a:ext cx="1071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МА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572132" y="550070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НОГИ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" name="Picture 2" descr="http://dragonika.spb.ru/diary/wp-content/uploads/pch.jpg"/>
          <p:cNvPicPr>
            <a:picLocks noChangeAspect="1" noChangeArrowheads="1"/>
          </p:cNvPicPr>
          <p:nvPr/>
        </p:nvPicPr>
        <p:blipFill>
          <a:blip r:embed="rId10"/>
          <a:srcRect r="5231"/>
          <a:stretch>
            <a:fillRect/>
          </a:stretch>
        </p:blipFill>
        <p:spPr bwMode="auto">
          <a:xfrm flipH="1">
            <a:off x="357155" y="642917"/>
            <a:ext cx="4000530" cy="5835999"/>
          </a:xfrm>
          <a:prstGeom prst="roundRect">
            <a:avLst/>
          </a:prstGeom>
          <a:noFill/>
        </p:spPr>
      </p:pic>
      <p:sp>
        <p:nvSpPr>
          <p:cNvPr id="51" name="Нашивка 50">
            <a:hlinkClick r:id="rId11" action="ppaction://hlinksldjump"/>
          </p:cNvPr>
          <p:cNvSpPr/>
          <p:nvPr/>
        </p:nvSpPr>
        <p:spPr>
          <a:xfrm>
            <a:off x="8501090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Нашивка 51">
            <a:hlinkClick r:id="rId12" action="ppaction://hlinksldjump"/>
          </p:cNvPr>
          <p:cNvSpPr/>
          <p:nvPr/>
        </p:nvSpPr>
        <p:spPr>
          <a:xfrm flipH="1">
            <a:off x="571472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2000232" y="285728"/>
            <a:ext cx="6286544" cy="612648"/>
          </a:xfrm>
          <a:prstGeom prst="wedgeRoundRectCallout">
            <a:avLst>
              <a:gd name="adj1" fmla="val -32050"/>
              <a:gd name="adj2" fmla="val 129330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Отведайте моих пирожков.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285720" y="142852"/>
            <a:ext cx="8643998" cy="6500858"/>
          </a:xfrm>
          <a:prstGeom prst="roundRect">
            <a:avLst>
              <a:gd name="adj" fmla="val 84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4812416" y="857232"/>
            <a:ext cx="1706622" cy="1207516"/>
            <a:chOff x="4812416" y="1016459"/>
            <a:chExt cx="1706622" cy="1207516"/>
          </a:xfrm>
        </p:grpSpPr>
        <p:pic>
          <p:nvPicPr>
            <p:cNvPr id="3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12416" y="101645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37" name="TextBox 36">
              <a:hlinkClick r:id="rId3" action="ppaction://hlinksldjump"/>
            </p:cNvPr>
            <p:cNvSpPr txBox="1"/>
            <p:nvPr/>
          </p:nvSpPr>
          <p:spPr>
            <a:xfrm>
              <a:off x="5214942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812680" y="785794"/>
            <a:ext cx="1706622" cy="1207516"/>
            <a:chOff x="6812680" y="945021"/>
            <a:chExt cx="1706622" cy="1207516"/>
          </a:xfrm>
        </p:grpSpPr>
        <p:pic>
          <p:nvPicPr>
            <p:cNvPr id="3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12680" y="94502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7215206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83854" y="1714488"/>
            <a:ext cx="1706622" cy="1207516"/>
            <a:chOff x="4883854" y="1945153"/>
            <a:chExt cx="1706622" cy="1207516"/>
          </a:xfrm>
        </p:grpSpPr>
        <p:pic>
          <p:nvPicPr>
            <p:cNvPr id="4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83854" y="194515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5286380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РЫ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884118" y="1643050"/>
            <a:ext cx="1706622" cy="1207516"/>
            <a:chOff x="6884118" y="1873715"/>
            <a:chExt cx="1706622" cy="1207516"/>
          </a:xfrm>
        </p:grpSpPr>
        <p:pic>
          <p:nvPicPr>
            <p:cNvPr id="4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84118" y="1873715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57" name="TextBox 56">
              <a:hlinkClick r:id="rId4" action="ppaction://hlinksldjump"/>
            </p:cNvPr>
            <p:cNvSpPr txBox="1"/>
            <p:nvPr/>
          </p:nvSpPr>
          <p:spPr>
            <a:xfrm>
              <a:off x="7286644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955293" y="2571744"/>
            <a:ext cx="1706622" cy="1207516"/>
            <a:chOff x="4955293" y="2873847"/>
            <a:chExt cx="1706622" cy="1207516"/>
          </a:xfrm>
        </p:grpSpPr>
        <p:pic>
          <p:nvPicPr>
            <p:cNvPr id="5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55293" y="2873847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0" name="TextBox 59">
              <a:hlinkClick r:id="rId5" action="ppaction://hlinksldjump"/>
            </p:cNvPr>
            <p:cNvSpPr txBox="1"/>
            <p:nvPr/>
          </p:nvSpPr>
          <p:spPr>
            <a:xfrm>
              <a:off x="5357818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955557" y="2500306"/>
            <a:ext cx="1706622" cy="1207516"/>
            <a:chOff x="6955557" y="2802409"/>
            <a:chExt cx="1706622" cy="1207516"/>
          </a:xfrm>
        </p:grpSpPr>
        <p:pic>
          <p:nvPicPr>
            <p:cNvPr id="6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55557" y="280240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3" name="TextBox 62">
              <a:hlinkClick r:id="rId6" action="ppaction://hlinksldjump"/>
            </p:cNvPr>
            <p:cNvSpPr txBox="1"/>
            <p:nvPr/>
          </p:nvSpPr>
          <p:spPr>
            <a:xfrm>
              <a:off x="7358082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961712" y="3429000"/>
            <a:ext cx="1706622" cy="1207516"/>
            <a:chOff x="4961712" y="3802541"/>
            <a:chExt cx="1706622" cy="1207516"/>
          </a:xfrm>
        </p:grpSpPr>
        <p:pic>
          <p:nvPicPr>
            <p:cNvPr id="65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2" y="380254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6" name="TextBox 65">
              <a:hlinkClick r:id="rId7" action="ppaction://hlinksldjump"/>
            </p:cNvPr>
            <p:cNvSpPr txBox="1"/>
            <p:nvPr/>
          </p:nvSpPr>
          <p:spPr>
            <a:xfrm>
              <a:off x="5357818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961976" y="3357562"/>
            <a:ext cx="1706622" cy="1207516"/>
            <a:chOff x="6961976" y="3731103"/>
            <a:chExt cx="1706622" cy="1207516"/>
          </a:xfrm>
        </p:grpSpPr>
        <p:pic>
          <p:nvPicPr>
            <p:cNvPr id="68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6" y="373110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9" name="TextBox 68">
              <a:hlinkClick r:id="rId8" action="ppaction://hlinksldjump"/>
            </p:cNvPr>
            <p:cNvSpPr txBox="1"/>
            <p:nvPr/>
          </p:nvSpPr>
          <p:spPr>
            <a:xfrm>
              <a:off x="7358082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961711" y="4286256"/>
            <a:ext cx="1706622" cy="1207516"/>
            <a:chOff x="4961711" y="4731234"/>
            <a:chExt cx="1706622" cy="1207516"/>
          </a:xfrm>
        </p:grpSpPr>
        <p:pic>
          <p:nvPicPr>
            <p:cNvPr id="71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1" y="4731234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2" name="TextBox 71"/>
            <p:cNvSpPr txBox="1"/>
            <p:nvPr/>
          </p:nvSpPr>
          <p:spPr>
            <a:xfrm>
              <a:off x="5357818" y="4929198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961975" y="4214818"/>
            <a:ext cx="1706622" cy="1207516"/>
            <a:chOff x="6961975" y="4659796"/>
            <a:chExt cx="1706622" cy="1207516"/>
          </a:xfrm>
        </p:grpSpPr>
        <p:pic>
          <p:nvPicPr>
            <p:cNvPr id="74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5" y="4659796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5" name="TextBox 74">
              <a:hlinkClick r:id="rId9" action="ppaction://hlinksldjump"/>
            </p:cNvPr>
            <p:cNvSpPr txBox="1"/>
            <p:nvPr/>
          </p:nvSpPr>
          <p:spPr>
            <a:xfrm>
              <a:off x="7286644" y="4929198"/>
              <a:ext cx="1071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МА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500694" y="550070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КИНО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3" name="Picture 2" descr="http://dragonika.spb.ru/diary/wp-content/uploads/pch.jpg"/>
          <p:cNvPicPr>
            <a:picLocks noChangeAspect="1" noChangeArrowheads="1"/>
          </p:cNvPicPr>
          <p:nvPr/>
        </p:nvPicPr>
        <p:blipFill>
          <a:blip r:embed="rId10"/>
          <a:srcRect r="5231"/>
          <a:stretch>
            <a:fillRect/>
          </a:stretch>
        </p:blipFill>
        <p:spPr bwMode="auto">
          <a:xfrm flipH="1">
            <a:off x="357155" y="642917"/>
            <a:ext cx="4000530" cy="5835999"/>
          </a:xfrm>
          <a:prstGeom prst="roundRect">
            <a:avLst/>
          </a:prstGeom>
          <a:noFill/>
        </p:spPr>
      </p:pic>
      <p:sp>
        <p:nvSpPr>
          <p:cNvPr id="83" name="Нашивка 82">
            <a:hlinkClick r:id="rId11" action="ppaction://hlinksldjump"/>
          </p:cNvPr>
          <p:cNvSpPr/>
          <p:nvPr/>
        </p:nvSpPr>
        <p:spPr>
          <a:xfrm>
            <a:off x="8501090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Нашивка 83">
            <a:hlinkClick r:id="rId12" action="ppaction://hlinksldjump"/>
          </p:cNvPr>
          <p:cNvSpPr/>
          <p:nvPr/>
        </p:nvSpPr>
        <p:spPr>
          <a:xfrm flipH="1">
            <a:off x="571472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2000232" y="285728"/>
            <a:ext cx="6286544" cy="612648"/>
          </a:xfrm>
          <a:prstGeom prst="wedgeRoundRectCallout">
            <a:avLst>
              <a:gd name="adj1" fmla="val -32050"/>
              <a:gd name="adj2" fmla="val 129330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Отведайте моих пирожков.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285720" y="142852"/>
            <a:ext cx="8643998" cy="6500858"/>
          </a:xfrm>
          <a:prstGeom prst="roundRect">
            <a:avLst>
              <a:gd name="adj" fmla="val 84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4812416" y="857232"/>
            <a:ext cx="1706622" cy="1207516"/>
            <a:chOff x="4812416" y="1016459"/>
            <a:chExt cx="1706622" cy="1207516"/>
          </a:xfrm>
        </p:grpSpPr>
        <p:pic>
          <p:nvPicPr>
            <p:cNvPr id="3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12416" y="101645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37" name="TextBox 36">
              <a:hlinkClick r:id="rId3" action="ppaction://hlinksldjump"/>
            </p:cNvPr>
            <p:cNvSpPr txBox="1"/>
            <p:nvPr/>
          </p:nvSpPr>
          <p:spPr>
            <a:xfrm>
              <a:off x="5214942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812680" y="785794"/>
            <a:ext cx="1706622" cy="1207516"/>
            <a:chOff x="6812680" y="945021"/>
            <a:chExt cx="1706622" cy="1207516"/>
          </a:xfrm>
        </p:grpSpPr>
        <p:pic>
          <p:nvPicPr>
            <p:cNvPr id="3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12680" y="94502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0" name="TextBox 39">
              <a:hlinkClick r:id="rId3" action="ppaction://hlinksldjump"/>
            </p:cNvPr>
            <p:cNvSpPr txBox="1"/>
            <p:nvPr/>
          </p:nvSpPr>
          <p:spPr>
            <a:xfrm>
              <a:off x="7215206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83854" y="1714488"/>
            <a:ext cx="1706622" cy="1207516"/>
            <a:chOff x="4883854" y="1945153"/>
            <a:chExt cx="1706622" cy="1207516"/>
          </a:xfrm>
        </p:grpSpPr>
        <p:pic>
          <p:nvPicPr>
            <p:cNvPr id="4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83854" y="194515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4" name="TextBox 43">
              <a:hlinkClick r:id="rId4" action="ppaction://hlinksldjump"/>
            </p:cNvPr>
            <p:cNvSpPr txBox="1"/>
            <p:nvPr/>
          </p:nvSpPr>
          <p:spPr>
            <a:xfrm>
              <a:off x="5286380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РЫ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884118" y="1643050"/>
            <a:ext cx="1706622" cy="1207516"/>
            <a:chOff x="6884118" y="1873715"/>
            <a:chExt cx="1706622" cy="1207516"/>
          </a:xfrm>
        </p:grpSpPr>
        <p:pic>
          <p:nvPicPr>
            <p:cNvPr id="4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84118" y="1873715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57" name="TextBox 56">
              <a:hlinkClick r:id="rId5" action="ppaction://hlinksldjump"/>
            </p:cNvPr>
            <p:cNvSpPr txBox="1"/>
            <p:nvPr/>
          </p:nvSpPr>
          <p:spPr>
            <a:xfrm>
              <a:off x="7286644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955293" y="2571744"/>
            <a:ext cx="1706622" cy="1207516"/>
            <a:chOff x="4955293" y="2873847"/>
            <a:chExt cx="1706622" cy="1207516"/>
          </a:xfrm>
        </p:grpSpPr>
        <p:pic>
          <p:nvPicPr>
            <p:cNvPr id="5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55293" y="2873847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0" name="TextBox 59">
              <a:hlinkClick r:id="rId6" action="ppaction://hlinksldjump"/>
            </p:cNvPr>
            <p:cNvSpPr txBox="1"/>
            <p:nvPr/>
          </p:nvSpPr>
          <p:spPr>
            <a:xfrm>
              <a:off x="5357818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955557" y="2500306"/>
            <a:ext cx="1706622" cy="1207516"/>
            <a:chOff x="6955557" y="2802409"/>
            <a:chExt cx="1706622" cy="1207516"/>
          </a:xfrm>
        </p:grpSpPr>
        <p:pic>
          <p:nvPicPr>
            <p:cNvPr id="6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55557" y="280240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3" name="TextBox 62">
              <a:hlinkClick r:id="rId7" action="ppaction://hlinksldjump"/>
            </p:cNvPr>
            <p:cNvSpPr txBox="1"/>
            <p:nvPr/>
          </p:nvSpPr>
          <p:spPr>
            <a:xfrm>
              <a:off x="7358082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961712" y="3429000"/>
            <a:ext cx="1706622" cy="1207516"/>
            <a:chOff x="4961712" y="3802541"/>
            <a:chExt cx="1706622" cy="1207516"/>
          </a:xfrm>
        </p:grpSpPr>
        <p:pic>
          <p:nvPicPr>
            <p:cNvPr id="65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2" y="380254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6" name="TextBox 65">
              <a:hlinkClick r:id="rId8" action="ppaction://hlinksldjump"/>
            </p:cNvPr>
            <p:cNvSpPr txBox="1"/>
            <p:nvPr/>
          </p:nvSpPr>
          <p:spPr>
            <a:xfrm>
              <a:off x="5357818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961976" y="3357562"/>
            <a:ext cx="1706622" cy="1207516"/>
            <a:chOff x="6961976" y="3731103"/>
            <a:chExt cx="1706622" cy="1207516"/>
          </a:xfrm>
        </p:grpSpPr>
        <p:pic>
          <p:nvPicPr>
            <p:cNvPr id="68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6" y="373110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9" name="TextBox 68">
              <a:hlinkClick r:id="rId9" action="ppaction://hlinksldjump"/>
            </p:cNvPr>
            <p:cNvSpPr txBox="1"/>
            <p:nvPr/>
          </p:nvSpPr>
          <p:spPr>
            <a:xfrm>
              <a:off x="7358082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961711" y="4286256"/>
            <a:ext cx="1706622" cy="1207516"/>
            <a:chOff x="4961711" y="4731234"/>
            <a:chExt cx="1706622" cy="1207516"/>
          </a:xfrm>
        </p:grpSpPr>
        <p:pic>
          <p:nvPicPr>
            <p:cNvPr id="71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1" y="4731234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2" name="TextBox 71"/>
            <p:cNvSpPr txBox="1"/>
            <p:nvPr/>
          </p:nvSpPr>
          <p:spPr>
            <a:xfrm>
              <a:off x="5357818" y="4929198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961975" y="4214818"/>
            <a:ext cx="1706622" cy="1207516"/>
            <a:chOff x="6961975" y="4659796"/>
            <a:chExt cx="1706622" cy="1207516"/>
          </a:xfrm>
        </p:grpSpPr>
        <p:pic>
          <p:nvPicPr>
            <p:cNvPr id="74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5" y="4659796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5" name="TextBox 74">
              <a:hlinkClick r:id="rId10" action="ppaction://hlinksldjump"/>
            </p:cNvPr>
            <p:cNvSpPr txBox="1"/>
            <p:nvPr/>
          </p:nvSpPr>
          <p:spPr>
            <a:xfrm>
              <a:off x="7286644" y="4929198"/>
              <a:ext cx="1071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МА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43" name="Picture 2" descr="http://dragonika.spb.ru/diary/wp-content/uploads/pch.jpg"/>
          <p:cNvPicPr>
            <a:picLocks noChangeAspect="1" noChangeArrowheads="1"/>
          </p:cNvPicPr>
          <p:nvPr/>
        </p:nvPicPr>
        <p:blipFill>
          <a:blip r:embed="rId11"/>
          <a:srcRect r="5231"/>
          <a:stretch>
            <a:fillRect/>
          </a:stretch>
        </p:blipFill>
        <p:spPr bwMode="auto">
          <a:xfrm flipH="1">
            <a:off x="357155" y="642917"/>
            <a:ext cx="4000530" cy="5835999"/>
          </a:xfrm>
          <a:prstGeom prst="round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5500694" y="550070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КУРЫ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3" name="Нашивка 82">
            <a:hlinkClick r:id="rId12" action="ppaction://hlinksldjump"/>
          </p:cNvPr>
          <p:cNvSpPr/>
          <p:nvPr/>
        </p:nvSpPr>
        <p:spPr>
          <a:xfrm>
            <a:off x="8501090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Нашивка 83">
            <a:hlinkClick r:id="rId13" action="ppaction://hlinksldjump"/>
          </p:cNvPr>
          <p:cNvSpPr/>
          <p:nvPr/>
        </p:nvSpPr>
        <p:spPr>
          <a:xfrm flipH="1">
            <a:off x="571472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2000232" y="285728"/>
            <a:ext cx="6286544" cy="612648"/>
          </a:xfrm>
          <a:prstGeom prst="wedgeRoundRectCallout">
            <a:avLst>
              <a:gd name="adj1" fmla="val -32050"/>
              <a:gd name="adj2" fmla="val 129330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Отведайте моих пирожков.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285720" y="142852"/>
            <a:ext cx="8643998" cy="6500858"/>
          </a:xfrm>
          <a:prstGeom prst="roundRect">
            <a:avLst>
              <a:gd name="adj" fmla="val 84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4812416" y="857232"/>
            <a:ext cx="1706622" cy="1207516"/>
            <a:chOff x="4812416" y="1016459"/>
            <a:chExt cx="1706622" cy="1207516"/>
          </a:xfrm>
        </p:grpSpPr>
        <p:pic>
          <p:nvPicPr>
            <p:cNvPr id="3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12416" y="101645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37" name="TextBox 36">
              <a:hlinkClick r:id="rId3" action="ppaction://hlinksldjump"/>
            </p:cNvPr>
            <p:cNvSpPr txBox="1"/>
            <p:nvPr/>
          </p:nvSpPr>
          <p:spPr>
            <a:xfrm>
              <a:off x="5214942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812680" y="785794"/>
            <a:ext cx="1706622" cy="1207516"/>
            <a:chOff x="6812680" y="945021"/>
            <a:chExt cx="1706622" cy="1207516"/>
          </a:xfrm>
        </p:grpSpPr>
        <p:pic>
          <p:nvPicPr>
            <p:cNvPr id="3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12680" y="94502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0" name="TextBox 39">
              <a:hlinkClick r:id="rId3" action="ppaction://hlinksldjump"/>
            </p:cNvPr>
            <p:cNvSpPr txBox="1"/>
            <p:nvPr/>
          </p:nvSpPr>
          <p:spPr>
            <a:xfrm>
              <a:off x="7215206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83854" y="1714488"/>
            <a:ext cx="1706622" cy="1207516"/>
            <a:chOff x="4883854" y="1945153"/>
            <a:chExt cx="1706622" cy="1207516"/>
          </a:xfrm>
        </p:grpSpPr>
        <p:pic>
          <p:nvPicPr>
            <p:cNvPr id="4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83854" y="194515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4" name="TextBox 43">
              <a:hlinkClick r:id="rId4" action="ppaction://hlinksldjump"/>
            </p:cNvPr>
            <p:cNvSpPr txBox="1"/>
            <p:nvPr/>
          </p:nvSpPr>
          <p:spPr>
            <a:xfrm>
              <a:off x="5286380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РЫ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884118" y="1643050"/>
            <a:ext cx="1706622" cy="1207516"/>
            <a:chOff x="6884118" y="1873715"/>
            <a:chExt cx="1706622" cy="1207516"/>
          </a:xfrm>
        </p:grpSpPr>
        <p:pic>
          <p:nvPicPr>
            <p:cNvPr id="4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84118" y="1873715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57" name="TextBox 56">
              <a:hlinkClick r:id="rId5" action="ppaction://hlinksldjump"/>
            </p:cNvPr>
            <p:cNvSpPr txBox="1"/>
            <p:nvPr/>
          </p:nvSpPr>
          <p:spPr>
            <a:xfrm>
              <a:off x="7286644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955293" y="2571744"/>
            <a:ext cx="1706622" cy="1207516"/>
            <a:chOff x="4955293" y="2873847"/>
            <a:chExt cx="1706622" cy="1207516"/>
          </a:xfrm>
        </p:grpSpPr>
        <p:pic>
          <p:nvPicPr>
            <p:cNvPr id="5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55293" y="2873847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0" name="TextBox 59">
              <a:hlinkClick r:id="rId6" action="ppaction://hlinksldjump"/>
            </p:cNvPr>
            <p:cNvSpPr txBox="1"/>
            <p:nvPr/>
          </p:nvSpPr>
          <p:spPr>
            <a:xfrm>
              <a:off x="5357818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955557" y="2500306"/>
            <a:ext cx="1706622" cy="1207516"/>
            <a:chOff x="6955557" y="2802409"/>
            <a:chExt cx="1706622" cy="1207516"/>
          </a:xfrm>
        </p:grpSpPr>
        <p:pic>
          <p:nvPicPr>
            <p:cNvPr id="6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55557" y="280240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3" name="TextBox 62">
              <a:hlinkClick r:id="rId7" action="ppaction://hlinksldjump"/>
            </p:cNvPr>
            <p:cNvSpPr txBox="1"/>
            <p:nvPr/>
          </p:nvSpPr>
          <p:spPr>
            <a:xfrm>
              <a:off x="7358082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961712" y="3429000"/>
            <a:ext cx="1706622" cy="1207516"/>
            <a:chOff x="4961712" y="3802541"/>
            <a:chExt cx="1706622" cy="1207516"/>
          </a:xfrm>
        </p:grpSpPr>
        <p:pic>
          <p:nvPicPr>
            <p:cNvPr id="65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2" y="380254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6" name="TextBox 65">
              <a:hlinkClick r:id="rId8" action="ppaction://hlinksldjump"/>
            </p:cNvPr>
            <p:cNvSpPr txBox="1"/>
            <p:nvPr/>
          </p:nvSpPr>
          <p:spPr>
            <a:xfrm>
              <a:off x="5357818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961976" y="3357562"/>
            <a:ext cx="1706622" cy="1207516"/>
            <a:chOff x="6961976" y="3731103"/>
            <a:chExt cx="1706622" cy="1207516"/>
          </a:xfrm>
        </p:grpSpPr>
        <p:pic>
          <p:nvPicPr>
            <p:cNvPr id="68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6" y="373110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9" name="TextBox 68">
              <a:hlinkClick r:id="rId9" action="ppaction://hlinksldjump"/>
            </p:cNvPr>
            <p:cNvSpPr txBox="1"/>
            <p:nvPr/>
          </p:nvSpPr>
          <p:spPr>
            <a:xfrm>
              <a:off x="7358082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961711" y="4286256"/>
            <a:ext cx="1706622" cy="1207516"/>
            <a:chOff x="4961711" y="4731234"/>
            <a:chExt cx="1706622" cy="1207516"/>
          </a:xfrm>
        </p:grpSpPr>
        <p:pic>
          <p:nvPicPr>
            <p:cNvPr id="71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1" y="4731234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2" name="TextBox 71"/>
            <p:cNvSpPr txBox="1"/>
            <p:nvPr/>
          </p:nvSpPr>
          <p:spPr>
            <a:xfrm>
              <a:off x="5357818" y="4929198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961975" y="4214818"/>
            <a:ext cx="1706622" cy="1207516"/>
            <a:chOff x="6961975" y="4659796"/>
            <a:chExt cx="1706622" cy="1207516"/>
          </a:xfrm>
        </p:grpSpPr>
        <p:pic>
          <p:nvPicPr>
            <p:cNvPr id="74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5" y="4659796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5" name="TextBox 74">
              <a:hlinkClick r:id="rId10" action="ppaction://hlinksldjump"/>
            </p:cNvPr>
            <p:cNvSpPr txBox="1"/>
            <p:nvPr/>
          </p:nvSpPr>
          <p:spPr>
            <a:xfrm>
              <a:off x="7286644" y="4929198"/>
              <a:ext cx="1071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МА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572132" y="550070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3" name="Picture 2" descr="http://dragonika.spb.ru/diary/wp-content/uploads/pch.jpg"/>
          <p:cNvPicPr>
            <a:picLocks noChangeAspect="1" noChangeArrowheads="1"/>
          </p:cNvPicPr>
          <p:nvPr/>
        </p:nvPicPr>
        <p:blipFill>
          <a:blip r:embed="rId11"/>
          <a:srcRect r="5231"/>
          <a:stretch>
            <a:fillRect/>
          </a:stretch>
        </p:blipFill>
        <p:spPr bwMode="auto">
          <a:xfrm flipH="1">
            <a:off x="357155" y="642917"/>
            <a:ext cx="4000530" cy="5835999"/>
          </a:xfrm>
          <a:prstGeom prst="roundRect">
            <a:avLst/>
          </a:prstGeom>
          <a:noFill/>
        </p:spPr>
      </p:pic>
      <p:sp>
        <p:nvSpPr>
          <p:cNvPr id="83" name="Нашивка 82">
            <a:hlinkClick r:id="rId12" action="ppaction://hlinksldjump"/>
          </p:cNvPr>
          <p:cNvSpPr/>
          <p:nvPr/>
        </p:nvSpPr>
        <p:spPr>
          <a:xfrm>
            <a:off x="8501090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Нашивка 83">
            <a:hlinkClick r:id="rId13" action="ppaction://hlinksldjump"/>
          </p:cNvPr>
          <p:cNvSpPr/>
          <p:nvPr/>
        </p:nvSpPr>
        <p:spPr>
          <a:xfrm flipH="1">
            <a:off x="571472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2000232" y="285728"/>
            <a:ext cx="6286544" cy="612648"/>
          </a:xfrm>
          <a:prstGeom prst="wedgeRoundRectCallout">
            <a:avLst>
              <a:gd name="adj1" fmla="val -32050"/>
              <a:gd name="adj2" fmla="val 129330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Отведайте моих пирожков.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285720" y="142852"/>
            <a:ext cx="8643998" cy="6500858"/>
          </a:xfrm>
          <a:prstGeom prst="roundRect">
            <a:avLst>
              <a:gd name="adj" fmla="val 84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http://dragonika.spb.ru/diary/wp-content/uploads/pch.jpg"/>
          <p:cNvPicPr>
            <a:picLocks noChangeAspect="1" noChangeArrowheads="1"/>
          </p:cNvPicPr>
          <p:nvPr/>
        </p:nvPicPr>
        <p:blipFill>
          <a:blip r:embed="rId2"/>
          <a:srcRect r="5231"/>
          <a:stretch>
            <a:fillRect/>
          </a:stretch>
        </p:blipFill>
        <p:spPr bwMode="auto">
          <a:xfrm flipH="1">
            <a:off x="357155" y="642917"/>
            <a:ext cx="4000530" cy="5835999"/>
          </a:xfrm>
          <a:prstGeom prst="roundRect">
            <a:avLst/>
          </a:prstGeom>
          <a:noFill/>
        </p:spPr>
      </p:pic>
      <p:grpSp>
        <p:nvGrpSpPr>
          <p:cNvPr id="35" name="Группа 34"/>
          <p:cNvGrpSpPr/>
          <p:nvPr/>
        </p:nvGrpSpPr>
        <p:grpSpPr>
          <a:xfrm>
            <a:off x="4812416" y="857232"/>
            <a:ext cx="1706622" cy="1207516"/>
            <a:chOff x="4812416" y="1016459"/>
            <a:chExt cx="1706622" cy="1207516"/>
          </a:xfrm>
        </p:grpSpPr>
        <p:pic>
          <p:nvPicPr>
            <p:cNvPr id="3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12416" y="101645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37" name="TextBox 36">
              <a:hlinkClick r:id="rId4" action="ppaction://hlinksldjump"/>
            </p:cNvPr>
            <p:cNvSpPr txBox="1"/>
            <p:nvPr/>
          </p:nvSpPr>
          <p:spPr>
            <a:xfrm>
              <a:off x="5214942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812680" y="785794"/>
            <a:ext cx="1706622" cy="1207516"/>
            <a:chOff x="6812680" y="945021"/>
            <a:chExt cx="1706622" cy="1207516"/>
          </a:xfrm>
        </p:grpSpPr>
        <p:pic>
          <p:nvPicPr>
            <p:cNvPr id="3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12680" y="94502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0" name="TextBox 39">
              <a:hlinkClick r:id="rId4" action="ppaction://hlinksldjump"/>
            </p:cNvPr>
            <p:cNvSpPr txBox="1"/>
            <p:nvPr/>
          </p:nvSpPr>
          <p:spPr>
            <a:xfrm>
              <a:off x="7215206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83854" y="1714488"/>
            <a:ext cx="1706622" cy="1207516"/>
            <a:chOff x="4883854" y="1945153"/>
            <a:chExt cx="1706622" cy="1207516"/>
          </a:xfrm>
        </p:grpSpPr>
        <p:pic>
          <p:nvPicPr>
            <p:cNvPr id="4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83854" y="194515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4" name="TextBox 43">
              <a:hlinkClick r:id="rId5" action="ppaction://hlinksldjump"/>
            </p:cNvPr>
            <p:cNvSpPr txBox="1"/>
            <p:nvPr/>
          </p:nvSpPr>
          <p:spPr>
            <a:xfrm>
              <a:off x="5286380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РЫ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884118" y="1643050"/>
            <a:ext cx="1706622" cy="1207516"/>
            <a:chOff x="6884118" y="1873715"/>
            <a:chExt cx="1706622" cy="1207516"/>
          </a:xfrm>
        </p:grpSpPr>
        <p:pic>
          <p:nvPicPr>
            <p:cNvPr id="4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84118" y="1873715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57" name="TextBox 56">
              <a:hlinkClick r:id="rId6" action="ppaction://hlinksldjump"/>
            </p:cNvPr>
            <p:cNvSpPr txBox="1"/>
            <p:nvPr/>
          </p:nvSpPr>
          <p:spPr>
            <a:xfrm>
              <a:off x="7286644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955293" y="2571744"/>
            <a:ext cx="1706622" cy="1207516"/>
            <a:chOff x="4955293" y="2873847"/>
            <a:chExt cx="1706622" cy="1207516"/>
          </a:xfrm>
        </p:grpSpPr>
        <p:pic>
          <p:nvPicPr>
            <p:cNvPr id="5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55293" y="2873847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0" name="TextBox 59">
              <a:hlinkClick r:id="rId7" action="ppaction://hlinksldjump"/>
            </p:cNvPr>
            <p:cNvSpPr txBox="1"/>
            <p:nvPr/>
          </p:nvSpPr>
          <p:spPr>
            <a:xfrm>
              <a:off x="5357818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955557" y="2500306"/>
            <a:ext cx="1706622" cy="1207516"/>
            <a:chOff x="6955557" y="2802409"/>
            <a:chExt cx="1706622" cy="1207516"/>
          </a:xfrm>
        </p:grpSpPr>
        <p:pic>
          <p:nvPicPr>
            <p:cNvPr id="6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55557" y="280240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3" name="TextBox 62">
              <a:hlinkClick r:id="rId8" action="ppaction://hlinksldjump"/>
            </p:cNvPr>
            <p:cNvSpPr txBox="1"/>
            <p:nvPr/>
          </p:nvSpPr>
          <p:spPr>
            <a:xfrm>
              <a:off x="7358082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961712" y="3429000"/>
            <a:ext cx="1706622" cy="1207516"/>
            <a:chOff x="4961712" y="3802541"/>
            <a:chExt cx="1706622" cy="1207516"/>
          </a:xfrm>
        </p:grpSpPr>
        <p:pic>
          <p:nvPicPr>
            <p:cNvPr id="65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2" y="380254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6" name="TextBox 65">
              <a:hlinkClick r:id="rId9" action="ppaction://hlinksldjump"/>
            </p:cNvPr>
            <p:cNvSpPr txBox="1"/>
            <p:nvPr/>
          </p:nvSpPr>
          <p:spPr>
            <a:xfrm>
              <a:off x="5357818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961976" y="3357562"/>
            <a:ext cx="1706622" cy="1207516"/>
            <a:chOff x="6961976" y="3731103"/>
            <a:chExt cx="1706622" cy="1207516"/>
          </a:xfrm>
        </p:grpSpPr>
        <p:pic>
          <p:nvPicPr>
            <p:cNvPr id="68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6" y="373110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9" name="TextBox 68">
              <a:hlinkClick r:id="rId10" action="ppaction://hlinksldjump"/>
            </p:cNvPr>
            <p:cNvSpPr txBox="1"/>
            <p:nvPr/>
          </p:nvSpPr>
          <p:spPr>
            <a:xfrm>
              <a:off x="7358082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961711" y="4286256"/>
            <a:ext cx="1706622" cy="1207516"/>
            <a:chOff x="4961711" y="4731234"/>
            <a:chExt cx="1706622" cy="1207516"/>
          </a:xfrm>
        </p:grpSpPr>
        <p:pic>
          <p:nvPicPr>
            <p:cNvPr id="71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1" y="4731234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2" name="TextBox 71"/>
            <p:cNvSpPr txBox="1"/>
            <p:nvPr/>
          </p:nvSpPr>
          <p:spPr>
            <a:xfrm>
              <a:off x="5357818" y="4929198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961975" y="4214818"/>
            <a:ext cx="1706622" cy="1207516"/>
            <a:chOff x="6961975" y="4659796"/>
            <a:chExt cx="1706622" cy="1207516"/>
          </a:xfrm>
        </p:grpSpPr>
        <p:pic>
          <p:nvPicPr>
            <p:cNvPr id="74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5" y="4659796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5" name="TextBox 74">
              <a:hlinkClick r:id="rId11" action="ppaction://hlinksldjump"/>
            </p:cNvPr>
            <p:cNvSpPr txBox="1"/>
            <p:nvPr/>
          </p:nvSpPr>
          <p:spPr>
            <a:xfrm>
              <a:off x="7286644" y="4929198"/>
              <a:ext cx="1071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МА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500694" y="550070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4" name="Нашивка 83">
            <a:hlinkClick r:id="rId12" action="ppaction://hlinksldjump"/>
          </p:cNvPr>
          <p:cNvSpPr/>
          <p:nvPr/>
        </p:nvSpPr>
        <p:spPr>
          <a:xfrm>
            <a:off x="8501090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Нашивка 84">
            <a:hlinkClick r:id="rId13" action="ppaction://hlinksldjump"/>
          </p:cNvPr>
          <p:cNvSpPr/>
          <p:nvPr/>
        </p:nvSpPr>
        <p:spPr>
          <a:xfrm flipH="1">
            <a:off x="571472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2000232" y="285728"/>
            <a:ext cx="6286544" cy="612648"/>
          </a:xfrm>
          <a:prstGeom prst="wedgeRoundRectCallout">
            <a:avLst>
              <a:gd name="adj1" fmla="val -32050"/>
              <a:gd name="adj2" fmla="val 129330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Отведайте моих пирожков.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285720" y="142852"/>
            <a:ext cx="8643998" cy="6500858"/>
          </a:xfrm>
          <a:prstGeom prst="roundRect">
            <a:avLst>
              <a:gd name="adj" fmla="val 84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4812416" y="857232"/>
            <a:ext cx="1706622" cy="1207516"/>
            <a:chOff x="4812416" y="1016459"/>
            <a:chExt cx="1706622" cy="1207516"/>
          </a:xfrm>
        </p:grpSpPr>
        <p:pic>
          <p:nvPicPr>
            <p:cNvPr id="3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12416" y="101645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37" name="TextBox 36">
              <a:hlinkClick r:id="rId3" action="ppaction://hlinksldjump"/>
            </p:cNvPr>
            <p:cNvSpPr txBox="1"/>
            <p:nvPr/>
          </p:nvSpPr>
          <p:spPr>
            <a:xfrm>
              <a:off x="5214942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812680" y="785794"/>
            <a:ext cx="1706622" cy="1207516"/>
            <a:chOff x="6812680" y="945021"/>
            <a:chExt cx="1706622" cy="1207516"/>
          </a:xfrm>
        </p:grpSpPr>
        <p:pic>
          <p:nvPicPr>
            <p:cNvPr id="3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12680" y="94502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0" name="TextBox 39">
              <a:hlinkClick r:id="rId3" action="ppaction://hlinksldjump"/>
            </p:cNvPr>
            <p:cNvSpPr txBox="1"/>
            <p:nvPr/>
          </p:nvSpPr>
          <p:spPr>
            <a:xfrm>
              <a:off x="7215206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83854" y="1714488"/>
            <a:ext cx="1706622" cy="1207516"/>
            <a:chOff x="4883854" y="1945153"/>
            <a:chExt cx="1706622" cy="1207516"/>
          </a:xfrm>
        </p:grpSpPr>
        <p:pic>
          <p:nvPicPr>
            <p:cNvPr id="4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83854" y="194515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44" name="TextBox 43">
              <a:hlinkClick r:id="rId4" action="ppaction://hlinksldjump"/>
            </p:cNvPr>
            <p:cNvSpPr txBox="1"/>
            <p:nvPr/>
          </p:nvSpPr>
          <p:spPr>
            <a:xfrm>
              <a:off x="5286380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РЫ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884118" y="1643050"/>
            <a:ext cx="1706622" cy="1207516"/>
            <a:chOff x="6884118" y="1873715"/>
            <a:chExt cx="1706622" cy="1207516"/>
          </a:xfrm>
        </p:grpSpPr>
        <p:pic>
          <p:nvPicPr>
            <p:cNvPr id="4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84118" y="1873715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57" name="TextBox 56">
              <a:hlinkClick r:id="rId5" action="ppaction://hlinksldjump"/>
            </p:cNvPr>
            <p:cNvSpPr txBox="1"/>
            <p:nvPr/>
          </p:nvSpPr>
          <p:spPr>
            <a:xfrm>
              <a:off x="7286644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955293" y="2571744"/>
            <a:ext cx="1706622" cy="1207516"/>
            <a:chOff x="4955293" y="2873847"/>
            <a:chExt cx="1706622" cy="1207516"/>
          </a:xfrm>
        </p:grpSpPr>
        <p:pic>
          <p:nvPicPr>
            <p:cNvPr id="5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55293" y="2873847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0" name="TextBox 59">
              <a:hlinkClick r:id="rId6" action="ppaction://hlinksldjump"/>
            </p:cNvPr>
            <p:cNvSpPr txBox="1"/>
            <p:nvPr/>
          </p:nvSpPr>
          <p:spPr>
            <a:xfrm>
              <a:off x="5357818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955557" y="2500306"/>
            <a:ext cx="1706622" cy="1207516"/>
            <a:chOff x="6955557" y="2802409"/>
            <a:chExt cx="1706622" cy="1207516"/>
          </a:xfrm>
        </p:grpSpPr>
        <p:pic>
          <p:nvPicPr>
            <p:cNvPr id="6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55557" y="280240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3" name="TextBox 62">
              <a:hlinkClick r:id="rId7" action="ppaction://hlinksldjump"/>
            </p:cNvPr>
            <p:cNvSpPr txBox="1"/>
            <p:nvPr/>
          </p:nvSpPr>
          <p:spPr>
            <a:xfrm>
              <a:off x="7358082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961712" y="3429000"/>
            <a:ext cx="1706622" cy="1207516"/>
            <a:chOff x="4961712" y="3802541"/>
            <a:chExt cx="1706622" cy="1207516"/>
          </a:xfrm>
        </p:grpSpPr>
        <p:pic>
          <p:nvPicPr>
            <p:cNvPr id="65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2" y="380254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6" name="TextBox 65">
              <a:hlinkClick r:id="rId8" action="ppaction://hlinksldjump"/>
            </p:cNvPr>
            <p:cNvSpPr txBox="1"/>
            <p:nvPr/>
          </p:nvSpPr>
          <p:spPr>
            <a:xfrm>
              <a:off x="5357818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961976" y="3357562"/>
            <a:ext cx="1706622" cy="1207516"/>
            <a:chOff x="6961976" y="3731103"/>
            <a:chExt cx="1706622" cy="1207516"/>
          </a:xfrm>
        </p:grpSpPr>
        <p:pic>
          <p:nvPicPr>
            <p:cNvPr id="68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6" y="373110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69" name="TextBox 68">
              <a:hlinkClick r:id="rId9" action="ppaction://hlinksldjump"/>
            </p:cNvPr>
            <p:cNvSpPr txBox="1"/>
            <p:nvPr/>
          </p:nvSpPr>
          <p:spPr>
            <a:xfrm>
              <a:off x="7358082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961711" y="4286256"/>
            <a:ext cx="1706622" cy="1207516"/>
            <a:chOff x="4961711" y="4731234"/>
            <a:chExt cx="1706622" cy="1207516"/>
          </a:xfrm>
        </p:grpSpPr>
        <p:pic>
          <p:nvPicPr>
            <p:cNvPr id="71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1" y="4731234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2" name="TextBox 71"/>
            <p:cNvSpPr txBox="1"/>
            <p:nvPr/>
          </p:nvSpPr>
          <p:spPr>
            <a:xfrm>
              <a:off x="5357818" y="4929198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961975" y="4214818"/>
            <a:ext cx="1706622" cy="1207516"/>
            <a:chOff x="6961975" y="4659796"/>
            <a:chExt cx="1706622" cy="1207516"/>
          </a:xfrm>
        </p:grpSpPr>
        <p:pic>
          <p:nvPicPr>
            <p:cNvPr id="74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5" y="4659796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75" name="TextBox 74">
              <a:hlinkClick r:id="rId10" action="ppaction://hlinksldjump"/>
            </p:cNvPr>
            <p:cNvSpPr txBox="1"/>
            <p:nvPr/>
          </p:nvSpPr>
          <p:spPr>
            <a:xfrm>
              <a:off x="7286644" y="4929198"/>
              <a:ext cx="1071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МА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572132" y="550070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МАКИ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3" name="Picture 2" descr="http://dragonika.spb.ru/diary/wp-content/uploads/pch.jpg"/>
          <p:cNvPicPr>
            <a:picLocks noChangeAspect="1" noChangeArrowheads="1"/>
          </p:cNvPicPr>
          <p:nvPr/>
        </p:nvPicPr>
        <p:blipFill>
          <a:blip r:embed="rId11"/>
          <a:srcRect r="5231"/>
          <a:stretch>
            <a:fillRect/>
          </a:stretch>
        </p:blipFill>
        <p:spPr bwMode="auto">
          <a:xfrm flipH="1">
            <a:off x="357155" y="642917"/>
            <a:ext cx="4000530" cy="5835999"/>
          </a:xfrm>
          <a:prstGeom prst="roundRect">
            <a:avLst/>
          </a:prstGeom>
          <a:noFill/>
        </p:spPr>
      </p:pic>
      <p:sp>
        <p:nvSpPr>
          <p:cNvPr id="81" name="Нашивка 80">
            <a:hlinkClick r:id="rId12" action="ppaction://hlinksldjump"/>
          </p:cNvPr>
          <p:cNvSpPr/>
          <p:nvPr/>
        </p:nvSpPr>
        <p:spPr>
          <a:xfrm>
            <a:off x="8501090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Нашивка 81">
            <a:hlinkClick r:id="rId13" action="ppaction://hlinksldjump"/>
          </p:cNvPr>
          <p:cNvSpPr/>
          <p:nvPr/>
        </p:nvSpPr>
        <p:spPr>
          <a:xfrm flipH="1">
            <a:off x="571472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2000232" y="285728"/>
            <a:ext cx="6286544" cy="612648"/>
          </a:xfrm>
          <a:prstGeom prst="wedgeRoundRectCallout">
            <a:avLst>
              <a:gd name="adj1" fmla="val -32050"/>
              <a:gd name="adj2" fmla="val 129330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Отведайте моих пирожков.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/>
          <p:cNvGrpSpPr/>
          <p:nvPr/>
        </p:nvGrpSpPr>
        <p:grpSpPr>
          <a:xfrm>
            <a:off x="6715140" y="3571876"/>
            <a:ext cx="1714512" cy="2809236"/>
            <a:chOff x="6715140" y="3571876"/>
            <a:chExt cx="1714512" cy="2809236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6715140" y="3571876"/>
              <a:ext cx="1714512" cy="2286016"/>
              <a:chOff x="6715140" y="3571876"/>
              <a:chExt cx="1714512" cy="2286016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6715140" y="3571876"/>
                <a:ext cx="1714512" cy="2286016"/>
              </a:xfrm>
              <a:prstGeom prst="roundRect">
                <a:avLst>
                  <a:gd name="adj" fmla="val 847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Picture 22" descr="http://im3-tub-ru.yandex.net/i?id=255957060-67-72&amp;n=21"/>
              <p:cNvPicPr>
                <a:picLocks noChangeAspect="1" noChangeArrowheads="1"/>
              </p:cNvPicPr>
              <p:nvPr/>
            </p:nvPicPr>
            <p:blipFill>
              <a:blip r:embed="rId2"/>
              <a:srcRect l="22727"/>
              <a:stretch>
                <a:fillRect/>
              </a:stretch>
            </p:blipFill>
            <p:spPr bwMode="auto">
              <a:xfrm>
                <a:off x="6786588" y="3857638"/>
                <a:ext cx="1214436" cy="1785940"/>
              </a:xfrm>
              <a:prstGeom prst="rect">
                <a:avLst/>
              </a:prstGeom>
              <a:noFill/>
              <a:effectLst>
                <a:softEdge rad="63500"/>
              </a:effectLst>
            </p:spPr>
          </p:pic>
          <p:pic>
            <p:nvPicPr>
              <p:cNvPr id="78" name="Picture 22" descr="http://im3-tub-ru.yandex.net/i?id=255957060-67-72&amp;n=21"/>
              <p:cNvPicPr>
                <a:picLocks noChangeAspect="1" noChangeArrowheads="1"/>
              </p:cNvPicPr>
              <p:nvPr/>
            </p:nvPicPr>
            <p:blipFill>
              <a:blip r:embed="rId2"/>
              <a:srcRect l="22727" r="27272"/>
              <a:stretch>
                <a:fillRect/>
              </a:stretch>
            </p:blipFill>
            <p:spPr bwMode="auto">
              <a:xfrm>
                <a:off x="7572396" y="3857628"/>
                <a:ext cx="785818" cy="1785940"/>
              </a:xfrm>
              <a:prstGeom prst="rect">
                <a:avLst/>
              </a:prstGeom>
              <a:noFill/>
              <a:effectLst>
                <a:softEdge rad="63500"/>
              </a:effectLst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858016" y="5857892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i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НОРЫ</a:t>
              </a:r>
              <a:endParaRPr lang="ru-RU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66" name="Скругленный прямоугольник 65"/>
          <p:cNvSpPr/>
          <p:nvPr/>
        </p:nvSpPr>
        <p:spPr>
          <a:xfrm>
            <a:off x="6715140" y="3571876"/>
            <a:ext cx="1714512" cy="2286016"/>
          </a:xfrm>
          <a:prstGeom prst="roundRect">
            <a:avLst>
              <a:gd name="adj" fmla="val 847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7215206" y="4288810"/>
            <a:ext cx="714380" cy="78837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3200" b="1" spc="50" dirty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714348" y="214290"/>
            <a:ext cx="1714512" cy="2809236"/>
            <a:chOff x="714348" y="214290"/>
            <a:chExt cx="1714512" cy="280923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14348" y="214290"/>
              <a:ext cx="1714512" cy="2286016"/>
              <a:chOff x="285720" y="142852"/>
              <a:chExt cx="1714512" cy="2286016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285720" y="142852"/>
                <a:ext cx="1714512" cy="2286016"/>
              </a:xfrm>
              <a:prstGeom prst="roundRect">
                <a:avLst>
                  <a:gd name="adj" fmla="val 847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Picture 10" descr="http://im6-tub-ru.yandex.net/i?id=66312742-12-72&amp;n=2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314295" y="214290"/>
                <a:ext cx="1614499" cy="2143140"/>
              </a:xfrm>
              <a:prstGeom prst="rect">
                <a:avLst/>
              </a:prstGeom>
              <a:noFill/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857224" y="2500306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i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НОГИ</a:t>
              </a:r>
              <a:endParaRPr lang="ru-RU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57" name="Скругленный прямоугольник 56"/>
          <p:cNvSpPr/>
          <p:nvPr/>
        </p:nvSpPr>
        <p:spPr>
          <a:xfrm>
            <a:off x="714348" y="214290"/>
            <a:ext cx="1714512" cy="2286016"/>
          </a:xfrm>
          <a:prstGeom prst="roundRect">
            <a:avLst>
              <a:gd name="adj" fmla="val 847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2714612" y="214290"/>
            <a:ext cx="1714512" cy="2809236"/>
            <a:chOff x="2714612" y="214290"/>
            <a:chExt cx="1714512" cy="2809236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714612" y="214290"/>
              <a:ext cx="1714512" cy="2286016"/>
              <a:chOff x="2857488" y="214290"/>
              <a:chExt cx="1714512" cy="2286016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2857488" y="214290"/>
                <a:ext cx="1714512" cy="2286016"/>
              </a:xfrm>
              <a:prstGeom prst="roundRect">
                <a:avLst>
                  <a:gd name="adj" fmla="val 847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Picture 6" descr="http://im5-tub-ru.yandex.net/i?id=189424303-38-72&amp;n=21"/>
              <p:cNvPicPr>
                <a:picLocks noChangeAspect="1" noChangeArrowheads="1"/>
              </p:cNvPicPr>
              <p:nvPr/>
            </p:nvPicPr>
            <p:blipFill>
              <a:blip r:embed="rId5"/>
              <a:srcRect r="11556"/>
              <a:stretch>
                <a:fillRect/>
              </a:stretch>
            </p:blipFill>
            <p:spPr bwMode="auto">
              <a:xfrm>
                <a:off x="2893196" y="1142984"/>
                <a:ext cx="1607366" cy="1285884"/>
              </a:xfrm>
              <a:prstGeom prst="rect">
                <a:avLst/>
              </a:prstGeom>
              <a:noFill/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2857488" y="2500306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i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РУКИ</a:t>
              </a:r>
              <a:endParaRPr lang="ru-RU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714876" y="214290"/>
            <a:ext cx="1714512" cy="2809236"/>
            <a:chOff x="4714876" y="214290"/>
            <a:chExt cx="1714512" cy="2809236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4714876" y="214290"/>
              <a:ext cx="1714512" cy="2286016"/>
              <a:chOff x="5357818" y="214290"/>
              <a:chExt cx="1714512" cy="2286016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5357818" y="214290"/>
                <a:ext cx="1714512" cy="2286016"/>
              </a:xfrm>
              <a:prstGeom prst="roundRect">
                <a:avLst>
                  <a:gd name="adj" fmla="val 847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" name="Picture 4" descr="http://im4-tub-ru.yandex.net/i?id=226587889-68-72&amp;n=2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429256" y="597903"/>
                <a:ext cx="1573541" cy="1616651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4857752" y="2500306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i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КУРЫ</a:t>
              </a:r>
              <a:endParaRPr lang="ru-RU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6643712" y="214290"/>
            <a:ext cx="1928816" cy="2809236"/>
            <a:chOff x="6643712" y="214290"/>
            <a:chExt cx="1928816" cy="280923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643712" y="214290"/>
              <a:ext cx="1928816" cy="2286016"/>
              <a:chOff x="7786720" y="214290"/>
              <a:chExt cx="1928816" cy="2286016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7858148" y="214290"/>
                <a:ext cx="1714512" cy="2286016"/>
              </a:xfrm>
              <a:prstGeom prst="roundRect">
                <a:avLst>
                  <a:gd name="adj" fmla="val 847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" name="Группа 10"/>
              <p:cNvGrpSpPr/>
              <p:nvPr/>
            </p:nvGrpSpPr>
            <p:grpSpPr>
              <a:xfrm>
                <a:off x="7786720" y="714366"/>
                <a:ext cx="1928816" cy="1500188"/>
                <a:chOff x="3428992" y="7358090"/>
                <a:chExt cx="1928816" cy="1500188"/>
              </a:xfrm>
            </p:grpSpPr>
            <p:pic>
              <p:nvPicPr>
                <p:cNvPr id="12" name="Picture 18" descr="http://im4-tub-ru.yandex.net/i?id=215551049-01-72&amp;n=21"/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428992" y="7429528"/>
                  <a:ext cx="1428750" cy="14287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" name="Picture 20" descr="http://im4-tub-ru.yandex.net/i?id=215551049-01-72&amp;n=21"/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929058" y="7358090"/>
                  <a:ext cx="1428750" cy="142875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43" name="TextBox 42"/>
            <p:cNvSpPr txBox="1"/>
            <p:nvPr/>
          </p:nvSpPr>
          <p:spPr>
            <a:xfrm>
              <a:off x="6858016" y="2500306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i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ГИРИ</a:t>
              </a:r>
              <a:endParaRPr lang="ru-RU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714348" y="3571876"/>
            <a:ext cx="1714512" cy="2809236"/>
            <a:chOff x="714348" y="3571876"/>
            <a:chExt cx="1714512" cy="2809236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14348" y="3571876"/>
              <a:ext cx="1714512" cy="2286016"/>
              <a:chOff x="714348" y="3571876"/>
              <a:chExt cx="1714512" cy="2286016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14348" y="3571876"/>
                <a:ext cx="1714512" cy="2286016"/>
              </a:xfrm>
              <a:prstGeom prst="roundRect">
                <a:avLst>
                  <a:gd name="adj" fmla="val 847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Picture 12" descr="http://im2-tub-ru.yandex.net/i?id=134171169-15-72&amp;n=21"/>
              <p:cNvPicPr>
                <a:picLocks noChangeAspect="1" noChangeArrowheads="1"/>
              </p:cNvPicPr>
              <p:nvPr/>
            </p:nvPicPr>
            <p:blipFill>
              <a:blip r:embed="rId8"/>
              <a:srcRect l="9956" r="10397"/>
              <a:stretch>
                <a:fillRect/>
              </a:stretch>
            </p:blipFill>
            <p:spPr bwMode="auto">
              <a:xfrm>
                <a:off x="714348" y="3929066"/>
                <a:ext cx="1714512" cy="1428750"/>
              </a:xfrm>
              <a:prstGeom prst="rect">
                <a:avLst/>
              </a:prstGeom>
              <a:noFill/>
              <a:effectLst>
                <a:softEdge rad="63500"/>
              </a:effectLst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857224" y="5857892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i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КИНО</a:t>
              </a:r>
              <a:endParaRPr lang="ru-RU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714612" y="3571876"/>
            <a:ext cx="1714512" cy="2809236"/>
            <a:chOff x="2714612" y="3571876"/>
            <a:chExt cx="1714512" cy="2809236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2714612" y="3571876"/>
              <a:ext cx="1714512" cy="2286016"/>
              <a:chOff x="2714612" y="3571876"/>
              <a:chExt cx="1714512" cy="2286016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2714612" y="3571876"/>
                <a:ext cx="1714512" cy="2286016"/>
              </a:xfrm>
              <a:prstGeom prst="roundRect">
                <a:avLst>
                  <a:gd name="adj" fmla="val 847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14" descr="http://im5-tub-ru.yandex.net/i?id=182110768-03-72&amp;n=2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765105" y="4214828"/>
                <a:ext cx="1592581" cy="1571626"/>
              </a:xfrm>
              <a:prstGeom prst="rect">
                <a:avLst/>
              </a:prstGeom>
              <a:noFill/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2857488" y="5857892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i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МАКИ</a:t>
              </a:r>
              <a:endParaRPr lang="ru-RU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714876" y="3571876"/>
            <a:ext cx="1714512" cy="2809236"/>
            <a:chOff x="4714876" y="3571876"/>
            <a:chExt cx="1714512" cy="2809236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4714876" y="3571876"/>
              <a:ext cx="1714512" cy="2286016"/>
              <a:chOff x="4714876" y="3571876"/>
              <a:chExt cx="1714512" cy="2286016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4714876" y="3571876"/>
                <a:ext cx="1714512" cy="2286016"/>
              </a:xfrm>
              <a:prstGeom prst="roundRect">
                <a:avLst>
                  <a:gd name="adj" fmla="val 847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Picture 16" descr="http://im3-tub-ru.yandex.net/i?id=111609976-15-72&amp;n=2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786314" y="4143380"/>
                <a:ext cx="1571636" cy="1143802"/>
              </a:xfrm>
              <a:prstGeom prst="rect">
                <a:avLst/>
              </a:prstGeom>
              <a:noFill/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4857752" y="5857892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i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КОНИ</a:t>
              </a:r>
              <a:endParaRPr lang="ru-RU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60" name="Скругленный прямоугольник 59"/>
          <p:cNvSpPr/>
          <p:nvPr/>
        </p:nvSpPr>
        <p:spPr>
          <a:xfrm>
            <a:off x="2714612" y="214290"/>
            <a:ext cx="1714512" cy="2286016"/>
          </a:xfrm>
          <a:prstGeom prst="roundRect">
            <a:avLst>
              <a:gd name="adj" fmla="val 847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714876" y="214290"/>
            <a:ext cx="1714512" cy="2286016"/>
          </a:xfrm>
          <a:prstGeom prst="roundRect">
            <a:avLst>
              <a:gd name="adj" fmla="val 847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715140" y="214290"/>
            <a:ext cx="1714512" cy="2286016"/>
          </a:xfrm>
          <a:prstGeom prst="roundRect">
            <a:avLst>
              <a:gd name="adj" fmla="val 847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14348" y="3571876"/>
            <a:ext cx="1714512" cy="2286016"/>
          </a:xfrm>
          <a:prstGeom prst="roundRect">
            <a:avLst>
              <a:gd name="adj" fmla="val 847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714612" y="3571876"/>
            <a:ext cx="1714512" cy="2286016"/>
          </a:xfrm>
          <a:prstGeom prst="roundRect">
            <a:avLst>
              <a:gd name="adj" fmla="val 847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714876" y="3571876"/>
            <a:ext cx="1714512" cy="2286016"/>
          </a:xfrm>
          <a:prstGeom prst="roundRect">
            <a:avLst>
              <a:gd name="adj" fmla="val 847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214414" y="928670"/>
            <a:ext cx="714380" cy="78837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3200" b="1" spc="50" dirty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14678" y="926116"/>
            <a:ext cx="714380" cy="78837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200" b="1" spc="50" dirty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14942" y="931224"/>
            <a:ext cx="714380" cy="78837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3200" b="1" spc="50" dirty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15206" y="928670"/>
            <a:ext cx="714380" cy="78837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3200" b="1" spc="50" dirty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14414" y="4288810"/>
            <a:ext cx="714380" cy="78837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3200" b="1" spc="50" dirty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14678" y="4286256"/>
            <a:ext cx="714380" cy="78837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3200" b="1" spc="50" dirty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14942" y="4291364"/>
            <a:ext cx="714380" cy="78837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3200" b="1" spc="50" dirty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9" name="Нашивка 78">
            <a:hlinkClick r:id="rId11" action="ppaction://hlinksldjump"/>
          </p:cNvPr>
          <p:cNvSpPr/>
          <p:nvPr/>
        </p:nvSpPr>
        <p:spPr>
          <a:xfrm>
            <a:off x="8501090" y="6572272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Нашивка 79">
            <a:hlinkClick r:id="rId12" action="ppaction://hlinksldjump"/>
          </p:cNvPr>
          <p:cNvSpPr/>
          <p:nvPr/>
        </p:nvSpPr>
        <p:spPr>
          <a:xfrm flipH="1">
            <a:off x="571472" y="6572272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66" grpId="0" animBg="1"/>
      <p:bldP spid="75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ovetskiymultik.at.ua/_ph/253/588375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53603"/>
            <a:ext cx="9501254" cy="712593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http://sovetskiymultik.at.ua/_ph/253/9027318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5" y="-107183"/>
            <a:ext cx="9572694" cy="717952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4" descr="http://sovetskiymultik.at.ua/_ph/253/3019173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3" y="-196479"/>
            <a:ext cx="9644130" cy="723309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http://uakino.net/images/2896/scree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1034" y="-214338"/>
            <a:ext cx="9739382" cy="730453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http://sovetskiymultik.at.ua/_ph/253/8791974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14346" y="-125043"/>
            <a:ext cx="9644130" cy="723309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2" descr="http://img.labirint.ru/images/comments_pic/0847/02lab9hfr1226949326.jpg"/>
          <p:cNvPicPr>
            <a:picLocks noChangeAspect="1" noChangeArrowheads="1"/>
          </p:cNvPicPr>
          <p:nvPr/>
        </p:nvPicPr>
        <p:blipFill>
          <a:blip r:embed="rId7"/>
          <a:srcRect l="51563" r="-3126"/>
          <a:stretch>
            <a:fillRect/>
          </a:stretch>
        </p:blipFill>
        <p:spPr bwMode="auto">
          <a:xfrm>
            <a:off x="4429124" y="323867"/>
            <a:ext cx="4436291" cy="6248405"/>
          </a:xfrm>
          <a:prstGeom prst="roundRect">
            <a:avLst>
              <a:gd name="adj" fmla="val 35077"/>
            </a:avLst>
          </a:prstGeom>
          <a:noFill/>
          <a:effectLst>
            <a:softEdge rad="317500"/>
          </a:effectLst>
        </p:spPr>
      </p:pic>
      <p:pic>
        <p:nvPicPr>
          <p:cNvPr id="5" name="Picture 2" descr="http://sovetskiymultik.at.ua/_ph/253/407654813.jpg"/>
          <p:cNvPicPr>
            <a:picLocks noChangeAspect="1" noChangeArrowheads="1"/>
          </p:cNvPicPr>
          <p:nvPr/>
        </p:nvPicPr>
        <p:blipFill>
          <a:blip r:embed="rId8"/>
          <a:srcRect l="30202" r="1416"/>
          <a:stretch>
            <a:fillRect/>
          </a:stretch>
        </p:blipFill>
        <p:spPr bwMode="auto">
          <a:xfrm flipH="1">
            <a:off x="436976" y="2071678"/>
            <a:ext cx="3777834" cy="41434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Рисунок1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rcRect t="10406" b="20915"/>
          <a:stretch>
            <a:fillRect/>
          </a:stretch>
        </p:blipFill>
        <p:spPr>
          <a:xfrm>
            <a:off x="0" y="-24"/>
            <a:ext cx="9144000" cy="4714908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622" name="Picture 22" descr="http://im4-tub-ru.yandex.net/i?id=85357647-61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785926"/>
            <a:ext cx="1365416" cy="14322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5628" name="Picture 28" descr="http://im2-tub-ru.yandex.net/i?id=135136376-01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930044"/>
            <a:ext cx="1285884" cy="9273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5646" name="Picture 46" descr="http://im1-tub-ru.yandex.net/i?id=16565083-06-72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8105" y="2214554"/>
            <a:ext cx="1365895" cy="105610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grpSp>
        <p:nvGrpSpPr>
          <p:cNvPr id="36" name="Группа 35"/>
          <p:cNvGrpSpPr/>
          <p:nvPr/>
        </p:nvGrpSpPr>
        <p:grpSpPr>
          <a:xfrm>
            <a:off x="2714612" y="1285860"/>
            <a:ext cx="928694" cy="571504"/>
            <a:chOff x="1501503" y="4500570"/>
            <a:chExt cx="2177767" cy="1408507"/>
          </a:xfrm>
          <a:effectLst>
            <a:glow rad="101600">
              <a:srgbClr val="FF0000">
                <a:alpha val="60000"/>
              </a:srgbClr>
            </a:glow>
          </a:effectLst>
        </p:grpSpPr>
        <p:pic>
          <p:nvPicPr>
            <p:cNvPr id="25668" name="Picture 68" descr="http://pixabay.com/static/uploads/photo/2012/04/10/22/46/red-26734_640.png?i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14546" y="4500570"/>
              <a:ext cx="1464724" cy="1000132"/>
            </a:xfrm>
            <a:prstGeom prst="rect">
              <a:avLst/>
            </a:prstGeom>
            <a:noFill/>
          </p:spPr>
        </p:pic>
        <p:pic>
          <p:nvPicPr>
            <p:cNvPr id="25666" name="Picture 66" descr="http://img0.liveinternet.ru/images/attach/c/1/60/490/60490545_db7c81231df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530398">
              <a:off x="1501503" y="4908945"/>
              <a:ext cx="1459483" cy="1000132"/>
            </a:xfrm>
            <a:prstGeom prst="rect">
              <a:avLst/>
            </a:prstGeom>
            <a:noFill/>
          </p:spPr>
        </p:pic>
      </p:grpSp>
      <p:pic>
        <p:nvPicPr>
          <p:cNvPr id="17410" name="Picture 2" descr="http://www.kharkov.info/files/imagecache/screen/images/events/171320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9060" y="1571612"/>
            <a:ext cx="1236990" cy="9286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grpSp>
        <p:nvGrpSpPr>
          <p:cNvPr id="31" name="Группа 30"/>
          <p:cNvGrpSpPr/>
          <p:nvPr/>
        </p:nvGrpSpPr>
        <p:grpSpPr>
          <a:xfrm>
            <a:off x="0" y="3214686"/>
            <a:ext cx="2000232" cy="1087887"/>
            <a:chOff x="2143108" y="1349916"/>
            <a:chExt cx="3570113" cy="1702012"/>
          </a:xfrm>
          <a:effectLst>
            <a:glow rad="101600">
              <a:schemeClr val="bg1">
                <a:alpha val="60000"/>
              </a:schemeClr>
            </a:glow>
          </a:effectLst>
        </p:grpSpPr>
        <p:pic>
          <p:nvPicPr>
            <p:cNvPr id="17416" name="Picture 8" descr="http://multybox.ru/products_pictures/2188poles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3108" y="1349916"/>
              <a:ext cx="2386029" cy="1693484"/>
            </a:xfrm>
            <a:prstGeom prst="rect">
              <a:avLst/>
            </a:prstGeom>
            <a:noFill/>
          </p:spPr>
        </p:pic>
        <p:pic>
          <p:nvPicPr>
            <p:cNvPr id="17418" name="Picture 10" descr="http://sksz.ru/d/26909/d/7_1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000" t="6667" r="14999" b="23333"/>
            <a:stretch>
              <a:fillRect/>
            </a:stretch>
          </p:blipFill>
          <p:spPr bwMode="auto">
            <a:xfrm>
              <a:off x="3634376" y="1492793"/>
              <a:ext cx="2078845" cy="1559135"/>
            </a:xfrm>
            <a:prstGeom prst="rect">
              <a:avLst/>
            </a:prstGeom>
            <a:noFill/>
          </p:spPr>
        </p:pic>
      </p:grpSp>
      <p:grpSp>
        <p:nvGrpSpPr>
          <p:cNvPr id="37" name="Группа 36"/>
          <p:cNvGrpSpPr/>
          <p:nvPr/>
        </p:nvGrpSpPr>
        <p:grpSpPr>
          <a:xfrm>
            <a:off x="6500826" y="2000240"/>
            <a:ext cx="1357322" cy="928694"/>
            <a:chOff x="4631281" y="1571612"/>
            <a:chExt cx="1478658" cy="1071570"/>
          </a:xfrm>
          <a:effectLst>
            <a:glow rad="101600">
              <a:schemeClr val="bg1">
                <a:alpha val="60000"/>
              </a:schemeClr>
            </a:glow>
          </a:effectLst>
        </p:grpSpPr>
        <p:pic>
          <p:nvPicPr>
            <p:cNvPr id="17424" name="Picture 16" descr="http://www.yacht-steel.com/images/articles/foto3/rettungsring_geprueft_3_fl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31281" y="1571612"/>
              <a:ext cx="1037873" cy="1000132"/>
            </a:xfrm>
            <a:prstGeom prst="rect">
              <a:avLst/>
            </a:prstGeom>
            <a:noFill/>
          </p:spPr>
        </p:pic>
        <p:pic>
          <p:nvPicPr>
            <p:cNvPr id="35" name="Picture 16" descr="http://www.yacht-steel.com/images/articles/foto3/rettungsring_geprueft_3_fl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1643050"/>
              <a:ext cx="1037873" cy="1000132"/>
            </a:xfrm>
            <a:prstGeom prst="rect">
              <a:avLst/>
            </a:prstGeom>
            <a:noFill/>
          </p:spPr>
        </p:pic>
      </p:grpSp>
      <p:pic>
        <p:nvPicPr>
          <p:cNvPr id="46" name="Picture 28" descr="http://im2-tub-ru.yandex.net/i?id=135136376-01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5442316"/>
            <a:ext cx="1071570" cy="772766"/>
          </a:xfrm>
          <a:prstGeom prst="rect">
            <a:avLst/>
          </a:prstGeom>
          <a:noFill/>
          <a:effectLst/>
        </p:spPr>
      </p:pic>
      <p:pic>
        <p:nvPicPr>
          <p:cNvPr id="47" name="Picture 2" descr="http://www.kharkov.info/files/imagecache/screen/images/events/1713200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9" y="4839297"/>
            <a:ext cx="785817" cy="589967"/>
          </a:xfrm>
          <a:prstGeom prst="rect">
            <a:avLst/>
          </a:prstGeom>
          <a:noFill/>
          <a:effectLst>
            <a:glow rad="139700">
              <a:schemeClr val="bg1">
                <a:lumMod val="75000"/>
                <a:alpha val="40000"/>
              </a:schemeClr>
            </a:glow>
          </a:effectLst>
        </p:spPr>
      </p:pic>
      <p:grpSp>
        <p:nvGrpSpPr>
          <p:cNvPr id="49" name="Группа 48"/>
          <p:cNvGrpSpPr/>
          <p:nvPr/>
        </p:nvGrpSpPr>
        <p:grpSpPr>
          <a:xfrm>
            <a:off x="2000232" y="6143644"/>
            <a:ext cx="1071570" cy="571504"/>
            <a:chOff x="2143108" y="1349916"/>
            <a:chExt cx="3570113" cy="1702012"/>
          </a:xfrm>
          <a:effectLst/>
        </p:grpSpPr>
        <p:pic>
          <p:nvPicPr>
            <p:cNvPr id="50" name="Picture 8" descr="http://multybox.ru/products_pictures/2188poles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3108" y="1349916"/>
              <a:ext cx="2386029" cy="1693484"/>
            </a:xfrm>
            <a:prstGeom prst="rect">
              <a:avLst/>
            </a:prstGeom>
            <a:noFill/>
          </p:spPr>
        </p:pic>
        <p:pic>
          <p:nvPicPr>
            <p:cNvPr id="51" name="Picture 10" descr="http://sksz.ru/d/26909/d/7_1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000" t="6667" r="14999" b="23333"/>
            <a:stretch>
              <a:fillRect/>
            </a:stretch>
          </p:blipFill>
          <p:spPr bwMode="auto">
            <a:xfrm>
              <a:off x="3634376" y="1492793"/>
              <a:ext cx="2078845" cy="1559135"/>
            </a:xfrm>
            <a:prstGeom prst="rect">
              <a:avLst/>
            </a:prstGeom>
            <a:noFill/>
          </p:spPr>
        </p:pic>
      </p:grpSp>
      <p:grpSp>
        <p:nvGrpSpPr>
          <p:cNvPr id="55" name="Группа 54"/>
          <p:cNvGrpSpPr/>
          <p:nvPr/>
        </p:nvGrpSpPr>
        <p:grpSpPr>
          <a:xfrm>
            <a:off x="5143504" y="5643578"/>
            <a:ext cx="857256" cy="571504"/>
            <a:chOff x="4631281" y="1571612"/>
            <a:chExt cx="1478658" cy="1071570"/>
          </a:xfrm>
          <a:effectLst/>
        </p:grpSpPr>
        <p:pic>
          <p:nvPicPr>
            <p:cNvPr id="56" name="Picture 16" descr="http://www.yacht-steel.com/images/articles/foto3/rettungsring_geprueft_3_fl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31281" y="1571612"/>
              <a:ext cx="1037873" cy="1000132"/>
            </a:xfrm>
            <a:prstGeom prst="rect">
              <a:avLst/>
            </a:prstGeom>
            <a:noFill/>
          </p:spPr>
        </p:pic>
        <p:pic>
          <p:nvPicPr>
            <p:cNvPr id="57" name="Picture 16" descr="http://www.yacht-steel.com/images/articles/foto3/rettungsring_geprueft_3_fl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1643050"/>
              <a:ext cx="1037873" cy="1000132"/>
            </a:xfrm>
            <a:prstGeom prst="rect">
              <a:avLst/>
            </a:prstGeom>
            <a:noFill/>
          </p:spPr>
        </p:pic>
      </p:grpSp>
      <p:grpSp>
        <p:nvGrpSpPr>
          <p:cNvPr id="58" name="Группа 57"/>
          <p:cNvGrpSpPr/>
          <p:nvPr/>
        </p:nvGrpSpPr>
        <p:grpSpPr>
          <a:xfrm>
            <a:off x="8215338" y="6286520"/>
            <a:ext cx="857256" cy="500066"/>
            <a:chOff x="1501503" y="4500570"/>
            <a:chExt cx="2177767" cy="1408507"/>
          </a:xfrm>
          <a:effectLst/>
        </p:grpSpPr>
        <p:pic>
          <p:nvPicPr>
            <p:cNvPr id="59" name="Picture 68" descr="http://pixabay.com/static/uploads/photo/2012/04/10/22/46/red-26734_640.png?i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214546" y="4500570"/>
              <a:ext cx="1464724" cy="1000132"/>
            </a:xfrm>
            <a:prstGeom prst="rect">
              <a:avLst/>
            </a:prstGeom>
            <a:noFill/>
          </p:spPr>
        </p:pic>
        <p:pic>
          <p:nvPicPr>
            <p:cNvPr id="60" name="Picture 66" descr="http://img0.liveinternet.ru/images/attach/c/1/60/490/60490545_db7c81231df0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1530398">
              <a:off x="1501503" y="4908945"/>
              <a:ext cx="1459483" cy="1000132"/>
            </a:xfrm>
            <a:prstGeom prst="rect">
              <a:avLst/>
            </a:prstGeom>
            <a:noFill/>
          </p:spPr>
        </p:pic>
      </p:grpSp>
      <p:grpSp>
        <p:nvGrpSpPr>
          <p:cNvPr id="111" name="Группа 110"/>
          <p:cNvGrpSpPr/>
          <p:nvPr/>
        </p:nvGrpSpPr>
        <p:grpSpPr>
          <a:xfrm>
            <a:off x="71406" y="4929198"/>
            <a:ext cx="1928794" cy="500066"/>
            <a:chOff x="71406" y="4929198"/>
            <a:chExt cx="1928794" cy="50006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71406" y="4929198"/>
              <a:ext cx="1928794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142844" y="5000636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500034" y="5000636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57224" y="5000636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1214414" y="5000636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571604" y="5000636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71406" y="5572140"/>
            <a:ext cx="1928794" cy="500066"/>
            <a:chOff x="71406" y="5572140"/>
            <a:chExt cx="1928794" cy="50006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1406" y="5572140"/>
              <a:ext cx="1928794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142844" y="5643578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500034" y="564357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857224" y="564357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214414" y="564357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1571604" y="564357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3143240" y="4929198"/>
            <a:ext cx="1928794" cy="500066"/>
            <a:chOff x="3143240" y="5218447"/>
            <a:chExt cx="1928794" cy="50006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143240" y="5218447"/>
              <a:ext cx="1928794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3214678" y="5289885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3571868" y="5289885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3929058" y="5289885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286248" y="5289885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4643438" y="5289885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3143240" y="5715016"/>
            <a:ext cx="1928794" cy="500066"/>
            <a:chOff x="3143240" y="6000768"/>
            <a:chExt cx="1928794" cy="50006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143240" y="6000768"/>
              <a:ext cx="1928794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3214678" y="6072206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3571868" y="6072206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3929058" y="6072206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4286248" y="6072206"/>
              <a:ext cx="285752" cy="28575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643438" y="6072206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71406" y="6215082"/>
            <a:ext cx="1928794" cy="500066"/>
            <a:chOff x="71406" y="6215082"/>
            <a:chExt cx="1928794" cy="50006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1406" y="6215082"/>
              <a:ext cx="1928794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142844" y="6286520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500034" y="6286520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857224" y="6286520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1214414" y="6286520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1571604" y="6286520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143636" y="4929198"/>
            <a:ext cx="1928794" cy="500066"/>
            <a:chOff x="6143636" y="4929198"/>
            <a:chExt cx="1928794" cy="50006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143636" y="4929198"/>
              <a:ext cx="1928794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215074" y="5000636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572264" y="5000636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929454" y="5000636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7286644" y="5000636"/>
              <a:ext cx="285752" cy="28575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7643834" y="5000636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6143636" y="5572140"/>
            <a:ext cx="1928794" cy="500066"/>
            <a:chOff x="6143636" y="5572140"/>
            <a:chExt cx="1928794" cy="500066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6143636" y="5572140"/>
              <a:ext cx="1928794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6215074" y="564357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6572264" y="564357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6929454" y="5643578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286644" y="5643578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7643834" y="564357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6143636" y="6215082"/>
            <a:ext cx="1928794" cy="500066"/>
            <a:chOff x="6143636" y="6215082"/>
            <a:chExt cx="1928794" cy="50006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6143636" y="6215082"/>
              <a:ext cx="1928794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6215074" y="6286520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6572264" y="6286520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6929454" y="6286520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286644" y="6286520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643834" y="6286520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386" name="Picture 2" descr="http://www.nextonmarket.com/u/7600/p/640x480/6283328b614503a133921171ac96d911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57916" y="1143016"/>
            <a:ext cx="1000100" cy="10001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2" name="Picture 46" descr="http://im1-tub-ru.yandex.net/i?id=16565083-06-72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5500702"/>
            <a:ext cx="831539" cy="642942"/>
          </a:xfrm>
          <a:prstGeom prst="rect">
            <a:avLst/>
          </a:prstGeom>
          <a:noFill/>
        </p:spPr>
      </p:pic>
      <p:pic>
        <p:nvPicPr>
          <p:cNvPr id="103" name="Picture 22" descr="http://im4-tub-ru.yandex.net/i?id=85357647-61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714884"/>
            <a:ext cx="857256" cy="899221"/>
          </a:xfrm>
          <a:prstGeom prst="rect">
            <a:avLst/>
          </a:prstGeom>
          <a:noFill/>
        </p:spPr>
      </p:pic>
      <p:pic>
        <p:nvPicPr>
          <p:cNvPr id="104" name="Picture 2" descr="http://www.nextonmarket.com/u/7600/p/640x480/6283328b614503a133921171ac96d911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15338" y="4786322"/>
            <a:ext cx="714348" cy="714348"/>
          </a:xfrm>
          <a:prstGeom prst="rect">
            <a:avLst/>
          </a:prstGeom>
          <a:noFill/>
        </p:spPr>
      </p:pic>
      <p:sp>
        <p:nvSpPr>
          <p:cNvPr id="105" name="Скругленная прямоугольная выноска 104"/>
          <p:cNvSpPr/>
          <p:nvPr/>
        </p:nvSpPr>
        <p:spPr>
          <a:xfrm>
            <a:off x="1428728" y="71414"/>
            <a:ext cx="5286412" cy="500066"/>
          </a:xfrm>
          <a:prstGeom prst="wedgeRoundRectCallout">
            <a:avLst>
              <a:gd name="adj1" fmla="val 1408"/>
              <a:gd name="adj2" fmla="val 24808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Очистите мои берега.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4" name="Нашивка 113">
            <a:hlinkClick r:id="rId20" action="ppaction://hlinksldjump"/>
          </p:cNvPr>
          <p:cNvSpPr/>
          <p:nvPr/>
        </p:nvSpPr>
        <p:spPr>
          <a:xfrm>
            <a:off x="4572000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2571736" y="6550247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Нажмите на соответствующие схемы.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zkola.ru/pars_docs/refs/722/721737/721737_html_40c7b40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00042"/>
            <a:ext cx="3929090" cy="5952573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9156" name="Picture 4" descr="http://im7-tub-ru.yandex.net/i?id=210022632-46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7611" y="5500702"/>
            <a:ext cx="791056" cy="78581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8196" name="Picture 4" descr="http://www.arinasorokina.ru/dnevnik-fotografa/wp-content/uploads/2012/05/jabloko-clipart-264x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2172" y="5929330"/>
            <a:ext cx="493943" cy="561299"/>
          </a:xfrm>
          <a:prstGeom prst="rect">
            <a:avLst/>
          </a:prstGeom>
          <a:noFill/>
          <a:effectLst/>
        </p:spPr>
      </p:pic>
      <p:pic>
        <p:nvPicPr>
          <p:cNvPr id="12" name="Picture 4" descr="http://im7-tub-ru.yandex.net/i?id=210022632-46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214950"/>
            <a:ext cx="791056" cy="78581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3" name="Picture 4" descr="http://im7-tub-ru.yandex.net/i?id=210022632-46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743" y="4500570"/>
            <a:ext cx="791056" cy="78581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4" name="Picture 4" descr="http://im7-tub-ru.yandex.net/i?id=210022632-46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0751" y="5715016"/>
            <a:ext cx="791056" cy="78581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5" name="Picture 4" descr="http://im7-tub-ru.yandex.net/i?id=210022632-46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5286388"/>
            <a:ext cx="791056" cy="78581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6" name="Picture 4" descr="http://www.arinasorokina.ru/dnevnik-fotografa/wp-content/uploads/2012/05/jabloko-clipart-264x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5074" y="4929198"/>
            <a:ext cx="493943" cy="561299"/>
          </a:xfrm>
          <a:prstGeom prst="rect">
            <a:avLst/>
          </a:prstGeom>
          <a:noFill/>
          <a:effectLst/>
        </p:spPr>
      </p:pic>
      <p:pic>
        <p:nvPicPr>
          <p:cNvPr id="17" name="Picture 4" descr="http://www.arinasorokina.ru/dnevnik-fotografa/wp-content/uploads/2012/05/jabloko-clipart-264x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5010841"/>
            <a:ext cx="493943" cy="561299"/>
          </a:xfrm>
          <a:prstGeom prst="rect">
            <a:avLst/>
          </a:prstGeom>
          <a:noFill/>
          <a:effectLst/>
        </p:spPr>
      </p:pic>
      <p:pic>
        <p:nvPicPr>
          <p:cNvPr id="18" name="Picture 4" descr="http://www.arinasorokina.ru/dnevnik-fotografa/wp-content/uploads/2012/05/jabloko-clipart-264x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7081" y="6000768"/>
            <a:ext cx="493943" cy="561299"/>
          </a:xfrm>
          <a:prstGeom prst="rect">
            <a:avLst/>
          </a:prstGeom>
          <a:noFill/>
          <a:effectLst/>
        </p:spPr>
      </p:pic>
      <p:pic>
        <p:nvPicPr>
          <p:cNvPr id="19" name="Picture 4" descr="http://im7-tub-ru.yandex.net/i?id=210022632-46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4572008"/>
            <a:ext cx="791056" cy="78581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0" name="Picture 4" descr="http://www.arinasorokina.ru/dnevnik-fotografa/wp-content/uploads/2012/05/jabloko-clipart-264x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5143512"/>
            <a:ext cx="493943" cy="561299"/>
          </a:xfrm>
          <a:prstGeom prst="rect">
            <a:avLst/>
          </a:prstGeom>
          <a:noFill/>
          <a:effectLst/>
        </p:spPr>
      </p:pic>
      <p:pic>
        <p:nvPicPr>
          <p:cNvPr id="21" name="Picture 4" descr="http://www.arinasorokina.ru/dnevnik-fotografa/wp-content/uploads/2012/05/jabloko-clipart-264x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286388"/>
            <a:ext cx="493943" cy="561299"/>
          </a:xfrm>
          <a:prstGeom prst="rect">
            <a:avLst/>
          </a:prstGeom>
          <a:noFill/>
          <a:effectLst/>
        </p:spPr>
      </p:pic>
      <p:pic>
        <p:nvPicPr>
          <p:cNvPr id="22" name="Picture 4" descr="http://im7-tub-ru.yandex.net/i?id=210022632-46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6072182"/>
            <a:ext cx="791056" cy="78581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3" name="Picture 4" descr="http://www.arinasorokina.ru/dnevnik-fotografa/wp-content/uploads/2012/05/jabloko-clipart-264x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6072206"/>
            <a:ext cx="493943" cy="561299"/>
          </a:xfrm>
          <a:prstGeom prst="rect">
            <a:avLst/>
          </a:prstGeom>
          <a:noFill/>
          <a:effectLst/>
        </p:spPr>
      </p:pic>
      <p:pic>
        <p:nvPicPr>
          <p:cNvPr id="24" name="Picture 4" descr="http://im7-tub-ru.yandex.net/i?id=210022632-46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6072182"/>
            <a:ext cx="791056" cy="78581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5" name="Picture 4" descr="http://im7-tub-ru.yandex.net/i?id=210022632-46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0619" y="5643578"/>
            <a:ext cx="791056" cy="78581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6" name="Picture 4" descr="http://www.arinasorokina.ru/dnevnik-fotografa/wp-content/uploads/2012/05/jabloko-clipart-264x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000768"/>
            <a:ext cx="493943" cy="561299"/>
          </a:xfrm>
          <a:prstGeom prst="rect">
            <a:avLst/>
          </a:prstGeom>
          <a:noFill/>
          <a:effectLst/>
        </p:spPr>
      </p:pic>
      <p:sp>
        <p:nvSpPr>
          <p:cNvPr id="27" name="Скругленная прямоугольная выноска 26"/>
          <p:cNvSpPr/>
          <p:nvPr/>
        </p:nvSpPr>
        <p:spPr>
          <a:xfrm>
            <a:off x="285720" y="428604"/>
            <a:ext cx="4857784" cy="2214578"/>
          </a:xfrm>
          <a:prstGeom prst="wedgeRoundRectCallout">
            <a:avLst>
              <a:gd name="adj1" fmla="val 48188"/>
              <a:gd name="adj2" fmla="val 72000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Соберите мои яблочки в корзинку. </a:t>
            </a:r>
          </a:p>
          <a:p>
            <a:pPr algn="ctr"/>
            <a:r>
              <a:rPr lang="ru-RU" sz="2800" b="1" i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слова-признаки к слову </a:t>
            </a:r>
            <a:r>
              <a:rPr lang="en-US" sz="2800" b="1" i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ru-RU" sz="2800" b="1" i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ЯБЛОКО</a:t>
            </a:r>
            <a:r>
              <a:rPr lang="en-US" sz="2800" b="1" i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r>
              <a:rPr lang="ru-RU" sz="2800" b="1" i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b="1" i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" name="Picture 18" descr="http://www.ikirov.ru/files/1208/0_58836_cafc0743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019" y="4429132"/>
            <a:ext cx="2036841" cy="2357454"/>
          </a:xfrm>
          <a:prstGeom prst="rect">
            <a:avLst/>
          </a:prstGeom>
          <a:noFill/>
        </p:spPr>
      </p:pic>
      <p:sp>
        <p:nvSpPr>
          <p:cNvPr id="29" name="Нашивка 28">
            <a:hlinkClick r:id="rId6" action="ppaction://hlinksldjump"/>
          </p:cNvPr>
          <p:cNvSpPr/>
          <p:nvPr/>
        </p:nvSpPr>
        <p:spPr>
          <a:xfrm>
            <a:off x="8786842" y="6572272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4.51434E-6 C -0.04202 -0.11425 -0.08386 -0.22849 -0.13143 -0.24075 C -0.179 -0.25301 -0.25956 -0.1013 -0.28508 -0.07354 " pathEditMode="relative" ptsTypes="aaA">
                                      <p:cBhvr>
                                        <p:cTn id="6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96115E-6 C -0.02118 -0.0525 -0.04236 -0.105 -0.0717 -0.1013 C -0.10104 -0.0976 -0.15781 0.00139 -0.17621 0.02197 " pathEditMode="relative" ptsTypes="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76318E-6 C -0.02257 -0.09922 -0.04496 -0.1982 -0.06701 -0.21277 C -0.08906 -0.22734 -0.12187 -0.10801 -0.13281 -0.08743 " pathEditMode="relative" ptsTypes="a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2461E-6 C -0.06163 -0.08325 -0.12326 -0.16628 -0.18055 -0.16096 C -0.23784 -0.15564 -0.31614 -0.00023 -0.34323 0.03192 " pathEditMode="relative" ptsTypes="a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1619E-6 C -0.0717 -0.09922 -0.1434 -0.19843 -0.21354 -0.1908 C -0.28368 -0.18317 -0.38646 0.00671 -0.42101 0.04579 " pathEditMode="relative" ptsTypes="a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8363E-6 C -0.02847 -0.15148 -0.05677 -0.30273 -0.08802 -0.32794 C -0.11927 -0.35315 -0.17135 -0.18039 -0.18802 -0.15102 " pathEditMode="relative" ptsTypes="aaA">
                                      <p:cBhvr>
                                        <p:cTn id="2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57262E-7 C -0.0493 -0.19126 -0.09843 -0.38252 -0.14774 -0.41952 C -0.19722 -0.45652 -0.27222 -0.25555 -0.29704 -0.22271 " pathEditMode="relative" ptsTypes="a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64292E-6 C -0.07934 -0.10892 -0.15868 -0.21761 -0.2224 -0.2345 C -0.28611 -0.25138 -0.35556 -0.12349 -0.38212 -0.10129 " pathEditMode="relative" ptsTypes="aaA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9593E-6 C -0.06632 -0.1494 -0.13264 -0.29879 -0.19705 -0.324 C -0.26146 -0.34921 -0.35503 -0.17992 -0.38663 -0.15102 " pathEditMode="relative" ptsTypes="a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0601E-6 C -0.06875 -0.10916 -0.1375 -0.21831 -0.20747 -0.24445 C -0.27743 -0.27058 -0.38403 -0.1716 -0.41944 -0.15703 " pathEditMode="relative" ptsTypes="aaA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52451E-6 C -0.08802 -0.07701 -0.17587 -0.15379 -0.26563 -0.16304 C -0.35538 -0.17229 -0.49375 -0.07331 -0.53872 -0.0555 " pathEditMode="relative" ptsTypes="a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0592E-6 C -0.11563 -0.08649 -0.23142 -0.17298 -0.33125 -0.17691 C -0.43125 -0.18084 -0.55521 -0.04902 -0.6 -0.02381 " pathEditMode="relative" ptsTypes="a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-1.97965E-6 C -0.08246 -0.10777 -0.16475 -0.21554 -0.24184 -0.24468 C -0.31892 -0.27382 -0.42586 -0.18709 -0.46267 -0.17507 " pathEditMode="relative" ptsTypes="a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37743E-6 C -0.09844 -0.10731 -0.19688 -0.21462 -0.28368 -0.24075 C -0.37049 -0.26688 -0.48143 -0.17114 -0.52101 -0.15726 " pathEditMode="relative" ptsTypes="a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57262E-7 C -0.12605 -0.12211 -0.25192 -0.24422 -0.35521 -0.2803 C -0.45851 -0.31637 -0.5757 -0.22734 -0.61945 -0.2167 " pathEditMode="relative" ptsTypes="a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C -0.13368 -0.10846 -0.26719 -0.21646 -0.37934 -0.24699 C -0.4915 -0.27752 -0.62431 -0.19403 -0.67327 -0.18339 " pathEditMode="relative" ptsTypes="a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41443E-6 C -0.15781 -0.10823 -0.31562 -0.21647 -0.43733 -0.23265 C -0.55903 -0.24884 -0.68108 -0.12049 -0.72986 -0.09759 " pathEditMode="relative" ptsTypes="a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>
            <a:hlinkClick r:id="rId2" action="ppaction://hlinksldjump"/>
          </p:cNvPr>
          <p:cNvSpPr/>
          <p:nvPr/>
        </p:nvSpPr>
        <p:spPr>
          <a:xfrm>
            <a:off x="8786842" y="6572272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4826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Составьте рассказ по картинкам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4" name="Picture 2" descr="Рисунок (9) (700x513, 171Kb)"/>
          <p:cNvPicPr>
            <a:picLocks noChangeAspect="1" noChangeArrowheads="1"/>
          </p:cNvPicPr>
          <p:nvPr/>
        </p:nvPicPr>
        <p:blipFill>
          <a:blip r:embed="rId3"/>
          <a:srcRect l="51717" t="49708" b="2046"/>
          <a:stretch>
            <a:fillRect/>
          </a:stretch>
        </p:blipFill>
        <p:spPr bwMode="auto">
          <a:xfrm>
            <a:off x="4929190" y="3929066"/>
            <a:ext cx="3214710" cy="2357454"/>
          </a:xfrm>
          <a:prstGeom prst="rect">
            <a:avLst/>
          </a:prstGeom>
          <a:noFill/>
        </p:spPr>
      </p:pic>
      <p:pic>
        <p:nvPicPr>
          <p:cNvPr id="9" name="Picture 2" descr="Рисунок (9) (700x513, 171Kb)"/>
          <p:cNvPicPr>
            <a:picLocks noChangeAspect="1" noChangeArrowheads="1"/>
          </p:cNvPicPr>
          <p:nvPr/>
        </p:nvPicPr>
        <p:blipFill>
          <a:blip r:embed="rId3"/>
          <a:srcRect l="51717" b="50293"/>
          <a:stretch>
            <a:fillRect/>
          </a:stretch>
        </p:blipFill>
        <p:spPr bwMode="auto">
          <a:xfrm>
            <a:off x="4929190" y="857232"/>
            <a:ext cx="3214710" cy="2428868"/>
          </a:xfrm>
          <a:prstGeom prst="rect">
            <a:avLst/>
          </a:prstGeom>
          <a:noFill/>
        </p:spPr>
      </p:pic>
      <p:pic>
        <p:nvPicPr>
          <p:cNvPr id="10" name="Picture 2" descr="Рисунок (9) (700x513, 171Kb)"/>
          <p:cNvPicPr>
            <a:picLocks noChangeAspect="1" noChangeArrowheads="1"/>
          </p:cNvPicPr>
          <p:nvPr/>
        </p:nvPicPr>
        <p:blipFill>
          <a:blip r:embed="rId3"/>
          <a:srcRect l="1073" t="1462" r="49570" b="50292"/>
          <a:stretch>
            <a:fillRect/>
          </a:stretch>
        </p:blipFill>
        <p:spPr bwMode="auto">
          <a:xfrm>
            <a:off x="1000100" y="857232"/>
            <a:ext cx="3286148" cy="2357454"/>
          </a:xfrm>
          <a:prstGeom prst="rect">
            <a:avLst/>
          </a:prstGeom>
          <a:noFill/>
        </p:spPr>
      </p:pic>
      <p:pic>
        <p:nvPicPr>
          <p:cNvPr id="11" name="Picture 2" descr="Рисунок (9) (700x513, 171Kb)"/>
          <p:cNvPicPr>
            <a:picLocks noChangeAspect="1" noChangeArrowheads="1"/>
          </p:cNvPicPr>
          <p:nvPr/>
        </p:nvPicPr>
        <p:blipFill>
          <a:blip r:embed="rId3"/>
          <a:srcRect l="1073" t="49708" r="49570" b="2046"/>
          <a:stretch>
            <a:fillRect/>
          </a:stretch>
        </p:blipFill>
        <p:spPr bwMode="auto">
          <a:xfrm>
            <a:off x="1000100" y="3929066"/>
            <a:ext cx="3286148" cy="235745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tosell.ru/upload/457091.jpg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0" y="-7011"/>
            <a:ext cx="9144000" cy="6865035"/>
          </a:xfrm>
          <a:prstGeom prst="rect">
            <a:avLst/>
          </a:prstGeom>
          <a:noFill/>
        </p:spPr>
      </p:pic>
      <p:pic>
        <p:nvPicPr>
          <p:cNvPr id="45060" name="Picture 4" descr="http://metlandclub.ru/wp-content/uploads/2012/09/1252654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1642"/>
          <a:stretch>
            <a:fillRect/>
          </a:stretch>
        </p:blipFill>
        <p:spPr bwMode="auto">
          <a:xfrm rot="277191" flipH="1">
            <a:off x="-146158" y="224409"/>
            <a:ext cx="4863453" cy="4999677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  <a:softEdge rad="31750"/>
          </a:effectLst>
        </p:spPr>
      </p:pic>
      <p:pic>
        <p:nvPicPr>
          <p:cNvPr id="4" name="Picture 4" descr="http://img0.liveinternet.ru/images/attach/c/2/73/549/73549486_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1593" y="2071678"/>
            <a:ext cx="4420539" cy="4667236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143504" y="142852"/>
            <a:ext cx="3857652" cy="2286016"/>
          </a:xfrm>
          <a:prstGeom prst="wedgeRoundRectCallout">
            <a:avLst>
              <a:gd name="adj1" fmla="val -46752"/>
              <a:gd name="adj2" fmla="val 89791"/>
              <a:gd name="adj3" fmla="val 16667"/>
            </a:avLst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Выполните задания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2800" i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6143636" y="857232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2800" dirty="0"/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6143636" y="1334144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800" dirty="0"/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6143636" y="1785926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tint val="66000"/>
                <a:satMod val="160000"/>
                <a:alpha val="51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17.privet.ru/lr/091fb7ad185f3fa2a786d90246e5f58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13846"/>
          <a:stretch>
            <a:fillRect/>
          </a:stretch>
        </p:blipFill>
        <p:spPr bwMode="auto">
          <a:xfrm>
            <a:off x="3000364" y="2285992"/>
            <a:ext cx="3202588" cy="2790813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71802" y="4071942"/>
            <a:ext cx="307183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  Е  С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14" descr="http://www.picdesktop.ru/nature/684x513/nature239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821513"/>
            <a:ext cx="2357453" cy="1768090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lesvesti.ru/impreview/images/undergrowth/5848_160x12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 l="4000"/>
          <a:stretch>
            <a:fillRect/>
          </a:stretch>
        </p:blipFill>
        <p:spPr bwMode="auto">
          <a:xfrm>
            <a:off x="6715140" y="785794"/>
            <a:ext cx="2286016" cy="1785950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2" descr="http://www.21.by/pub/news/2013/05/1368437522689388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11104" t="-364" r="8950" b="-4182"/>
          <a:stretch>
            <a:fillRect/>
          </a:stretch>
        </p:blipFill>
        <p:spPr bwMode="auto">
          <a:xfrm>
            <a:off x="6715140" y="4071942"/>
            <a:ext cx="2286016" cy="2143140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http://www.virtuzor.ru/data/projects/photos/5/115/d52b01c820b19698ffc356fdd6e4c7d5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 l="4700" t="26398" r="32632"/>
          <a:stretch>
            <a:fillRect/>
          </a:stretch>
        </p:blipFill>
        <p:spPr bwMode="auto">
          <a:xfrm>
            <a:off x="142844" y="3929066"/>
            <a:ext cx="2373673" cy="2286016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http://img0.liveinternet.ru/images/foto/b/2/apps/1/442/1442378_vbxnifcloc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19540" y="5214985"/>
            <a:ext cx="2095468" cy="1571601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http://im4-tub-ru.yandex.net/i?id=385565557-05-72&amp;n=2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09970" y="714356"/>
            <a:ext cx="2133600" cy="1428750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1406" y="88920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Подберите родственные слова к слову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”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Нашивка 13">
            <a:hlinkClick r:id="rId3" action="ppaction://hlinksldjump"/>
          </p:cNvPr>
          <p:cNvSpPr/>
          <p:nvPr/>
        </p:nvSpPr>
        <p:spPr>
          <a:xfrm>
            <a:off x="8786842" y="6572272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tint val="66000"/>
                <a:satMod val="160000"/>
                <a:alpha val="51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17.privet.ru/lr/091fb7ad185f3fa2a786d90246e5f58d"/>
          <p:cNvPicPr>
            <a:picLocks noChangeAspect="1" noChangeArrowheads="1"/>
          </p:cNvPicPr>
          <p:nvPr/>
        </p:nvPicPr>
        <p:blipFill>
          <a:blip r:embed="rId3"/>
          <a:srcRect l="13846"/>
          <a:stretch>
            <a:fillRect/>
          </a:stretch>
        </p:blipFill>
        <p:spPr bwMode="auto">
          <a:xfrm>
            <a:off x="2285984" y="1217132"/>
            <a:ext cx="4429156" cy="3859674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1406" y="88920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лес ласково.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Нашивка 13">
            <a:hlinkClick r:id="rId4" action="ppaction://hlinksldjump"/>
          </p:cNvPr>
          <p:cNvSpPr/>
          <p:nvPr/>
        </p:nvSpPr>
        <p:spPr>
          <a:xfrm flipH="1">
            <a:off x="214282" y="6500834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643174" y="5500702"/>
            <a:ext cx="390363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лесок, лесочек</a:t>
            </a:r>
            <a:endParaRPr lang="ru-RU" sz="4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Нашивка 16">
            <a:hlinkClick r:id="" action="ppaction://hlinkshowjump?jump=nextslide"/>
          </p:cNvPr>
          <p:cNvSpPr/>
          <p:nvPr/>
        </p:nvSpPr>
        <p:spPr>
          <a:xfrm>
            <a:off x="8786842" y="6500834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tint val="66000"/>
                <a:satMod val="160000"/>
                <a:alpha val="51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picdesktop.ru/nature/684x513/nature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1428736"/>
            <a:ext cx="5334037" cy="4000528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называется небольшой лесок между двумя большими лесами?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5500702"/>
            <a:ext cx="280288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перелесок</a:t>
            </a:r>
            <a:endParaRPr lang="ru-RU" sz="4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Нашивка 7">
            <a:hlinkClick r:id="rId3" action="ppaction://hlinksldjump"/>
          </p:cNvPr>
          <p:cNvSpPr/>
          <p:nvPr/>
        </p:nvSpPr>
        <p:spPr>
          <a:xfrm flipH="1">
            <a:off x="214282" y="6500834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шивка 8">
            <a:hlinkClick r:id="" action="ppaction://hlinkshowjump?jump=nextslide"/>
          </p:cNvPr>
          <p:cNvSpPr/>
          <p:nvPr/>
        </p:nvSpPr>
        <p:spPr>
          <a:xfrm>
            <a:off x="8786842" y="6500834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tint val="66000"/>
                <a:satMod val="160000"/>
                <a:alpha val="51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4290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называется машина, на которой перевозят лес?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5500702"/>
            <a:ext cx="217078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лесовоз</a:t>
            </a:r>
            <a:endParaRPr lang="ru-RU" sz="4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http://im4-tub-ru.yandex.net/i?id=385565557-0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5440718" cy="3643338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</p:spPr>
      </p:pic>
      <p:sp>
        <p:nvSpPr>
          <p:cNvPr id="9" name="Нашивка 8">
            <a:hlinkClick r:id="rId3" action="ppaction://hlinksldjump"/>
          </p:cNvPr>
          <p:cNvSpPr/>
          <p:nvPr/>
        </p:nvSpPr>
        <p:spPr>
          <a:xfrm flipH="1">
            <a:off x="214282" y="6500834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8786842" y="6500834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tint val="66000"/>
                <a:satMod val="160000"/>
                <a:alpha val="51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6" y="214290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выращивает лес?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5500702"/>
            <a:ext cx="224491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лесовод</a:t>
            </a:r>
            <a:endParaRPr lang="ru-RU" sz="4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6" descr="http://www.lesvesti.ru/impreview/images/undergrowth/5848_160x120.jpg"/>
          <p:cNvPicPr>
            <a:picLocks noChangeAspect="1" noChangeArrowheads="1"/>
          </p:cNvPicPr>
          <p:nvPr/>
        </p:nvPicPr>
        <p:blipFill>
          <a:blip r:embed="rId2"/>
          <a:srcRect l="4000"/>
          <a:stretch>
            <a:fillRect/>
          </a:stretch>
        </p:blipFill>
        <p:spPr bwMode="auto">
          <a:xfrm>
            <a:off x="2214545" y="1500174"/>
            <a:ext cx="4937795" cy="3857652"/>
          </a:xfrm>
          <a:prstGeom prst="roundRect">
            <a:avLst/>
          </a:prstGeom>
          <a:noFill/>
        </p:spPr>
      </p:pic>
      <p:sp>
        <p:nvSpPr>
          <p:cNvPr id="8" name="Нашивка 7">
            <a:hlinkClick r:id="rId3" action="ppaction://hlinksldjump"/>
          </p:cNvPr>
          <p:cNvSpPr/>
          <p:nvPr/>
        </p:nvSpPr>
        <p:spPr>
          <a:xfrm flipH="1">
            <a:off x="214282" y="6500834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8786842" y="6500834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tint val="66000"/>
                <a:satMod val="160000"/>
                <a:alpha val="51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4290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называется сказочный герой, который живет в лесу?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5500702"/>
            <a:ext cx="533532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лесовик, </a:t>
            </a:r>
            <a:r>
              <a:rPr lang="ru-RU" sz="44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лесовичок</a:t>
            </a:r>
            <a:endParaRPr lang="ru-RU" sz="4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4" descr="http://www.virtuzor.ru/data/projects/photos/5/115/d52b01c820b19698ffc356fdd6e4c7d5.jpg"/>
          <p:cNvPicPr>
            <a:picLocks noChangeAspect="1" noChangeArrowheads="1"/>
          </p:cNvPicPr>
          <p:nvPr/>
        </p:nvPicPr>
        <p:blipFill>
          <a:blip r:embed="rId2"/>
          <a:srcRect l="4700" t="26398" r="32632"/>
          <a:stretch>
            <a:fillRect/>
          </a:stretch>
        </p:blipFill>
        <p:spPr bwMode="auto">
          <a:xfrm>
            <a:off x="2428860" y="1428735"/>
            <a:ext cx="4143404" cy="3990393"/>
          </a:xfrm>
          <a:prstGeom prst="roundRect">
            <a:avLst/>
          </a:prstGeom>
          <a:noFill/>
        </p:spPr>
      </p:pic>
      <p:sp>
        <p:nvSpPr>
          <p:cNvPr id="9" name="Нашивка 8">
            <a:hlinkClick r:id="rId3" action="ppaction://hlinksldjump"/>
          </p:cNvPr>
          <p:cNvSpPr/>
          <p:nvPr/>
        </p:nvSpPr>
        <p:spPr>
          <a:xfrm flipH="1">
            <a:off x="214282" y="6500834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8786842" y="6500834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logopsi.ucoz.com/_ph/86/728143608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00504"/>
            <a:ext cx="1151903" cy="1727854"/>
          </a:xfrm>
          <a:prstGeom prst="rect">
            <a:avLst/>
          </a:prstGeom>
          <a:noFill/>
        </p:spPr>
      </p:pic>
      <p:pic>
        <p:nvPicPr>
          <p:cNvPr id="44036" name="Picture 4" descr="http://logopsi.ucoz.com/_ph/86/886477337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714884"/>
            <a:ext cx="1151903" cy="1727854"/>
          </a:xfrm>
          <a:prstGeom prst="rect">
            <a:avLst/>
          </a:prstGeom>
          <a:noFill/>
        </p:spPr>
      </p:pic>
      <p:pic>
        <p:nvPicPr>
          <p:cNvPr id="44038" name="Picture 6" descr="http://logopsi.ucoz.com/_ph/86/206395064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214686"/>
            <a:ext cx="1151903" cy="1727854"/>
          </a:xfrm>
          <a:prstGeom prst="rect">
            <a:avLst/>
          </a:prstGeom>
          <a:noFill/>
        </p:spPr>
      </p:pic>
      <p:pic>
        <p:nvPicPr>
          <p:cNvPr id="44040" name="Picture 8" descr="http://logopsi.ucoz.com/_ph/86/90914153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2857496"/>
            <a:ext cx="1151903" cy="1727854"/>
          </a:xfrm>
          <a:prstGeom prst="rect">
            <a:avLst/>
          </a:prstGeom>
          <a:noFill/>
        </p:spPr>
      </p:pic>
      <p:pic>
        <p:nvPicPr>
          <p:cNvPr id="44042" name="Picture 10" descr="http://logopsi.ucoz.com/_ph/86/383274369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86710" y="4857760"/>
            <a:ext cx="1151903" cy="1727854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285720" y="285728"/>
            <a:ext cx="1785950" cy="642942"/>
          </a:xfrm>
          <a:prstGeom prst="cloudCallout">
            <a:avLst>
              <a:gd name="adj1" fmla="val -339430"/>
              <a:gd name="adj2" fmla="val 3268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929058" y="714356"/>
            <a:ext cx="1785950" cy="642942"/>
          </a:xfrm>
          <a:prstGeom prst="cloudCallout">
            <a:avLst>
              <a:gd name="adj1" fmla="val 74752"/>
              <a:gd name="adj2" fmla="val -5137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48" name="Picture 16" descr="http://www.midpac.edu/elementary/pe/assets_c/2011/01/MC900440405-thumb-500xauto-17141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72330" y="0"/>
            <a:ext cx="1833542" cy="183354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57356" y="6550247"/>
            <a:ext cx="5572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Нажмите</a:t>
            </a:r>
            <a:r>
              <a:rPr lang="ru-RU" sz="1400" dirty="0" smtClean="0"/>
              <a:t> </a:t>
            </a:r>
            <a:r>
              <a:rPr lang="ru-RU" sz="1200" dirty="0" smtClean="0"/>
              <a:t>на</a:t>
            </a:r>
            <a:r>
              <a:rPr lang="ru-RU" sz="1400" dirty="0" smtClean="0"/>
              <a:t> </a:t>
            </a:r>
            <a:r>
              <a:rPr lang="ru-RU" sz="1200" dirty="0" smtClean="0"/>
              <a:t>ромашку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5" name="Нашивка 14">
            <a:hlinkClick r:id="rId13" action="ppaction://hlinksldjump"/>
          </p:cNvPr>
          <p:cNvSpPr/>
          <p:nvPr/>
        </p:nvSpPr>
        <p:spPr>
          <a:xfrm>
            <a:off x="8858280" y="6643710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tint val="66000"/>
                <a:satMod val="160000"/>
                <a:alpha val="51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4290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называется дорога, которая ведет через лес?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5500702"/>
            <a:ext cx="190629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лесная</a:t>
            </a:r>
            <a:endParaRPr lang="ru-RU" sz="4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http://img0.liveinternet.ru/images/foto/b/2/apps/1/442/1442378_vbxnifclo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5238787" cy="3929090"/>
          </a:xfrm>
          <a:prstGeom prst="roundRect">
            <a:avLst/>
          </a:prstGeom>
          <a:noFill/>
        </p:spPr>
      </p:pic>
      <p:sp>
        <p:nvSpPr>
          <p:cNvPr id="9" name="Нашивка 8">
            <a:hlinkClick r:id="rId3" action="ppaction://hlinksldjump"/>
          </p:cNvPr>
          <p:cNvSpPr/>
          <p:nvPr/>
        </p:nvSpPr>
        <p:spPr>
          <a:xfrm flipH="1">
            <a:off x="214282" y="6500834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8786842" y="6500834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tint val="66000"/>
                <a:satMod val="160000"/>
                <a:alpha val="51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4290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ухаживает за лесом?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5500702"/>
            <a:ext cx="462017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есник, лесничий</a:t>
            </a:r>
            <a:endParaRPr lang="ru-RU" sz="4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12" descr="http://www.21.by/pub/news/2013/05/1368437522689388.jpg"/>
          <p:cNvPicPr>
            <a:picLocks noChangeAspect="1" noChangeArrowheads="1"/>
          </p:cNvPicPr>
          <p:nvPr/>
        </p:nvPicPr>
        <p:blipFill>
          <a:blip r:embed="rId2" cstate="print"/>
          <a:srcRect l="11104" t="-364" r="8950" b="-4182"/>
          <a:stretch>
            <a:fillRect/>
          </a:stretch>
        </p:blipFill>
        <p:spPr bwMode="auto">
          <a:xfrm>
            <a:off x="2285984" y="1571612"/>
            <a:ext cx="4419631" cy="4143404"/>
          </a:xfrm>
          <a:prstGeom prst="roundRect">
            <a:avLst/>
          </a:prstGeom>
          <a:noFill/>
        </p:spPr>
      </p:pic>
      <p:sp>
        <p:nvSpPr>
          <p:cNvPr id="9" name="Нашивка 8">
            <a:hlinkClick r:id="rId3" action="ppaction://hlinksldjump"/>
          </p:cNvPr>
          <p:cNvSpPr/>
          <p:nvPr/>
        </p:nvSpPr>
        <p:spPr>
          <a:xfrm flipH="1">
            <a:off x="214282" y="6500834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8786842" y="6500834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tosell.ru/upload/457091.jpg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0" y="-7011"/>
            <a:ext cx="9144000" cy="6865035"/>
          </a:xfrm>
          <a:prstGeom prst="rect">
            <a:avLst/>
          </a:prstGeom>
          <a:noFill/>
        </p:spPr>
      </p:pic>
      <p:pic>
        <p:nvPicPr>
          <p:cNvPr id="45060" name="Picture 4" descr="http://metlandclub.ru/wp-content/uploads/2012/09/1252654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1642"/>
          <a:stretch>
            <a:fillRect/>
          </a:stretch>
        </p:blipFill>
        <p:spPr bwMode="auto">
          <a:xfrm rot="277191" flipH="1">
            <a:off x="-146158" y="224409"/>
            <a:ext cx="4863453" cy="4999677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  <a:softEdge rad="31750"/>
          </a:effectLst>
        </p:spPr>
      </p:pic>
      <p:pic>
        <p:nvPicPr>
          <p:cNvPr id="4" name="Picture 4" descr="http://img0.liveinternet.ru/images/attach/c/2/73/549/73549486_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1593" y="2071678"/>
            <a:ext cx="4420539" cy="4667236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143504" y="142852"/>
            <a:ext cx="3857652" cy="2286016"/>
          </a:xfrm>
          <a:prstGeom prst="wedgeRoundRectCallout">
            <a:avLst>
              <a:gd name="adj1" fmla="val -46752"/>
              <a:gd name="adj2" fmla="val 89791"/>
              <a:gd name="adj3" fmla="val 16667"/>
            </a:avLst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Выполните задания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2800" i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6143636" y="857232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2800" dirty="0"/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6143636" y="1334144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800" dirty="0"/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6143636" y="1785926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accent1">
                <a:tint val="66000"/>
                <a:satMod val="160000"/>
                <a:alpha val="51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8" name="Picture 50" descr="http://i030.radikal.ru/1108/cb/8a4f14858b7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EFF"/>
              </a:clrFrom>
              <a:clrTo>
                <a:srgbClr val="99CEFF">
                  <a:alpha val="0"/>
                </a:srgbClr>
              </a:clrTo>
            </a:clrChange>
          </a:blip>
          <a:srcRect l="5859" t="3125" r="64844" b="78125"/>
          <a:stretch>
            <a:fillRect/>
          </a:stretch>
        </p:blipFill>
        <p:spPr bwMode="auto">
          <a:xfrm>
            <a:off x="0" y="0"/>
            <a:ext cx="3298055" cy="1583066"/>
          </a:xfrm>
          <a:prstGeom prst="roundRect">
            <a:avLst>
              <a:gd name="adj" fmla="val 50000"/>
            </a:avLst>
          </a:prstGeom>
          <a:noFill/>
          <a:effectLst>
            <a:softEdge rad="31750"/>
          </a:effectLst>
        </p:spPr>
      </p:pic>
      <p:pic>
        <p:nvPicPr>
          <p:cNvPr id="35" name="Picture 4" descr="http://img0.liveinternet.ru/images/attach/c/2/73/549/73549486_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29322" y="3571876"/>
            <a:ext cx="2977127" cy="314327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2290" name="Picture 2" descr="Тигр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85728"/>
            <a:ext cx="2288060" cy="981559"/>
          </a:xfrm>
          <a:prstGeom prst="rect">
            <a:avLst/>
          </a:prstGeom>
          <a:noFill/>
        </p:spPr>
      </p:pic>
      <p:pic>
        <p:nvPicPr>
          <p:cNvPr id="12306" name="Picture 18" descr="http://im0-tub-ru.yandex.net/i?id=200572748-12-72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0" r="4975" b="6665"/>
          <a:stretch>
            <a:fillRect/>
          </a:stretch>
        </p:blipFill>
        <p:spPr bwMode="auto">
          <a:xfrm>
            <a:off x="928662" y="285728"/>
            <a:ext cx="1285884" cy="1000132"/>
          </a:xfrm>
          <a:prstGeom prst="rect">
            <a:avLst/>
          </a:prstGeom>
          <a:noFill/>
        </p:spPr>
      </p:pic>
      <p:pic>
        <p:nvPicPr>
          <p:cNvPr id="42" name="Picture 50" descr="http://i030.radikal.ru/1108/cb/8a4f14858b7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EFF"/>
              </a:clrFrom>
              <a:clrTo>
                <a:srgbClr val="99CEFF">
                  <a:alpha val="0"/>
                </a:srgbClr>
              </a:clrTo>
            </a:clrChange>
          </a:blip>
          <a:srcRect l="5859" t="3125" r="64844" b="78125"/>
          <a:stretch>
            <a:fillRect/>
          </a:stretch>
        </p:blipFill>
        <p:spPr bwMode="auto">
          <a:xfrm>
            <a:off x="-32" y="1500174"/>
            <a:ext cx="3298055" cy="1583066"/>
          </a:xfrm>
          <a:prstGeom prst="roundRect">
            <a:avLst>
              <a:gd name="adj" fmla="val 50000"/>
            </a:avLst>
          </a:prstGeom>
          <a:noFill/>
          <a:effectLst>
            <a:softEdge rad="31750"/>
          </a:effectLst>
        </p:spPr>
      </p:pic>
      <p:pic>
        <p:nvPicPr>
          <p:cNvPr id="44" name="Picture 50" descr="http://i030.radikal.ru/1108/cb/8a4f14858b7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EFF"/>
              </a:clrFrom>
              <a:clrTo>
                <a:srgbClr val="99CEFF">
                  <a:alpha val="0"/>
                </a:srgbClr>
              </a:clrTo>
            </a:clrChange>
          </a:blip>
          <a:srcRect l="5859" t="3125" r="64844" b="78125"/>
          <a:stretch>
            <a:fillRect/>
          </a:stretch>
        </p:blipFill>
        <p:spPr bwMode="auto">
          <a:xfrm>
            <a:off x="-32" y="3071810"/>
            <a:ext cx="3298055" cy="1583066"/>
          </a:xfrm>
          <a:prstGeom prst="roundRect">
            <a:avLst>
              <a:gd name="adj" fmla="val 50000"/>
            </a:avLst>
          </a:prstGeom>
          <a:noFill/>
          <a:effectLst>
            <a:softEdge rad="31750"/>
          </a:effectLst>
        </p:spPr>
      </p:pic>
      <p:pic>
        <p:nvPicPr>
          <p:cNvPr id="46" name="Picture 50" descr="http://i030.radikal.ru/1108/cb/8a4f14858b7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EFF"/>
              </a:clrFrom>
              <a:clrTo>
                <a:srgbClr val="99CEFF">
                  <a:alpha val="0"/>
                </a:srgbClr>
              </a:clrTo>
            </a:clrChange>
          </a:blip>
          <a:srcRect l="5859" t="3125" r="64844" b="78125"/>
          <a:stretch>
            <a:fillRect/>
          </a:stretch>
        </p:blipFill>
        <p:spPr bwMode="auto">
          <a:xfrm>
            <a:off x="71406" y="4643446"/>
            <a:ext cx="3298055" cy="1714512"/>
          </a:xfrm>
          <a:prstGeom prst="roundRect">
            <a:avLst>
              <a:gd name="adj" fmla="val 50000"/>
            </a:avLst>
          </a:prstGeom>
          <a:noFill/>
          <a:effectLst>
            <a:softEdge rad="31750"/>
          </a:effectLst>
        </p:spPr>
      </p:pic>
      <p:pic>
        <p:nvPicPr>
          <p:cNvPr id="12292" name="Picture 4" descr="Ребусы для детей 7 лет на сайте lad-lad.r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714488"/>
            <a:ext cx="2619038" cy="1138236"/>
          </a:xfrm>
          <a:prstGeom prst="rect">
            <a:avLst/>
          </a:prstGeom>
          <a:noFill/>
        </p:spPr>
      </p:pic>
      <p:pic>
        <p:nvPicPr>
          <p:cNvPr id="12294" name="Picture 6" descr="Лиса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357562"/>
            <a:ext cx="2319220" cy="928694"/>
          </a:xfrm>
          <a:prstGeom prst="rect">
            <a:avLst/>
          </a:prstGeom>
          <a:noFill/>
        </p:spPr>
      </p:pic>
      <p:pic>
        <p:nvPicPr>
          <p:cNvPr id="12300" name="Picture 12" descr="http://luntiki.ru/uploads/images/3/3/5/0/5/8454c214a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7" y="4966060"/>
            <a:ext cx="2500331" cy="1177584"/>
          </a:xfrm>
          <a:prstGeom prst="rect">
            <a:avLst/>
          </a:prstGeom>
          <a:noFill/>
        </p:spPr>
      </p:pic>
      <p:pic>
        <p:nvPicPr>
          <p:cNvPr id="48" name="Picture 50" descr="http://i030.radikal.ru/1108/cb/8a4f14858b7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EFF"/>
              </a:clrFrom>
              <a:clrTo>
                <a:srgbClr val="99CEFF">
                  <a:alpha val="0"/>
                </a:srgbClr>
              </a:clrTo>
            </a:clrChange>
          </a:blip>
          <a:srcRect l="5859" t="3125" r="64844" b="78125"/>
          <a:stretch>
            <a:fillRect/>
          </a:stretch>
        </p:blipFill>
        <p:spPr bwMode="auto">
          <a:xfrm>
            <a:off x="2782478" y="500066"/>
            <a:ext cx="3357586" cy="1583066"/>
          </a:xfrm>
          <a:prstGeom prst="roundRect">
            <a:avLst>
              <a:gd name="adj" fmla="val 50000"/>
            </a:avLst>
          </a:prstGeom>
          <a:noFill/>
          <a:effectLst>
            <a:softEdge rad="31750"/>
          </a:effectLst>
        </p:spPr>
      </p:pic>
      <p:pic>
        <p:nvPicPr>
          <p:cNvPr id="49" name="Picture 50" descr="http://i030.radikal.ru/1108/cb/8a4f14858b7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EFF"/>
              </a:clrFrom>
              <a:clrTo>
                <a:srgbClr val="99CEFF">
                  <a:alpha val="0"/>
                </a:srgbClr>
              </a:clrTo>
            </a:clrChange>
          </a:blip>
          <a:srcRect l="5859" t="3125" r="64844" b="78125"/>
          <a:stretch>
            <a:fillRect/>
          </a:stretch>
        </p:blipFill>
        <p:spPr bwMode="auto">
          <a:xfrm>
            <a:off x="5845945" y="0"/>
            <a:ext cx="3298055" cy="1583066"/>
          </a:xfrm>
          <a:prstGeom prst="roundRect">
            <a:avLst>
              <a:gd name="adj" fmla="val 50000"/>
            </a:avLst>
          </a:prstGeom>
          <a:noFill/>
          <a:effectLst>
            <a:softEdge rad="31750"/>
          </a:effectLst>
        </p:spPr>
      </p:pic>
      <p:pic>
        <p:nvPicPr>
          <p:cNvPr id="50" name="Picture 50" descr="http://i030.radikal.ru/1108/cb/8a4f14858b7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EFF"/>
              </a:clrFrom>
              <a:clrTo>
                <a:srgbClr val="99CEFF">
                  <a:alpha val="0"/>
                </a:srgbClr>
              </a:clrTo>
            </a:clrChange>
          </a:blip>
          <a:srcRect l="5859" t="3125" r="64844" b="78125"/>
          <a:stretch>
            <a:fillRect/>
          </a:stretch>
        </p:blipFill>
        <p:spPr bwMode="auto">
          <a:xfrm>
            <a:off x="3000344" y="2228832"/>
            <a:ext cx="3298055" cy="1583066"/>
          </a:xfrm>
          <a:prstGeom prst="roundRect">
            <a:avLst>
              <a:gd name="adj" fmla="val 50000"/>
            </a:avLst>
          </a:prstGeom>
          <a:noFill/>
          <a:effectLst>
            <a:softEdge rad="31750"/>
          </a:effectLst>
        </p:spPr>
      </p:pic>
      <p:pic>
        <p:nvPicPr>
          <p:cNvPr id="51" name="Picture 50" descr="http://i030.radikal.ru/1108/cb/8a4f14858b7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EFF"/>
              </a:clrFrom>
              <a:clrTo>
                <a:srgbClr val="99CEFF">
                  <a:alpha val="0"/>
                </a:srgbClr>
              </a:clrTo>
            </a:clrChange>
          </a:blip>
          <a:srcRect l="5859" t="3125" r="64844" b="78125"/>
          <a:stretch>
            <a:fillRect/>
          </a:stretch>
        </p:blipFill>
        <p:spPr bwMode="auto">
          <a:xfrm>
            <a:off x="2857488" y="3786190"/>
            <a:ext cx="3357586" cy="1714512"/>
          </a:xfrm>
          <a:prstGeom prst="roundRect">
            <a:avLst>
              <a:gd name="adj" fmla="val 50000"/>
            </a:avLst>
          </a:prstGeom>
          <a:noFill/>
          <a:effectLst>
            <a:softEdge rad="31750"/>
          </a:effectLst>
        </p:spPr>
      </p:pic>
      <p:pic>
        <p:nvPicPr>
          <p:cNvPr id="12296" name="Picture 8" descr="http://im1-tub-ru.yandex.net/i?id=130165453-28-72&amp;n=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14290"/>
            <a:ext cx="2346007" cy="1285874"/>
          </a:xfrm>
          <a:prstGeom prst="rect">
            <a:avLst/>
          </a:prstGeom>
          <a:noFill/>
        </p:spPr>
      </p:pic>
      <p:pic>
        <p:nvPicPr>
          <p:cNvPr id="48150" name="Picture 22" descr="http://vdetskommire.ru/wp-content/uploads/2011/08/%D0%BA%D0%B2%D0%B0%D0%B4%D1%80%D0%B0%D1%82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5" t="4545" r="3000" b="4545"/>
          <a:stretch>
            <a:fillRect/>
          </a:stretch>
        </p:blipFill>
        <p:spPr bwMode="auto">
          <a:xfrm>
            <a:off x="3357554" y="928670"/>
            <a:ext cx="1996692" cy="928694"/>
          </a:xfrm>
          <a:prstGeom prst="rect">
            <a:avLst/>
          </a:prstGeom>
          <a:noFill/>
        </p:spPr>
      </p:pic>
      <p:pic>
        <p:nvPicPr>
          <p:cNvPr id="12302" name="Picture 14" descr="Улыбка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143380"/>
            <a:ext cx="2500330" cy="1000132"/>
          </a:xfrm>
          <a:prstGeom prst="rect">
            <a:avLst/>
          </a:prstGeom>
          <a:noFill/>
        </p:spPr>
      </p:pic>
      <p:pic>
        <p:nvPicPr>
          <p:cNvPr id="10" name="Picture 2" descr="http://im2-tub-ru.yandex.net/i?id=510272384-61-72&amp;n=2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500306"/>
            <a:ext cx="2428872" cy="1014410"/>
          </a:xfrm>
          <a:prstGeom prst="rect">
            <a:avLst/>
          </a:prstGeom>
          <a:noFill/>
        </p:spPr>
      </p:pic>
      <p:sp>
        <p:nvSpPr>
          <p:cNvPr id="64" name="Скругленная прямоугольная выноска 63"/>
          <p:cNvSpPr/>
          <p:nvPr/>
        </p:nvSpPr>
        <p:spPr>
          <a:xfrm>
            <a:off x="6643702" y="2071678"/>
            <a:ext cx="2357454" cy="1214446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Разгадайте ребусы.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320" name="Picture 32" descr="http://im4-tub-ru.yandex.net/i?id=233607208-10-72&amp;n=21"/>
          <p:cNvPicPr>
            <a:picLocks noChangeAspect="1" noChangeArrowheads="1"/>
          </p:cNvPicPr>
          <p:nvPr/>
        </p:nvPicPr>
        <p:blipFill>
          <a:blip r:embed="rId13"/>
          <a:srcRect l="16668" t="16667" r="16664" b="16664"/>
          <a:stretch>
            <a:fillRect/>
          </a:stretch>
        </p:blipFill>
        <p:spPr bwMode="auto">
          <a:xfrm>
            <a:off x="4071934" y="928670"/>
            <a:ext cx="785818" cy="785818"/>
          </a:xfrm>
          <a:prstGeom prst="rect">
            <a:avLst/>
          </a:prstGeom>
          <a:noFill/>
        </p:spPr>
      </p:pic>
      <p:pic>
        <p:nvPicPr>
          <p:cNvPr id="12308" name="Picture 20" descr="http://im7-tub-ru.yandex.net/i?id=285364092-60-72&amp;n=2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865302"/>
            <a:ext cx="714380" cy="992194"/>
          </a:xfrm>
          <a:prstGeom prst="rect">
            <a:avLst/>
          </a:prstGeom>
          <a:noFill/>
        </p:spPr>
      </p:pic>
      <p:pic>
        <p:nvPicPr>
          <p:cNvPr id="20" name="Picture 2" descr="http://im6-tub-ru.yandex.net/i?id=657359898-71-72&amp;n=2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86924">
            <a:off x="3666879" y="2354264"/>
            <a:ext cx="1844112" cy="1471365"/>
          </a:xfrm>
          <a:prstGeom prst="rect">
            <a:avLst/>
          </a:prstGeom>
          <a:noFill/>
        </p:spPr>
      </p:pic>
      <p:pic>
        <p:nvPicPr>
          <p:cNvPr id="12316" name="Picture 28" descr="http://im3-tub-ru.yandex.net/i?id=202478172-15-72&amp;n=2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390864"/>
            <a:ext cx="857256" cy="966830"/>
          </a:xfrm>
          <a:prstGeom prst="rect">
            <a:avLst/>
          </a:prstGeom>
          <a:noFill/>
        </p:spPr>
      </p:pic>
      <p:pic>
        <p:nvPicPr>
          <p:cNvPr id="12330" name="Picture 42" descr="http://im7-tub-ru.yandex.net/i?id=213980957-42-72&amp;n=2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57620" y="4143380"/>
            <a:ext cx="1428760" cy="101091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322" name="Picture 34" descr="http://im5-tub-ru.yandex.net/i?id=587374624-21-72&amp;n=21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015334"/>
            <a:ext cx="1609722" cy="1128310"/>
          </a:xfrm>
          <a:prstGeom prst="rect">
            <a:avLst/>
          </a:prstGeom>
          <a:noFill/>
        </p:spPr>
      </p:pic>
      <p:pic>
        <p:nvPicPr>
          <p:cNvPr id="12310" name="Picture 22" descr="http://im5-tub-ru.yandex.net/i?id=311843936-29-72&amp;n=21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4999"/>
          <a:stretch>
            <a:fillRect/>
          </a:stretch>
        </p:blipFill>
        <p:spPr bwMode="auto">
          <a:xfrm>
            <a:off x="6643702" y="357166"/>
            <a:ext cx="1456765" cy="928694"/>
          </a:xfrm>
          <a:prstGeom prst="roundRect">
            <a:avLst>
              <a:gd name="adj" fmla="val 50000"/>
            </a:avLst>
          </a:prstGeom>
          <a:noFill/>
        </p:spPr>
      </p:pic>
      <p:sp>
        <p:nvSpPr>
          <p:cNvPr id="65" name="Нашивка 64"/>
          <p:cNvSpPr/>
          <p:nvPr/>
        </p:nvSpPr>
        <p:spPr>
          <a:xfrm>
            <a:off x="2714612" y="785794"/>
            <a:ext cx="285752" cy="214314"/>
          </a:xfrm>
          <a:prstGeom prst="chevr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Нашивка 65"/>
          <p:cNvSpPr/>
          <p:nvPr/>
        </p:nvSpPr>
        <p:spPr>
          <a:xfrm>
            <a:off x="2714612" y="2285992"/>
            <a:ext cx="285752" cy="214314"/>
          </a:xfrm>
          <a:prstGeom prst="chevr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Нашивка 66"/>
          <p:cNvSpPr/>
          <p:nvPr/>
        </p:nvSpPr>
        <p:spPr>
          <a:xfrm>
            <a:off x="2714612" y="3857628"/>
            <a:ext cx="285752" cy="214314"/>
          </a:xfrm>
          <a:prstGeom prst="chevr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Нашивка 67"/>
          <p:cNvSpPr/>
          <p:nvPr/>
        </p:nvSpPr>
        <p:spPr>
          <a:xfrm>
            <a:off x="2786050" y="5500702"/>
            <a:ext cx="285752" cy="214314"/>
          </a:xfrm>
          <a:prstGeom prst="chevr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Нашивка 68"/>
          <p:cNvSpPr/>
          <p:nvPr/>
        </p:nvSpPr>
        <p:spPr>
          <a:xfrm>
            <a:off x="5500694" y="1285860"/>
            <a:ext cx="285752" cy="214314"/>
          </a:xfrm>
          <a:prstGeom prst="chevr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Нашивка 69"/>
          <p:cNvSpPr/>
          <p:nvPr/>
        </p:nvSpPr>
        <p:spPr>
          <a:xfrm>
            <a:off x="5643570" y="3000372"/>
            <a:ext cx="285752" cy="214314"/>
          </a:xfrm>
          <a:prstGeom prst="chevr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Нашивка 70"/>
          <p:cNvSpPr/>
          <p:nvPr/>
        </p:nvSpPr>
        <p:spPr>
          <a:xfrm>
            <a:off x="5572132" y="4643446"/>
            <a:ext cx="285752" cy="214314"/>
          </a:xfrm>
          <a:prstGeom prst="chevr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2" name="Нашивка 71"/>
          <p:cNvSpPr/>
          <p:nvPr/>
        </p:nvSpPr>
        <p:spPr>
          <a:xfrm>
            <a:off x="8572528" y="785794"/>
            <a:ext cx="285752" cy="214314"/>
          </a:xfrm>
          <a:prstGeom prst="chevr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Нашивка 72">
            <a:hlinkClick r:id="rId20" action="ppaction://hlinksldjump"/>
          </p:cNvPr>
          <p:cNvSpPr/>
          <p:nvPr/>
        </p:nvSpPr>
        <p:spPr>
          <a:xfrm>
            <a:off x="8786842" y="6572272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tosell.ru/upload/457091.jpg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0" y="-7011"/>
            <a:ext cx="9144000" cy="6865035"/>
          </a:xfrm>
          <a:prstGeom prst="rect">
            <a:avLst/>
          </a:prstGeom>
          <a:noFill/>
        </p:spPr>
      </p:pic>
      <p:pic>
        <p:nvPicPr>
          <p:cNvPr id="45060" name="Picture 4" descr="http://metlandclub.ru/wp-content/uploads/2012/09/1252654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1642"/>
          <a:stretch>
            <a:fillRect/>
          </a:stretch>
        </p:blipFill>
        <p:spPr bwMode="auto">
          <a:xfrm rot="277191" flipH="1">
            <a:off x="-146158" y="224409"/>
            <a:ext cx="4863453" cy="4999677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  <a:softEdge rad="31750"/>
          </a:effectLst>
        </p:spPr>
      </p:pic>
      <p:pic>
        <p:nvPicPr>
          <p:cNvPr id="4" name="Picture 4" descr="http://img0.liveinternet.ru/images/attach/c/2/73/549/73549486_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1593" y="2071678"/>
            <a:ext cx="4420539" cy="4667236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143504" y="142852"/>
            <a:ext cx="3857652" cy="2286016"/>
          </a:xfrm>
          <a:prstGeom prst="wedgeRoundRectCallout">
            <a:avLst>
              <a:gd name="adj1" fmla="val -46752"/>
              <a:gd name="adj2" fmla="val 89791"/>
              <a:gd name="adj3" fmla="val 16667"/>
            </a:avLst>
          </a:prstGeom>
          <a:solidFill>
            <a:schemeClr val="tx1">
              <a:lumMod val="95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Выполните задания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2800" i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6143636" y="857232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2800" dirty="0"/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6143636" y="1334144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800" dirty="0"/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6143636" y="1785926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</a:t>
            </a:r>
            <a:r>
              <a:rPr lang="ru-RU" sz="28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1">
                <a:tint val="66000"/>
                <a:satMod val="160000"/>
                <a:alpha val="51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1071538" y="1214422"/>
            <a:ext cx="3848816" cy="3643953"/>
          </a:xfrm>
          <a:custGeom>
            <a:avLst/>
            <a:gdLst>
              <a:gd name="connsiteX0" fmla="*/ 22746 w 3835021"/>
              <a:gd name="connsiteY0" fmla="*/ 0 h 3643953"/>
              <a:gd name="connsiteX1" fmla="*/ 104633 w 3835021"/>
              <a:gd name="connsiteY1" fmla="*/ 1569493 h 3643953"/>
              <a:gd name="connsiteX2" fmla="*/ 650543 w 3835021"/>
              <a:gd name="connsiteY2" fmla="*/ 2906973 h 3643953"/>
              <a:gd name="connsiteX3" fmla="*/ 1810603 w 3835021"/>
              <a:gd name="connsiteY3" fmla="*/ 3562066 h 3643953"/>
              <a:gd name="connsiteX4" fmla="*/ 2711355 w 3835021"/>
              <a:gd name="connsiteY4" fmla="*/ 3398293 h 3643953"/>
              <a:gd name="connsiteX5" fmla="*/ 3461982 w 3835021"/>
              <a:gd name="connsiteY5" fmla="*/ 2620370 h 3643953"/>
              <a:gd name="connsiteX6" fmla="*/ 3775881 w 3835021"/>
              <a:gd name="connsiteY6" fmla="*/ 914400 h 3643953"/>
              <a:gd name="connsiteX7" fmla="*/ 3816824 w 3835021"/>
              <a:gd name="connsiteY7" fmla="*/ 54591 h 364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021" h="3643953">
                <a:moveTo>
                  <a:pt x="22746" y="0"/>
                </a:moveTo>
                <a:cubicBezTo>
                  <a:pt x="11373" y="542499"/>
                  <a:pt x="0" y="1084998"/>
                  <a:pt x="104633" y="1569493"/>
                </a:cubicBezTo>
                <a:cubicBezTo>
                  <a:pt x="209266" y="2053988"/>
                  <a:pt x="366215" y="2574878"/>
                  <a:pt x="650543" y="2906973"/>
                </a:cubicBezTo>
                <a:cubicBezTo>
                  <a:pt x="934871" y="3239068"/>
                  <a:pt x="1467134" y="3480179"/>
                  <a:pt x="1810603" y="3562066"/>
                </a:cubicBezTo>
                <a:cubicBezTo>
                  <a:pt x="2154072" y="3643953"/>
                  <a:pt x="2436125" y="3555242"/>
                  <a:pt x="2711355" y="3398293"/>
                </a:cubicBezTo>
                <a:cubicBezTo>
                  <a:pt x="2986585" y="3241344"/>
                  <a:pt x="3284561" y="3034352"/>
                  <a:pt x="3461982" y="2620370"/>
                </a:cubicBezTo>
                <a:cubicBezTo>
                  <a:pt x="3639403" y="2206388"/>
                  <a:pt x="3716741" y="1342030"/>
                  <a:pt x="3775881" y="914400"/>
                </a:cubicBezTo>
                <a:cubicBezTo>
                  <a:pt x="3835021" y="486770"/>
                  <a:pt x="3825922" y="270680"/>
                  <a:pt x="3816824" y="54591"/>
                </a:cubicBez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71472" y="214290"/>
            <a:ext cx="210346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К_____А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1953" y="214290"/>
            <a:ext cx="226376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М_____А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2649" y="214290"/>
            <a:ext cx="208582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С_____А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85786" y="5500702"/>
            <a:ext cx="357190" cy="357190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571868" y="5643578"/>
            <a:ext cx="357190" cy="357190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214546" y="5500702"/>
            <a:ext cx="357190" cy="35719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00628" y="5929330"/>
            <a:ext cx="357190" cy="357190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500562" y="5429264"/>
            <a:ext cx="357190" cy="3571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28596" y="6072206"/>
            <a:ext cx="357190" cy="357190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214810" y="6072206"/>
            <a:ext cx="357190" cy="35719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929322" y="5357826"/>
            <a:ext cx="357190" cy="357190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571604" y="5857892"/>
            <a:ext cx="357190" cy="3571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4" descr="http://img0.liveinternet.ru/images/attach/c/2/73/549/73549486_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929322" y="3571876"/>
            <a:ext cx="2977127" cy="314327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32" name="Скругленная прямоугольная выноска 31"/>
          <p:cNvSpPr/>
          <p:nvPr/>
        </p:nvSpPr>
        <p:spPr>
          <a:xfrm>
            <a:off x="5715008" y="1571612"/>
            <a:ext cx="3214710" cy="1714512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Соберите мои бусы.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Придумайте слова к схемам.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786050" y="5715016"/>
            <a:ext cx="357190" cy="35719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714744" y="6286520"/>
            <a:ext cx="357190" cy="357190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357818" y="6357958"/>
            <a:ext cx="357190" cy="357190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000100" y="6286520"/>
            <a:ext cx="357190" cy="35719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428860" y="6215082"/>
            <a:ext cx="357190" cy="357190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214546" y="4357694"/>
            <a:ext cx="357190" cy="357190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857356" y="4214818"/>
            <a:ext cx="357190" cy="357190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571604" y="4000504"/>
            <a:ext cx="357190" cy="35719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357290" y="3714752"/>
            <a:ext cx="357190" cy="35719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214414" y="3357562"/>
            <a:ext cx="357190" cy="357190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071538" y="3000372"/>
            <a:ext cx="357190" cy="357190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000100" y="2643182"/>
            <a:ext cx="357190" cy="357190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928662" y="2285992"/>
            <a:ext cx="357190" cy="35719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928662" y="1928802"/>
            <a:ext cx="357190" cy="35719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928662" y="1571612"/>
            <a:ext cx="357190" cy="357190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928662" y="1214422"/>
            <a:ext cx="357190" cy="357190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571736" y="4500570"/>
            <a:ext cx="357190" cy="357190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928926" y="4643446"/>
            <a:ext cx="357190" cy="35719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286116" y="4572008"/>
            <a:ext cx="357190" cy="35719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643306" y="4429132"/>
            <a:ext cx="357190" cy="357190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929058" y="4214818"/>
            <a:ext cx="357190" cy="357190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214810" y="3929066"/>
            <a:ext cx="357190" cy="357190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429124" y="3571876"/>
            <a:ext cx="357190" cy="35719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500562" y="3214686"/>
            <a:ext cx="357190" cy="35719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572000" y="2857496"/>
            <a:ext cx="357190" cy="357190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643438" y="2500306"/>
            <a:ext cx="357190" cy="357190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714876" y="2143116"/>
            <a:ext cx="357190" cy="357190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714876" y="1714488"/>
            <a:ext cx="357190" cy="35719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714876" y="1357298"/>
            <a:ext cx="357190" cy="35719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Нашивка 62">
            <a:hlinkClick r:id="rId3" action="ppaction://hlinksldjump"/>
          </p:cNvPr>
          <p:cNvSpPr/>
          <p:nvPr/>
        </p:nvSpPr>
        <p:spPr>
          <a:xfrm>
            <a:off x="8786842" y="6572272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0000"/>
              </a:schemeClr>
            </a:gs>
            <a:gs pos="100000">
              <a:srgbClr val="92D050">
                <a:alpha val="84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tonnel.ru/fonoteka/albom/43927006_tonn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14314"/>
            <a:ext cx="9144032" cy="6431302"/>
          </a:xfrm>
          <a:prstGeom prst="rect">
            <a:avLst/>
          </a:prstGeom>
          <a:noFill/>
        </p:spPr>
      </p:pic>
      <p:pic>
        <p:nvPicPr>
          <p:cNvPr id="6" name="Picture 2" descr="http://sovetskiymultik.at.ua/_ph/253/407654813.jpg"/>
          <p:cNvPicPr>
            <a:picLocks noChangeAspect="1" noChangeArrowheads="1"/>
          </p:cNvPicPr>
          <p:nvPr/>
        </p:nvPicPr>
        <p:blipFill>
          <a:blip r:embed="rId3" cstate="print"/>
          <a:srcRect l="23289" t="1" r="12790" b="-17188"/>
          <a:stretch>
            <a:fillRect/>
          </a:stretch>
        </p:blipFill>
        <p:spPr bwMode="auto">
          <a:xfrm>
            <a:off x="6715140" y="3571876"/>
            <a:ext cx="642942" cy="785818"/>
          </a:xfrm>
          <a:prstGeom prst="roundRect">
            <a:avLst>
              <a:gd name="adj" fmla="val 50000"/>
            </a:avLst>
          </a:prstGeom>
          <a:noFill/>
          <a:effectLst>
            <a:softEdge rad="63500"/>
          </a:effectLst>
        </p:spPr>
      </p:pic>
      <p:sp>
        <p:nvSpPr>
          <p:cNvPr id="7" name="Нашивка 6">
            <a:hlinkClick r:id="rId4" action="ppaction://hlinksldjump"/>
          </p:cNvPr>
          <p:cNvSpPr/>
          <p:nvPr/>
        </p:nvSpPr>
        <p:spPr>
          <a:xfrm>
            <a:off x="8786842" y="6429396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2192E-6 C -0.01441 0.00139 -0.02917 0.00324 -0.04323 0.00787 C -0.04844 0.00948 -0.05191 0.01295 -0.05677 0.01573 C -0.05955 0.01735 -0.06562 0.01966 -0.06562 0.01989 C -0.06858 0.02244 -0.0717 0.02498 -0.07465 0.02775 C -0.07621 0.02914 -0.07917 0.03169 -0.07917 0.03192 C -0.07465 0.03562 -0.07083 0.03747 -0.06562 0.03955 C -0.06094 0.04602 -0.04705 0.0525 -0.04028 0.05551 C -0.01892 0.06476 0.00313 0.0747 0.02535 0.07933 C 0.04184 0.08696 0.05903 0.09182 0.07604 0.09737 C 0.08021 0.09875 0.0875 0.10037 0.09097 0.10338 C 0.09392 0.10592 0.1 0.11124 0.1 0.11147 C 0.10104 0.11332 0.10174 0.11564 0.10295 0.11725 C 0.10417 0.11887 0.10729 0.11887 0.10747 0.12119 C 0.10955 0.14269 0.10017 0.16883 0.08646 0.18085 C 0.08316 0.18756 0.06945 0.20005 0.06424 0.20467 C 0.05938 0.20907 0.05538 0.21577 0.0507 0.22063 C 0.04271 0.22896 0.03368 0.23728 0.02535 0.24445 C 0.01615 0.25208 0.01597 0.25717 0.00451 0.26041 C 0.00226 0.26342 -0.00069 0.26527 -0.00295 0.26827 C -0.00417 0.26989 -0.00451 0.2729 -0.00608 0.27429 C -0.01528 0.28192 -0.03038 0.28261 -0.04028 0.28423 C -0.0592 0.29186 -0.08437 0.28724 -0.10295 0.28608 C -0.12535 0.28677 -0.14774 0.28677 -0.17014 0.28816 C -0.18108 0.28886 -0.19271 0.29926 -0.20295 0.30412 C -0.20746 0.3062 -0.21736 0.30736 -0.22083 0.30805 C -0.22691 0.30944 -0.23142 0.31429 -0.23733 0.31591 C -0.25139 0.32008 -0.26614 0.32054 -0.28055 0.32193 C -0.28906 0.32424 -0.29757 0.32586 -0.30608 0.32794 C -0.31267 0.32956 -0.31875 0.33441 -0.32535 0.3358 C -0.33333 0.33742 -0.3493 0.33997 -0.3493 0.3402 C -0.38108 0.33927 -0.41302 0.33927 -0.44479 0.33788 C -0.45156 0.33765 -0.45746 0.33095 -0.46424 0.33002 C -0.4842 0.32748 -0.50399 0.32262 -0.52396 0.32008 C -0.53073 0.31684 -0.53837 0.31638 -0.54479 0.31198 C -0.55399 0.30597 -0.56389 0.30227 -0.57309 0.29602 C -0.58316 0.28932 -0.57222 0.29417 -0.58212 0.29024 C -0.58958 0.28354 -0.59826 0.28122 -0.60608 0.27614 C -0.62708 0.26226 -0.60312 0.27799 -0.61805 0.26434 C -0.61927 0.26318 -0.62101 0.26318 -0.62239 0.26226 C -0.62396 0.2611 -0.62552 0.25972 -0.62691 0.25833 C -0.6316 0.25393 -0.6368 0.24861 -0.64028 0.24237 C -0.64236 0.23867 -0.64635 0.23058 -0.64635 0.23081 C -0.64792 0.22156 -0.65139 0.21022 -0.65521 0.20259 C -0.65781 0.1901 -0.66042 0.17762 -0.66267 0.1649 C -0.66319 0.16166 -0.66597 0.15981 -0.66719 0.15703 C -0.66858 0.15403 -0.66927 0.15033 -0.67014 0.14709 C -0.67639 0.12512 -0.68229 0.10083 -0.68507 0.07748 C -0.68472 0.06429 -0.68489 0.05088 -0.68368 0.0377 C -0.68229 0.02197 -0.675 0.00671 -0.66875 -0.00601 C -0.65503 -0.03399 -0.67292 0.0007 -0.66424 -0.01989 C -0.65816 -0.03446 -0.64739 -0.05689 -0.63733 -0.06568 C -0.63316 -0.07308 -0.63055 -0.0784 -0.62396 -0.08164 C -0.61771 -0.0895 -0.62448 -0.08164 -0.61493 -0.0895 C -0.6118 -0.09204 -0.60608 -0.09759 -0.60608 -0.09736 C -0.60156 -0.1117 -0.59705 -0.11378 -0.58663 -0.11933 C -0.58212 -0.12188 -0.57778 -0.12511 -0.57309 -0.12743 C -0.56614 -0.13113 -0.55851 -0.13205 -0.55226 -0.13737 C -0.55069 -0.13876 -0.54948 -0.14107 -0.54774 -0.1413 C -0.53542 -0.14292 -0.52292 -0.14246 -0.51042 -0.14315 C -0.49792 -0.14246 -0.48542 -0.14292 -0.47309 -0.1413 C -0.47083 -0.14107 -0.46927 -0.1383 -0.46719 -0.13737 C -0.45712 -0.13298 -0.44601 -0.12881 -0.43576 -0.12534 C -0.41962 -0.11101 -0.41267 -0.10823 -0.39253 -0.10546 C -0.3816 -0.108 -0.3842 -0.10823 -0.37621 -0.1154 C -0.37448 -0.11887 -0.3717 -0.1228 -0.3717 -0.12743 C -0.3717 -0.13529 -0.37101 -0.14385 -0.37309 -0.15125 C -0.37378 -0.15379 -0.37708 -0.15263 -0.37917 -0.1531 C -0.39757 -0.15726 -0.39739 -0.15703 -0.41354 -0.15911 C -0.43108 -0.16744 -0.45191 -0.16651 -0.47014 -0.16905 C -0.50208 -0.18386 -0.50521 -0.17229 -0.56267 -0.17114 C -0.58767 -0.16929 -0.6118 -0.16744 -0.63576 -0.15726 C -0.64149 -0.15194 -0.64792 -0.14963 -0.65382 -0.14523 C -0.65694 -0.14292 -0.6592 -0.13853 -0.66267 -0.13737 C -0.66771 -0.13552 -0.67257 -0.13344 -0.6776 -0.13136 C -0.6816 -0.13205 -0.68594 -0.13089 -0.68958 -0.13321 C -0.69167 -0.1346 -0.69167 -0.13853 -0.69253 -0.1413 C -0.69514 -0.15032 -0.69687 -0.1568 -0.7 -0.16512 C -0.70069 -0.16697 -0.70035 -0.16975 -0.70156 -0.17114 C -0.70278 -0.17252 -0.70451 -0.17229 -0.70608 -0.17299 C -0.71059 -0.18224 -0.71389 -0.18964 -0.71944 -0.19704 C -0.72361 -0.21346 -0.72986 -0.22479 -0.73889 -0.23682 C -0.74358 -0.24306 -0.74114 -0.2426 -0.74479 -0.2426 " pathEditMode="relative" rAng="0" ptsTypes="ffffffffffffffffffffffffffffffffffffffffffffffffffffffffffffffffffffffffffffffffffA">
                                      <p:cBhvr>
                                        <p:cTn id="6" dur="3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1">
                <a:tint val="66000"/>
                <a:satMod val="160000"/>
                <a:alpha val="51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3456"/>
            <a:ext cx="8286808" cy="1569660"/>
          </a:xfrm>
          <a:prstGeom prst="rect">
            <a:avLst/>
          </a:prstGeom>
          <a:noFill/>
        </p:spPr>
        <p:txBody>
          <a:bodyPr wrap="square" rtlCol="0">
            <a:prstTxWarp prst="textButton">
              <a:avLst>
                <a:gd name="adj" fmla="val 102640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и сказке конец!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http://images.mytoys.com/intershoproot/eCS/Store/de/images/256/11/2561111-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999"/>
          <a:stretch>
            <a:fillRect/>
          </a:stretch>
        </p:blipFill>
        <p:spPr bwMode="auto">
          <a:xfrm>
            <a:off x="2643174" y="1357298"/>
            <a:ext cx="3514725" cy="4000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419" y="5506066"/>
            <a:ext cx="86867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кто слушал – молодец!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logopsi.ucoz.com/_ph/86/8864773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308370"/>
            <a:ext cx="2794977" cy="4192464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285720" y="285728"/>
            <a:ext cx="1785950" cy="642942"/>
          </a:xfrm>
          <a:prstGeom prst="cloudCallout">
            <a:avLst>
              <a:gd name="adj1" fmla="val -339430"/>
              <a:gd name="adj2" fmla="val 3268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929058" y="785794"/>
            <a:ext cx="1785950" cy="642942"/>
          </a:xfrm>
          <a:prstGeom prst="cloudCallout">
            <a:avLst>
              <a:gd name="adj1" fmla="val 74752"/>
              <a:gd name="adj2" fmla="val -5137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48" name="Picture 16" descr="http://www.midpac.edu/elementary/pe/assets_c/2011/01/MC900440405-thumb-500xauto-171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0"/>
            <a:ext cx="1833542" cy="1833542"/>
          </a:xfrm>
          <a:prstGeom prst="rect">
            <a:avLst/>
          </a:prstGeom>
          <a:noFill/>
        </p:spPr>
      </p:pic>
      <p:sp>
        <p:nvSpPr>
          <p:cNvPr id="20" name="Нашивка 19">
            <a:hlinkClick r:id="rId4" action="ppaction://hlinksldjump"/>
          </p:cNvPr>
          <p:cNvSpPr/>
          <p:nvPr/>
        </p:nvSpPr>
        <p:spPr>
          <a:xfrm>
            <a:off x="8501090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ашивка 20">
            <a:hlinkClick r:id="rId5" action="ppaction://hlinksldjump"/>
          </p:cNvPr>
          <p:cNvSpPr/>
          <p:nvPr/>
        </p:nvSpPr>
        <p:spPr>
          <a:xfrm flipH="1">
            <a:off x="428596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logopsi.ucoz.com/_ph/86/2063950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000243"/>
            <a:ext cx="3000396" cy="4500592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285720" y="285728"/>
            <a:ext cx="1785950" cy="642942"/>
          </a:xfrm>
          <a:prstGeom prst="cloudCallout">
            <a:avLst>
              <a:gd name="adj1" fmla="val -339430"/>
              <a:gd name="adj2" fmla="val 3268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929058" y="785794"/>
            <a:ext cx="1785950" cy="642942"/>
          </a:xfrm>
          <a:prstGeom prst="cloudCallout">
            <a:avLst>
              <a:gd name="adj1" fmla="val 74752"/>
              <a:gd name="adj2" fmla="val -5137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48" name="Picture 16" descr="http://www.midpac.edu/elementary/pe/assets_c/2011/01/MC900440405-thumb-500xauto-171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0"/>
            <a:ext cx="1833542" cy="1833542"/>
          </a:xfrm>
          <a:prstGeom prst="rect">
            <a:avLst/>
          </a:prstGeom>
          <a:noFill/>
        </p:spPr>
      </p:pic>
      <p:sp>
        <p:nvSpPr>
          <p:cNvPr id="20" name="Нашивка 19">
            <a:hlinkClick r:id="rId4" action="ppaction://hlinksldjump"/>
          </p:cNvPr>
          <p:cNvSpPr/>
          <p:nvPr/>
        </p:nvSpPr>
        <p:spPr>
          <a:xfrm>
            <a:off x="8501090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ашивка 20">
            <a:hlinkClick r:id="rId5" action="ppaction://hlinksldjump"/>
          </p:cNvPr>
          <p:cNvSpPr/>
          <p:nvPr/>
        </p:nvSpPr>
        <p:spPr>
          <a:xfrm flipH="1">
            <a:off x="428596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2" name="Picture 10" descr="http://logopsi.ucoz.com/_ph/86/3832743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907" y="2071678"/>
            <a:ext cx="2866415" cy="4299621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285720" y="285728"/>
            <a:ext cx="1785950" cy="642942"/>
          </a:xfrm>
          <a:prstGeom prst="cloudCallout">
            <a:avLst>
              <a:gd name="adj1" fmla="val -339430"/>
              <a:gd name="adj2" fmla="val 3268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929058" y="785794"/>
            <a:ext cx="1785950" cy="642942"/>
          </a:xfrm>
          <a:prstGeom prst="cloudCallout">
            <a:avLst>
              <a:gd name="adj1" fmla="val 74752"/>
              <a:gd name="adj2" fmla="val -5137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48" name="Picture 16" descr="http://www.midpac.edu/elementary/pe/assets_c/2011/01/MC900440405-thumb-500xauto-171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0"/>
            <a:ext cx="1833542" cy="1833542"/>
          </a:xfrm>
          <a:prstGeom prst="rect">
            <a:avLst/>
          </a:prstGeom>
          <a:noFill/>
        </p:spPr>
      </p:pic>
      <p:sp>
        <p:nvSpPr>
          <p:cNvPr id="20" name="Нашивка 19">
            <a:hlinkClick r:id="rId4" action="ppaction://hlinksldjump"/>
          </p:cNvPr>
          <p:cNvSpPr/>
          <p:nvPr/>
        </p:nvSpPr>
        <p:spPr>
          <a:xfrm>
            <a:off x="8501090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ашивка 20">
            <a:hlinkClick r:id="rId5" action="ppaction://hlinksldjump"/>
          </p:cNvPr>
          <p:cNvSpPr/>
          <p:nvPr/>
        </p:nvSpPr>
        <p:spPr>
          <a:xfrm flipH="1">
            <a:off x="428596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http://logopsi.ucoz.com/_ph/86/9091415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35959"/>
            <a:ext cx="2786083" cy="4179123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285720" y="285728"/>
            <a:ext cx="1785950" cy="642942"/>
          </a:xfrm>
          <a:prstGeom prst="cloudCallout">
            <a:avLst>
              <a:gd name="adj1" fmla="val -339430"/>
              <a:gd name="adj2" fmla="val 3268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929058" y="785794"/>
            <a:ext cx="1785950" cy="642942"/>
          </a:xfrm>
          <a:prstGeom prst="cloudCallout">
            <a:avLst>
              <a:gd name="adj1" fmla="val 74752"/>
              <a:gd name="adj2" fmla="val -5137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48" name="Picture 16" descr="http://www.midpac.edu/elementary/pe/assets_c/2011/01/MC900440405-thumb-500xauto-171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0"/>
            <a:ext cx="1833542" cy="1833542"/>
          </a:xfrm>
          <a:prstGeom prst="rect">
            <a:avLst/>
          </a:prstGeom>
          <a:noFill/>
        </p:spPr>
      </p:pic>
      <p:sp>
        <p:nvSpPr>
          <p:cNvPr id="20" name="Нашивка 19">
            <a:hlinkClick r:id="rId4" action="ppaction://hlinksldjump"/>
          </p:cNvPr>
          <p:cNvSpPr/>
          <p:nvPr/>
        </p:nvSpPr>
        <p:spPr>
          <a:xfrm>
            <a:off x="8501090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ашивка 20">
            <a:hlinkClick r:id="rId5" action="ppaction://hlinksldjump"/>
          </p:cNvPr>
          <p:cNvSpPr/>
          <p:nvPr/>
        </p:nvSpPr>
        <p:spPr>
          <a:xfrm flipH="1">
            <a:off x="428596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logopsi.ucoz.com/_ph/86/7281436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00241"/>
            <a:ext cx="3000396" cy="4500593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285720" y="285728"/>
            <a:ext cx="1785950" cy="642942"/>
          </a:xfrm>
          <a:prstGeom prst="cloudCallout">
            <a:avLst>
              <a:gd name="adj1" fmla="val -339430"/>
              <a:gd name="adj2" fmla="val 3268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929058" y="785794"/>
            <a:ext cx="1785950" cy="642942"/>
          </a:xfrm>
          <a:prstGeom prst="cloudCallout">
            <a:avLst>
              <a:gd name="adj1" fmla="val 74752"/>
              <a:gd name="adj2" fmla="val -5137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48" name="Picture 16" descr="http://www.midpac.edu/elementary/pe/assets_c/2011/01/MC900440405-thumb-500xauto-1714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0"/>
            <a:ext cx="1833542" cy="1833542"/>
          </a:xfrm>
          <a:prstGeom prst="rect">
            <a:avLst/>
          </a:prstGeom>
          <a:noFill/>
        </p:spPr>
      </p:pic>
      <p:sp>
        <p:nvSpPr>
          <p:cNvPr id="14" name="Нашивка 13">
            <a:hlinkClick r:id="rId5" action="ppaction://hlinksldjump"/>
          </p:cNvPr>
          <p:cNvSpPr/>
          <p:nvPr/>
        </p:nvSpPr>
        <p:spPr>
          <a:xfrm>
            <a:off x="8501090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ашивка 14">
            <a:hlinkClick r:id="rId6" action="ppaction://hlinksldjump"/>
          </p:cNvPr>
          <p:cNvSpPr/>
          <p:nvPr/>
        </p:nvSpPr>
        <p:spPr>
          <a:xfrm flipH="1">
            <a:off x="428596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ругленный прямоугольник 56"/>
          <p:cNvSpPr/>
          <p:nvPr/>
        </p:nvSpPr>
        <p:spPr>
          <a:xfrm>
            <a:off x="285720" y="142852"/>
            <a:ext cx="8643998" cy="6500858"/>
          </a:xfrm>
          <a:prstGeom prst="roundRect">
            <a:avLst>
              <a:gd name="adj" fmla="val 84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http://dragonika.spb.ru/diary/wp-content/uploads/pch.jpg"/>
          <p:cNvPicPr>
            <a:picLocks noChangeAspect="1" noChangeArrowheads="1"/>
          </p:cNvPicPr>
          <p:nvPr/>
        </p:nvPicPr>
        <p:blipFill>
          <a:blip r:embed="rId2"/>
          <a:srcRect r="5231"/>
          <a:stretch>
            <a:fillRect/>
          </a:stretch>
        </p:blipFill>
        <p:spPr bwMode="auto">
          <a:xfrm flipH="1">
            <a:off x="357155" y="642917"/>
            <a:ext cx="4000530" cy="5835999"/>
          </a:xfrm>
          <a:prstGeom prst="roundRect">
            <a:avLst/>
          </a:prstGeom>
          <a:noFill/>
        </p:spPr>
      </p:pic>
      <p:grpSp>
        <p:nvGrpSpPr>
          <p:cNvPr id="25" name="Группа 24"/>
          <p:cNvGrpSpPr/>
          <p:nvPr/>
        </p:nvGrpSpPr>
        <p:grpSpPr>
          <a:xfrm>
            <a:off x="4812416" y="857232"/>
            <a:ext cx="1706622" cy="1207516"/>
            <a:chOff x="4812416" y="1016459"/>
            <a:chExt cx="1706622" cy="1207516"/>
          </a:xfrm>
        </p:grpSpPr>
        <p:pic>
          <p:nvPicPr>
            <p:cNvPr id="53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12416" y="101645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rId4" action="ppaction://hlinksldjump"/>
            </p:cNvPr>
            <p:cNvSpPr txBox="1"/>
            <p:nvPr/>
          </p:nvSpPr>
          <p:spPr>
            <a:xfrm>
              <a:off x="5214942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812680" y="785794"/>
            <a:ext cx="1706622" cy="1207516"/>
            <a:chOff x="6812680" y="945021"/>
            <a:chExt cx="1706622" cy="1207516"/>
          </a:xfrm>
        </p:grpSpPr>
        <p:pic>
          <p:nvPicPr>
            <p:cNvPr id="54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12680" y="94502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16" name="TextBox 15">
              <a:hlinkClick r:id="rId4" action="ppaction://hlinksldjump"/>
            </p:cNvPr>
            <p:cNvSpPr txBox="1"/>
            <p:nvPr/>
          </p:nvSpPr>
          <p:spPr>
            <a:xfrm>
              <a:off x="7215206" y="121442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883854" y="1714488"/>
            <a:ext cx="1706622" cy="1207516"/>
            <a:chOff x="4883854" y="1945153"/>
            <a:chExt cx="1706622" cy="1207516"/>
          </a:xfrm>
        </p:grpSpPr>
        <p:pic>
          <p:nvPicPr>
            <p:cNvPr id="49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883854" y="194515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17" name="TextBox 16">
              <a:hlinkClick r:id="rId5" action="ppaction://hlinksldjump"/>
            </p:cNvPr>
            <p:cNvSpPr txBox="1"/>
            <p:nvPr/>
          </p:nvSpPr>
          <p:spPr>
            <a:xfrm>
              <a:off x="5286380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РЫ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84118" y="1643050"/>
            <a:ext cx="1706622" cy="1207516"/>
            <a:chOff x="6884118" y="1873715"/>
            <a:chExt cx="1706622" cy="1207516"/>
          </a:xfrm>
        </p:grpSpPr>
        <p:pic>
          <p:nvPicPr>
            <p:cNvPr id="50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884118" y="1873715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18" name="TextBox 17">
              <a:hlinkClick r:id="rId6" action="ppaction://hlinksldjump"/>
            </p:cNvPr>
            <p:cNvSpPr txBox="1"/>
            <p:nvPr/>
          </p:nvSpPr>
          <p:spPr>
            <a:xfrm>
              <a:off x="7286644" y="2143116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955293" y="2571744"/>
            <a:ext cx="1706622" cy="1207516"/>
            <a:chOff x="4955293" y="2873847"/>
            <a:chExt cx="1706622" cy="1207516"/>
          </a:xfrm>
        </p:grpSpPr>
        <p:pic>
          <p:nvPicPr>
            <p:cNvPr id="51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55293" y="2873847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19" name="TextBox 18">
              <a:hlinkClick r:id="rId7" action="ppaction://hlinksldjump"/>
            </p:cNvPr>
            <p:cNvSpPr txBox="1"/>
            <p:nvPr/>
          </p:nvSpPr>
          <p:spPr>
            <a:xfrm>
              <a:off x="5357818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955557" y="2500306"/>
            <a:ext cx="1706622" cy="1207516"/>
            <a:chOff x="6955557" y="2802409"/>
            <a:chExt cx="1706622" cy="1207516"/>
          </a:xfrm>
        </p:grpSpPr>
        <p:pic>
          <p:nvPicPr>
            <p:cNvPr id="52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55557" y="2802409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20" name="TextBox 19">
              <a:hlinkClick r:id="rId8" action="ppaction://hlinksldjump"/>
            </p:cNvPr>
            <p:cNvSpPr txBox="1"/>
            <p:nvPr/>
          </p:nvSpPr>
          <p:spPr>
            <a:xfrm>
              <a:off x="7358082" y="307181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961712" y="3429000"/>
            <a:ext cx="1706622" cy="1207516"/>
            <a:chOff x="4961712" y="3802541"/>
            <a:chExt cx="1706622" cy="1207516"/>
          </a:xfrm>
        </p:grpSpPr>
        <p:pic>
          <p:nvPicPr>
            <p:cNvPr id="55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2" y="3802541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21" name="TextBox 20">
              <a:hlinkClick r:id="rId9" action="ppaction://hlinksldjump"/>
            </p:cNvPr>
            <p:cNvSpPr txBox="1"/>
            <p:nvPr/>
          </p:nvSpPr>
          <p:spPr>
            <a:xfrm>
              <a:off x="5357818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961976" y="3357562"/>
            <a:ext cx="1706622" cy="1207516"/>
            <a:chOff x="6961976" y="3731103"/>
            <a:chExt cx="1706622" cy="1207516"/>
          </a:xfrm>
        </p:grpSpPr>
        <p:pic>
          <p:nvPicPr>
            <p:cNvPr id="56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6" y="3731103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rId10" action="ppaction://hlinksldjump"/>
            </p:cNvPr>
            <p:cNvSpPr txBox="1"/>
            <p:nvPr/>
          </p:nvSpPr>
          <p:spPr>
            <a:xfrm>
              <a:off x="7358082" y="4000504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РУ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961711" y="4286256"/>
            <a:ext cx="1706622" cy="1207516"/>
            <a:chOff x="4961711" y="4731234"/>
            <a:chExt cx="1706622" cy="1207516"/>
          </a:xfrm>
        </p:grpSpPr>
        <p:pic>
          <p:nvPicPr>
            <p:cNvPr id="13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4961711" y="4731234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5357818" y="4929198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НИ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961975" y="4214818"/>
            <a:ext cx="1706622" cy="1207516"/>
            <a:chOff x="6961975" y="4659796"/>
            <a:chExt cx="1706622" cy="1207516"/>
          </a:xfrm>
        </p:grpSpPr>
        <p:pic>
          <p:nvPicPr>
            <p:cNvPr id="14" name="Picture 8" descr="http://im2-tub-ru.yandex.net/i?id=122868467-10-72&amp;n=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95883">
              <a:off x="6961975" y="4659796"/>
              <a:ext cx="1706622" cy="1207516"/>
            </a:xfrm>
            <a:prstGeom prst="rect">
              <a:avLst/>
            </a:prstGeom>
            <a:noFill/>
          </p:spPr>
        </p:pic>
        <p:sp>
          <p:nvSpPr>
            <p:cNvPr id="24" name="TextBox 23">
              <a:hlinkClick r:id="rId11" action="ppaction://hlinksldjump"/>
            </p:cNvPr>
            <p:cNvSpPr txBox="1"/>
            <p:nvPr/>
          </p:nvSpPr>
          <p:spPr>
            <a:xfrm>
              <a:off x="7286644" y="4929198"/>
              <a:ext cx="1071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МА</a:t>
              </a:r>
              <a:endParaRPr lang="ru-RU" sz="40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928662" y="6335933"/>
            <a:ext cx="7286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Чтобы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собрать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слово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200" dirty="0" smtClean="0">
                <a:solidFill>
                  <a:schemeClr val="bg1"/>
                </a:solidFill>
              </a:rPr>
              <a:t>нажмите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на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слоги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1" name="Нашивка 70">
            <a:hlinkClick r:id="rId12" action="ppaction://hlinksldjump"/>
          </p:cNvPr>
          <p:cNvSpPr/>
          <p:nvPr/>
        </p:nvSpPr>
        <p:spPr>
          <a:xfrm>
            <a:off x="8501090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Нашивка 71">
            <a:hlinkClick r:id="rId13" action="ppaction://hlinksldjump"/>
          </p:cNvPr>
          <p:cNvSpPr/>
          <p:nvPr/>
        </p:nvSpPr>
        <p:spPr>
          <a:xfrm flipH="1">
            <a:off x="571472" y="6357958"/>
            <a:ext cx="214314" cy="142876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2000232" y="285728"/>
            <a:ext cx="6286544" cy="612648"/>
          </a:xfrm>
          <a:prstGeom prst="wedgeRoundRectCallout">
            <a:avLst>
              <a:gd name="adj1" fmla="val -32050"/>
              <a:gd name="adj2" fmla="val 129330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Отведайте моих пирожков.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9859</TotalTime>
  <Words>379</Words>
  <PresentationFormat>Экран (4:3)</PresentationFormat>
  <Paragraphs>188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256</cp:revision>
  <dcterms:created xsi:type="dcterms:W3CDTF">2014-01-02T17:46:27Z</dcterms:created>
  <dcterms:modified xsi:type="dcterms:W3CDTF">2014-01-12T15:33:08Z</dcterms:modified>
</cp:coreProperties>
</file>