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8"/>
  </p:notesMasterIdLst>
  <p:sldIdLst>
    <p:sldId id="256" r:id="rId2"/>
    <p:sldId id="306" r:id="rId3"/>
    <p:sldId id="30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5" r:id="rId37"/>
    <p:sldId id="296" r:id="rId38"/>
    <p:sldId id="300" r:id="rId39"/>
    <p:sldId id="297" r:id="rId40"/>
    <p:sldId id="299" r:id="rId41"/>
    <p:sldId id="298" r:id="rId42"/>
    <p:sldId id="301" r:id="rId43"/>
    <p:sldId id="302" r:id="rId44"/>
    <p:sldId id="304" r:id="rId45"/>
    <p:sldId id="303" r:id="rId46"/>
    <p:sldId id="267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74" d="100"/>
          <a:sy n="7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A8038-3853-4F2D-9F70-EC606B912D5B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24A6E-9776-4A33-A393-FA1C465CE9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24A6E-9776-4A33-A393-FA1C465CE94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24A6E-9776-4A33-A393-FA1C465CE94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zverushca.ru/zhaba-povituxa/" TargetMode="External"/><Relationship Id="rId3" Type="http://schemas.openxmlformats.org/officeDocument/2006/relationships/hyperlink" Target="http://ru.wikipedia.org/wiki/%D0%A7%D1%91%D1%80%D0%BD%D1%8B%D0%B9_%D1%81%D1%82%D1%80%D0%B8%D0%B6" TargetMode="External"/><Relationship Id="rId7" Type="http://schemas.openxmlformats.org/officeDocument/2006/relationships/hyperlink" Target="http://copypast.ru/disclamer.html" TargetMode="External"/><Relationship Id="rId2" Type="http://schemas.openxmlformats.org/officeDocument/2006/relationships/hyperlink" Target="http://www.mirror.co.uk/3am/celebrity-news/bugs-funny-56696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at.ru/forum/index.php?topic=22970.20" TargetMode="External"/><Relationship Id="rId5" Type="http://schemas.openxmlformats.org/officeDocument/2006/relationships/hyperlink" Target="http://www.zoopicture.ru/17-zhivotnyx-s-neobychnymi-brachnymi-ritualami/" TargetMode="External"/><Relationship Id="rId4" Type="http://schemas.openxmlformats.org/officeDocument/2006/relationships/hyperlink" Target="http://ru.wikipedia.org/wik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387424"/>
            <a:ext cx="8602216" cy="24482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Внеклассное мероприятие по биологии на тему: «Половое размножение животных»</a:t>
            </a:r>
            <a:br>
              <a:rPr lang="ru-RU" sz="3200" dirty="0" smtClean="0"/>
            </a:br>
            <a:r>
              <a:rPr lang="ru-RU" sz="3200" dirty="0" smtClean="0"/>
              <a:t> ( 6  класс)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229200"/>
            <a:ext cx="5328592" cy="12241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Выполнила  учитель биологии</a:t>
            </a:r>
          </a:p>
          <a:p>
            <a:r>
              <a:rPr lang="ru-RU" sz="1800" dirty="0" smtClean="0"/>
              <a:t> ГБОУ СОШ 1403</a:t>
            </a:r>
          </a:p>
          <a:p>
            <a:r>
              <a:rPr lang="ru-RU" sz="1800" dirty="0" err="1" smtClean="0"/>
              <a:t>Залецкая</a:t>
            </a:r>
            <a:r>
              <a:rPr lang="ru-RU" sz="1800" dirty="0" smtClean="0"/>
              <a:t> Раиса Андреевна</a:t>
            </a:r>
            <a:endParaRPr lang="ru-RU" sz="1800" dirty="0"/>
          </a:p>
        </p:txBody>
      </p:sp>
      <p:pic>
        <p:nvPicPr>
          <p:cNvPr id="48130" name="Picture 2" descr="https://encrypted-tbn1.gstatic.com/images?q=tbn:ANd9GcQFpbALMafu-Y7Ga4UgtWj8hZXlUk9ZJZiHr5WgA7Ca-KqDjFh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2664296" cy="2232248"/>
          </a:xfrm>
          <a:prstGeom prst="rect">
            <a:avLst/>
          </a:prstGeom>
          <a:noFill/>
        </p:spPr>
      </p:pic>
      <p:pic>
        <p:nvPicPr>
          <p:cNvPr id="48132" name="Picture 4" descr="https://encrypted-tbn2.gstatic.com/images?q=tbn:ANd9GcSgicvPigz0hc-c48UsElRdVeOFLRsRmZiOLOZb79BUf4uzoorzs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04864"/>
            <a:ext cx="2880320" cy="2539356"/>
          </a:xfrm>
          <a:prstGeom prst="rect">
            <a:avLst/>
          </a:prstGeom>
          <a:noFill/>
        </p:spPr>
      </p:pic>
      <p:pic>
        <p:nvPicPr>
          <p:cNvPr id="48134" name="Picture 6" descr="https://encrypted-tbn3.gstatic.com/images?q=tbn:ANd9GcTDOWYooNSlpn9TIqKe94B87o4RYcVmsrNwWZAIpN0BnKzqkc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80928"/>
            <a:ext cx="2952328" cy="2423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582144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Какие млекопитающие животные откладывают яйца?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060848"/>
            <a:ext cx="4186808" cy="388843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Ехидна и утконос это единственные однопроходные млекопитающие, которые, подобно птицам или рептилиям, размножаются, откладывая яйца.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https://encrypted-tbn2.gstatic.com/images?q=tbn:ANd9GcTWccRj-JROjTx6G12vjwmUJHrszWTIx9Ur5hJrxlbqBQOXJsU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17032"/>
            <a:ext cx="3960440" cy="2904728"/>
          </a:xfrm>
          <a:prstGeom prst="rect">
            <a:avLst/>
          </a:prstGeom>
          <a:noFill/>
        </p:spPr>
      </p:pic>
      <p:sp>
        <p:nvSpPr>
          <p:cNvPr id="22532" name="AutoShape 4" descr="data:image/jpeg;base64,/9j/4AAQSkZJRgABAQAAAQABAAD/2wCEAAkGBhQSERUUEhMVFRUWGBgaGBgYGRodHxgeHRoeGBkbHR4gHyYeGxsjHBkYIS8gIycqLC8sGh8xNTAqNSYrLCoBCQoKDgwOGg8PGiwkHyQsLCwqLCwpLCwsLC0sLCwsLCwsLCwsLCwsLCwsLCwsLCksLCwsLCwsLCwpLCwsLCwsLP/AABEIAMIBAwMBIgACEQEDEQH/xAAcAAACAwEBAQEAAAAAAAAAAAAEBQIDBgABBwj/xABDEAACAQIEBAQEAwQJAwMFAAABAhEDIQAEEjEFIkFREzJhcQZCgZEjUqEUYnKxBxUzgpLB0eHwJLLxNENTFnODotL/xAAZAQADAQEBAAAAAAAAAAAAAAABAgMEAAX/xAAwEQACAgEDAgQFAwUBAQAAAAAAAQIRIQMSMUFREyIyYQRxgZHwFKHxM0JSsdHhYv/aAAwDAQACEQMRAD8AVvkEDA6BPcYKcAJqCGT5hG4/1xa6cwMehwTUTqOkGcea5o1qBRwenTWpTqKoGlgbD6HAv9IeTFRmIkw4J9Fa388M8vT0tqXrcjsf9DvjzibeIxPoJ9xgqdIXbkxqZVgKMyZABHcqf9ABj9IcNZFo09KhF0iFAiLTEdMfGDlJCwLjD7LcbqrT0+K0ABYLHrbb6YrHXjFEpwbZuviPjhorCec7dcZSvx2o8nWdJNxP6YAp8RLAgsSRiFVrT33j+eMerqT1G+xSOmuoRmWk7i/Xr98dVqQIB3wGrAqRO2IjNRHWIxHZih9tlmVDc2oesYtXfsIsfWcQXMAGOkfzxClmRzD6+2F2WjnFUXVTaw6XwOtJiZM7/wCWDlrdLW69/fFdWsRHv09jgeGiezJAaRF4sI+2JtlzJdWBIA5TbWB0PSQNm+httWun0kGB7HY/QyPtieahApdpEwIvJ23G/thNrR3HJVnM/TIsTDArsZkgggjuL2wFnldlV3htRJClQAs273PW/U47SbVB5/ykDbsP3oA332tbFLZovIBsNRUdInY9vbHSdLAjlaCk06FNxG42/wCTgh3VjOqwtvhblkOlxEbWBPQW3+uJpJXpq29T9PbHRp5GUkMHrIIEzLX6YrrVIiALHc+hwuCHVbpfBTHQAT1H+o/lGH3IZzRc+ZczAkf54oDk72Xrv9cF0HkShK+h2/8AP3x1bMSTaCbkRa3/ADbHeCnkKiuQOADY77fXfEaGYgQSIBIjEs3VkKRvuPS8QMBgXi4JIMkdxGKRpYHtILoVok9cE5fMiY0zBeD6a2wJTpkEWO/QYJULNMQZCnbuXZ797MN+2OlTwT3qxqmWQ3JEERY4EzGkI0LJUwpG49b9MUKxDSbzb/ftjx5JaDv+uO8N9EK5pdAWpxN1IBGoxaOv0wV/WL6Jg02X3Eie1sD5vKyxAmPQwT2nrF/54kKZHrsCD5SOxH+f64daMv8AFjReLLf/AKrq9HUj+Ff/AOcdil+EKxlXRAdlYmR6evvjsV8PU9xSlmlTPUg7YlVeAhHUFTPW+LHozNrY8FHlA3jfE9s30DvshRf/AE+3XHBjDSASCL4vpra+JrEEd8M9PU7DOfQGqK3mWQD0PQj/ACIuD79sTcalVvzC47Gbfrb6nFlEQY9L4IWogBUgx7i36Ez9cdHS1Owttg1JbzPSDiypUix36Y9elBtJDX9j1H6g/XHChJi89B7++CtHUY250CGgV3+aI+uIkEA6u8X6HDLOZcMq9CFjcHY/ZhEYq1zAhe02v7+3r0xy0ZXTZyk+AYJIBuIj6ztiObfTpKixHTvJ3wUzALERf7W29t8ev5QYGxH1DT/I4f8ATOuScoyfUByGZ1R+8MF5ioeoIgxt9LYsdea2xgiR36fTafTFGZqFVJJ/5OOXwm3+4Ci0sskah0qYvInv/wAH+uPcvUJIJuo1QPflLdpHT/fEq1xE7bkA2DXG173G3fFWVNitz4fm76ehj2Int9McvhU3yM1fU98Ig6Wgjoe46HAngGmofeS2odzqgEeu1uuDmzC8qvYAxqUFj7QJb2j1G8A05oo5QBiV5nDAATCwpBJmJJubW72wr+F04c2BQSRb+0IUke8gWIAF/cEmcDJSZqgVRJbURGzBVDEr3YXkdRBGLOF5Ak6BVsdZXtI8rfunSGVtxKqfarh2WemxVjoenU1JPlbqwHVG3IAPcCwx3h6UVQ6gmy45gTMbyB6x/vP64k6ggzYR9v8AfbHcVzBo5iizprpVD0ixuWW3QgkyLi87YOzGVZKhUQaZAdW/dY31d7/bbrh46WlXCOlCgWlVAEaZBvM3H+/f6YqrETJH3/5viwt0UqPUgGO1rj6icBZqjXURyuSZkgJp9RGoMPTSNsWrTVVQLVYY0OVBpqYFhc+hYx+oYf4cDIRckLb0/U2wsXilajK10XUBANObzcrBXlIMGY3++DcjxJagIIam6iNLBhI6j3w8avgZpoLekzc0Ei1wNu1umPadHUSL8oBNr9BED1nftilaixqQ3HrMg2MHr7dj1xJa1TmDDULMynY/KTHQ3Nx3x0vUn8ybeSVRYAI9YMi49vb16Y6iYJYkDSCbiRPy233I/wBcU/s8qOoZQVtt10mOolh7aT1xGtmAJAM9Pe/sLTil45DZJq+qJJveTcET6frjxiOhv6EW/TE/6uLKCgbaZAkD0MSI3IJ74X160ebl6agZE9PW/Y/ScKpJLIu5h6ZxQIK1J6xEfzx2BWzEEhtII3BaP0OOwcHbmGuoiQZPaAD26mIxEg9tPuDfAzMQNpudjHaDBsb6uo6Yr/rFZYFgncE2/mV39cc5Vyw7uwclQSf0tOIKZ9u8W/5OIUZa4Q32if06H74sGVJnSJHuLenr9Mdvj3OtnMCVJAJ2uLx2n0OOWpM2v19PpgnJ8OqjmgCBsTJI7EbaTHXEM7ljqinAEXWb9yNucdv5DqrnHuFp0UVHa82PQx1+o++CnqTDhSYifWO/YwQD69pGL8rlwaS63AJkaSGtvY9Z67WEHpjypSFNtLNM6TO4MABtha8R74jLVS4BlEaNAlGeDYwZG4JhTPSG5T21A98L8zljuDCkm/cxeRPmE37+uCf2nQVYLoeRMEwQQJW0Qe4n7bYjVWBIFR0JBOkAkGGG4vaT8h9YxOWqpC3eCqjVNg3y95Mddu3+vXfHAcglhY9InpY+sTv2xKtkTrRy1RAwny6lIi+lxIH5oPqbdUycVWowEoHVuWow1KLGVdZnQ0iSpYWkbWOk5vB0VLqOkzS04Zm/DZWBaJi4i1wCCTvaw9JoUUnpEtXpb6d9IIIsQ91BjvHS+AOI5upRqampUtA5nWm7MrqQdnBJCm25iY9QfaeQoVV8Th1RQx8+UzEAt+6pMK8HbqOjDbFm+7KqDD6nFPC16lYzdgN47xM6QsXHTAfDM/SFU6ajQACskGB2B+dTJ7GCRE8pE4FnMu58CsjZatTJNKsmo6CLlXU+ZR33jc9T3xlQeg9NzTCTMVKXNRcmSSoPkBBMptv0OCpK64G2DXM58IwCCKoC1EUyqVRv+G0Az06aTva+PMvnaPERopD9mzaE1KLQAW6sLQJMtI/0soyXEq9UrQaiHpsC9HR/7ZFyEgyouToHMs2kSrJ+OZp0rUswOVW5ldRBlTDAgRDqdwI6GBMYk1u55GUK+RoM1VzeUzGtF8QebSBZj80DcagCCvq3ph9nM1TzVEZnKnVCglZ5gs3EfnpkGO4A7jCav8ZK76GfRVEMtYDkZoDK8dmEahtYkYS1uJAV6xy6mhWklkBtJ3I6aZ0t6GDsYxB3JZRRQUTUcPziGUeDl3hj3oPbTWp96THoPKQRsVx2f4nVQgApNInSxI0spkVabfutCsD3UkdcY3I8Y8am6uPDqUmJgWinVOioo/dVypjoCPy4mOJNak5iqrK9NujfI6n0YgNHckWBw21qWTsM2dDNI7sqlJ1DkJ06QfQCSZ3k/SMW1OGEAtoRrnyQYF4sAYmOt7d8YocWDuBDSnKurdR0SeoFwDYECN4w/wAp8Sv1RagEXMyOm/f7bHFHB9CMoJ5QwbIN81l2YzBQmdOoE2vEkgTJ2OFmYL6ylQg8xHOBAPUGbT2YGCCLjr63EqTuCV8M7SpIsTe49OhJGCq1R0TUqJUAHyqHJCm2oMht2E2jtjJO4szyjtZGnk/DY+CRynm1yoHTmB1Fd4O4uOhE3rVelV01EVCV03YEXMypE2giO4wHmjUUqVZmKmLS0TIIBuSJDJBkEASL4IoDWxpOAeVSRplSNZ2k2MahA5b2Ii3eNfPAfEzTCsoNJCrBSAwbUJDQA0DcwReOw98HZnISoDAodRtuSTuxPazem9sJ+H5OoqlhziT+GwuJJGpTqIB0qJB3HbfBWQzWsQkiNwCQQbwOq3MCdO+KPUdWuBv3RTmeHVBpNzEkNJET0Dfbf/c01Wr3VnbSykEa9WoRvAsY633HTDjxH0IW0k/w6Y6C8XJHcdr47L56lzCpTFQyCBY7Dq02uVG9p2M4TxU8XQG0+BAOK+F+H+05ldOwVJAG4AnUdvU++PMMc6VNRitNyJsQZH0J1Ej1n7bY7CX/APROzkyoPMplZYHfYqWj7qY/4MFlKVIatFjMmQS53ve4n22jE6Qv6Mb9ydREyPY/eexxTWoEs6NaGcWiFBbeOoMKekX74TxJMmptZTLTTRp0nymFKgSCf0O+36YhWz9RXAIDKqSSEKn8sWn3EgCZvj16CJ+G8qCuvUBGkgAg9JB1G3pI7Gp8tUZiGJJpFSSt1NgUIKxZhb6EY5zkjnNpHn7bLgSV6ANMG9lkdNrgx9MG8MzxrgFSF0q3iFpCiSRGq8gnTY3n74DytMVNXKZRWDk7ABtjNpIGqZHXlxTlai0GlVDqxKiYhpIaTfQb/wAz1vjlJrL4Hi20m3gvzylFUowDGNj3JF+0EMJ2PTfHK7VEKs19I0yTvMbSTuCpj8wO0YGFMNEhZhiPOl4JdB1InoDEgECTGLjwt69BauWdqjpZksKidDAPK4G223Q4bzSdoCtvBYOKU9M1SabEBlAvEbmwEmd7L1vhYzPmQxSrRYrY0nQBnT5WQ3DHa0Agxv1EygZiytzkmNLxGo2s0Dw2PrF4vhw1SjmP+lzAOXzIgU3cadRI8rgW1HvENuLyDuWkoK5ZNMYXysgPBeKVMuWAArEENBlHUixKmTocTfodjJOJZnjuTzr6K4OVrGNGYAWCegqAWBnrae42wl+I87mcu6pV5a9LyVNmK9CHEa4iL36Xwt+JkrOiZohdNQXYCAxE9BaTtKkX3AxWVSaawVSoKzOTr0cyKasS4nS1IFptc6REg9QNxJg7ldna9OBUosAbmpTYeVheBp+UkWIg3vtYTJ13QDMUVYpTI1AmTTP8wvZvoZ6vcm+U4mSKtTwM30dvJVH5W6g/vSWHcwIDbXIeQLJ8LXMo75eoTVS/gP59Kifw2HnK9heIPpi+quayiaKpcZasJhoZSDfUsGCRvYgkCRtAW8Y4NXy9ViwFKrTOpQpN1Bs6N1IkA7EiD3wZkvjSolMLmE/aMrWnUpEaW3bSejA81o3m2FdvjKCq64DuD8R1j9laooqJzZWujAEkbIZswg2DQRcYo+JOILXQ+IBTzCMDWomy1WA84/KzLsw3AIPSV/F+EUiFbI1DUVpIWfxKZF9LCxYdjEgjrOO/rGlmKapUtVWwJ3U/5oeqnY4m6T3L+B/YhUqooTSS+WqeWfNRYGYncQZI+vrNVZGSsjKw1eUTsy9B6DdYGwMbYDyWUiuyTpbdR8pPb1BGLqeVeurU2EeGSQOsT5fWL/pjpYfOAK2V5vM+SoRDCUqKbahsR9v+WwJV4gKtVDUmwhmG42hv8V/rgrOuctDUnDqynf5htsDfr/pbCynmEcCAFqjpchwbRub4vCKatEpSp0G5LiT6uYagynfdgDeD+blkeo9btstxYaSCbjcfmgRPuBf15hjMO7IqspjS1u6kdY+1/THLmROodTJHQXmB/wA64o4qhFKjTvxGN4Mwf1g/yw14P8UGk6gyUDBgAdiNvpeY9MYts1b0uJ+lv0j7Yqp5wjE3pKSpjSd8n2nLPrUFRqVpKx8sjmg7zYibnlxJEHihxcMD2LAFktJiTJMH1vOMd8BfEkk5d3I1eQzsxMEfqW+h7412Zq2pMght490kxAkSf1OPH1tN6bpmSaaHue4gKarT8MFJkFoWG0FUBjdZJjYxAuDfPVstqhp/E0mXU79NLRYib3FoHQYKqOYA1aoFwCSOYEOsAxJkzAvy9hiqhxFXlRBIuoEGWUdQLzI3PQfXDS1W6aZ0pXmJbQzhslY6GMFWIJVvn0yBKtuNI3O2CaeYFNCtGsBUs4CAGSZMNuOnltJjthX8QU3ZNNOCHKgyJI1ECQLwb37bjDtPg2tSpeZakGSypzdywEy4vtOrcidsNGL1E3FZHhnK5FVGCoOrUTuxklj1Mx1PTptjsP8AJ/DquismYo6SLco+vSZnvjzC/p9TsDbIyOTpeGQjElGPIVJsSNWienUqe0g7CX/E0pk0qrNp8ULPaVEsPrY/TCHNZgimEpgQ45HlQDdbybAqJNuoaN8FZPiDZnL1F0nVTXWrdNSzMHoSpNj364S0iXhqFO7voTr5pa1QLrUsFMQuldI8uqdgxm+8x64t/qw6RU8QU4QhYc/K21hczFp6g98JMizBKjEx+GeaOoaRyxFgV/lYYI4UxIBiV0AgEk6WEFSZ66p2te1hg743bBKUZSuhlSy9IJUZ1cxOqGEjl3g2YS22wgXkyK6udWkAqKQgOsFQBvtrm4nv39xhUOMNTPhEQVtqnlkWAa0i5N9hI98E5A1/FatSCF6YOrWbCBcDmGsXMi9iDfDwe6opDKSdRSyFZhfONVYw2oxJUC4vvT0ta5m8d8CVKlamPHo1HUE2NNpgrbSVaSp6FDaDadsH5zL5fMKzUNOWzABL0GlVfq3hkgf4f064QU/CaizNrW8eIp8jC+h+hU7gmOvoT6MIqEcmyEKLeM8eqVtFeqgRagKa1HJU7kiPNIuN+trYT/EPHWrIqVn1lFhWIuFvpubv0v7d8Mc7wmt+yucnUGYoOA1WkRzoQPNpvJHRliQNsJ+B8YSpSbLZt1RD/Zu6SFb1Yc1ObcwkdxhlJVaXBWgTivxFWemiVWLhCNDONRH16ggXB36zvh09XMZWh4iUlrZOsJqKp8SkTa8eei3S+xG5wBk64yVR6OboivQqAcyMDA6MjDlYehj6YHXNvk6rHI1xVoPfQwJDA7pUQ+VotPXAecJBWBYufKVhUy5KAyIkWB3RibEfxWPXBGa4E2l6lCm1WkILkIQ1BtyGUSAPupGxw2y9bhdefGWtlWYC68yp9CJan+o9turcMznDGGaytcVKNgtWmdSsDslRensfocFS6dfcFAafFC10FCvTNQAfhMGOumewY3ZD+U3HQ4HocLZhUXKFqiEanpNGqx/L+dT1X6G5Ae56pQ4khbQuUzg36Uqx3AJ2Rz01RPrvjPVqtahUWpVSoreXVJB1C0q0RqHVWmfsQF2WH2C11Z7kOF+Ii1su+mshIakRExvoPfaVP07YX56p49YSvhvMVD0J21R0Pf1wVxjiZqFKpQ06pMl1stT949A3f6zjq9J80CyqBVUQb/2g9OhP1xybXmf8f9FroW0uC620l2WtTN52K/KwPpjzLcQrLVNWOVY8WNiFaD7GJjFa1q4rUkszqOU9WXcg/QEEHscH5tHhq+XCuroRWpzJBPUi0/T1tiLu6dNP8/foVwlgXfF+Xoo76G5wQwHQqwvHYzf2IxmEqFSCDBBkHsRh6BQq0AuoJWWIY21SfKf4T17YRVkhiDEgkGPTG3QVR25x3MermVjdquqjUqQDrIDwP7MyChB6aoe3phUtSLH2xJcywQqCQrQWHfTMfaTimcVUaElKy/xO2PXqcuKBiQwaOtjDICoo8QAwCL9juPrj6V8N8aGZQEsAyQCt568w9O47xj5d4zGmEJOkEn64afCWZenXUoYM2tb1mbbYyfEaC1Y+4Gt1I+weCs2W4Fm3PNcaWJ+bli42G5GFi5Kmu7wFM6zvYSJgXFgIvti2lxFWABMSACBt3m23tHXBFGivyU0sBzQuoGywPUzudseRqaM48qiTjRDIcYUAyQKgZSAVfS0CJCgCb7Azvtg0fGeYCMGFQkEty0zTGlp97CDvsZmJEWcPhp2k3LW1FZIgnedS7z+Uxiiow5ab6SpDEG/zMBET8pLfQgjrAU3FUgW1wZzOfEtU1GJpwZ+bLUWPa7Eyx9cdjVPkqZN6bse48MD6SJgbY7FPFn3DU/8AIzq5Uo0lTLaQELyqw0lAuxDbj3OmIudkRUDMBUHhFg6gqJK2dwWAmBdCIuWXpJC/iFd6ZYshZQwGpQpKmwp26WiCLEgdsG5POyzK+kERGw5VO5Czp5rk7SDMWmNt5EUq4IcSyfOWmxMqJHLIBvE2W98EDJ+HTJgjUy2mSoU3I3lZKi5xIsj0tOrU4FjIBDTbrH1usLE4Cq8QV01GoisAV8wIg6dJg9BAkGO+F5sRtx+pfn8ulUHS8M0cyiSrLAMgiCYWe9z2wtoVqdPUldnJKiHGkFY2tEFI7XHqLDR/DueVVcXVGmTpDqinqw3K6ieYERPuMCHhK5Zg2aOqk16VVAHpkb3WJ9SJ2mzb49PSitO2zZo6VKzO8TbWi+HU8aByFeVl/cIPUdAGO1iRt6alGrS10mWlmAkOmqEzAHmjqlQblG/XfDmrwEjVXyWlqT//AAw6DuGp+fQf3ZKnaRth8lUy/wC1MM1yAm1gUnsYIOn1Fxi2/fldDZW3BChnqmWiplcxsTKxBQ9Qy3BU9wSPbDj+qaebUtRqjxXEvQqroYNvqpuDoYE9xHeDiHHvh1aSjMZUyBcmTUWOvN1X0df7xxlcxxqoQdCaU30rdUPUod0E9JjHLzq4cgfl5D8n8O1zW/Z/DK1CJWnVYJqI20MYVie036HDNfhRGqeEX/ZK3/x5nUATO6uFsD0MkeowEOLZnM0PDdFr6BqVtqiDvYgsPW+GPAeP5jNIctmKJzqATFvGQC0rN2j64aTmctr+oZxz4VzGXpacxRarT3DiC9Im5IKkh0PqPscK+HUno0pX8ShUsQtyp/KYus/ldYPSN8H8H+K6uTqmktZmogx4VdWIUdiDLUyOsSPTGsy2ey+ZV/Cy1PxDdqSlWV+7U2U6wf4fqJxGU5RWUUSsRLxHL1KRVSaiBdLI5/FpjqA0aig7MCB3wqzHD6yI4oOczQYc9JvOvYgdSO4+2DOL8JoZp5Sr4VdbGnmDoc9APEMSR01CT1bC2oM7lk6VUp9RBel6GObT917HCxWbi/owv3BODik9I0tRBIMrUgie4IupHa+Asq9XKuUqDlewk2tsytsI/wDOJZnOjNVAWZKTkf2gkBiPzDv64g/Eqi6qNaKqDfTDSO6tEi2xxXa7afD5X/CdoN4hWFSn4shK1MAm0ar7fQg3H8jhdVzHh0/Go1AWcgOGsyNMmO6nBFSrkCgBeveQDIOgdiCI6fLGFIyVA6y2aNrIopsWe1pJIVRt1ODpQVVmuzXTsLqTfT/YLXps8sdHNJswHqRv+mA2EdIwXUyqqgPiA1JPIB5RaCW2+g7YGqKdzN733vjcjGzwHETi3LZdnYKoknG24b/R8og13JBMQsAXUkXN99INuuJauvDS9TFbSMPTQkwASfTDvhfwbma91TSu+ppA7dsfTcv8MUKdOBQADWYjzKIHMDMqwhmDXuu2PaeabU9JiPFXVNgA4I0JVi4BOxXZWImRBGKfxra8i+4rnSwYjh/9G9WpIFZBpbS1jAOyibSWJgAf5YsrfAVfL1lp+MoYqGUwYaaiUyBfoKqt7TjVnMGnmKbcsuhgdAyrKapG/M/vYSQTKLj+ezBemzuP7XUDFhrKBieunVT8hsAB3t2n8RKfU0RcPDtvJdlPhvPKYVqbX2OpSbSeh6QZ9sHg5mn58qzXKyjI4J2tBmZ9MP2zTK0VU8NkUMSoMRMDblZR07CRFsevnGKAw3PIQALKtyaYE3UqR6jTc3OMkfi9RPJm8Rp0ZnJ1s/4xigVpELqWoyiBIMrcsPLeAdjbGk8MFiJm9PSvWCCQSO2ogWtEd8TpAEeHqJiIZQCGKHSw3mJncwTYxc4uyeVoQdNR0qE8qhC4JkxF5EaLmBH1xPUl40raVgvdwVJxOqo0ygiQAzwbWHUY7BmY4adX9qBYWfQrbDdS0g++Owngao1MzGezisWtykgqlxsux3EgAgH79MVU8g6k+IJCk/NOkmxAggaoO+wMSdgWdDJmsWBUPpnQGveCAYMXmOu9vXExljpJDEeQhTG9y28SLyMSiyXXIHRpgIjGnpEwCUBOoTLFivMRpEgGIkACYwRUylSqQMtzvEqpKkwbPElSfKIAJlT2M4K4lWV1pUdempBamCCYkAsPRtU86GbjfEUzFKkSVqU6bsqSjqWRz0eYBVybh1NxcScbtPTW5M0w0m8sV1M3Uoup5qdRPMTfexBUljpIEXJEWjA9TiVFWanmRUSlU51/Zm1rTb8+gklRPQAEd8aDIZ8Zh2p5umDuUrIdRRYuGtqdfUkx1I3wDxbgGYoUyKRTNZR7g6dXh+ogs6n1WfbGuc03TRtimkY/NVa2TrGrlM2KitBFROWf40PX3B98C8X+I6lZ1rZjLo5NmbSVFT0JHzfvAzjQZSl4ymkamVbTYU8xyuP4KgDAi/WPpgetmKmRU06+VV6T7lawY/4kMkejjAUl2t/Ydr3E/wDX60CKmRepSHzUanMoPXS3UehviOQd81XZ6VWjla35ZKB+8CCpJ6g7zg2jldY8TIaZkhqdR6c+xBIVl9G++FmazWYVijZYCfkFLUPdbEAe1sUVP0rP5yJVcmipZShTAOcpV8vV6ZjLsDTY/mKqIU/wfpidbg5QjMU66ZpAZJpHw649YvcdSL98R+FPCqoaNfL6o3jM1KTf4Kh0GPphovAOEmVNXMUXi3OjAexXUpGM857XllVF0H1OM5PO0NNWtzgQr5hVFRD0h10lh+nfGfPwVmFqiqAmYXvQqKjHsY5eb23w0yPwWT/6fP0KydmRC31DGD/iwg4z8MZnL1D4LqCTcIdH2UMZ+mFi84l9w/MJ4vSytVtOafN5esBAauJ9hdRI+o98V8PpVMkC1IZbNIRMhjqj+AkD6AH3xRnznWpqa5esi7q7CoPpo/EX6i2M+1OlUIWkxy7dfFqnR9D4YYfWcWULVXj7/wDpOTroMM5xnJVGPiZI02Jv4buo94IIH2xVRo8P1BqdbNoegVFYjvcR/LEMt8OZ/S70dfhCzVQ+mmw68zaQw9pwmzGTpIk/tAep+RUJA93MA/QHF4wXCk/vZFzfVF/EMnl5JoVnP5hUCoT7QSSfphdm6ymAtMJG8MTPuSf5YrqNO5E9gI/0xAnGiKrqZ2z0VCCOsd7/AKY4AsffHijBFFbwMMxTefDXwwKdMs0EuhvvB02CkEXO0SJ9dsabKqAVnUVYldVxEkeYQAAunzWgNfqcU5ZfByeppDKh5ZI1BqZJO9mRSvNH5V3gYY8KDOPGC3p6AUEBk10yFVZMNdtV7nSbny48O3Oee4iV5ZfUJWqwOoh7aTMBgoUjaVuwNosSTtir+q1q0hVqBg1E1XksAZpgmoZ6IzQhW19RiwIpFT9n0+IS9NtfgFdxBC6GlgUpyLFo0kEHHcW8Z6dWqjIbFKiyWBmnVQKCR8oYtcATeOyKDjO5FNJQUvMLviNL64mpl6uhxNwFN2ixIKwVPVWHYwJxzL06tGo4UKEpsUB3BU67E3jlKxfzTg3jDeNRbMo4YvS0vEqKylNJW55HRy8TuZGzEYhkmbM5OKYEmnULaiSSfDYkKo6Fiwkn+71wzjTUo9GZ5rPlG/7UoEggaVB1EgEAEyAL9QRt8v3ozilnQHSqamdWlYUKL2+WC6GCeoPWw2S0+GlQTDJTJIbeaY1CdwebbYQceLnBUc00ZGVFa4JHmgqoMSJRTJX924k4zqrfscsrI2GYVXCQNUBVUxFuu8gyGtax7Rj2oqICzEv/AAyBuZkjm/MdJgH63qThgUsKYUI2+mSWuwUMbEySDfsPbE0ziwJmoSNOrc6ex+tTe8g9NOEfsykZKK4K8lwcuisgUqwkaaaRf+K/3x2JZcIyyzJMmenUjtvjsdT7ieI+5WtDWXipp6rJInrN+UC6iJ77xOL61MogZjIpsqhaiyt2gBouARqvfANGqwRgZ1Dm02Mfa0lZU2uRg7gf/UrHhyUFgQzAruAwADQLMrLJBmCNRGKQjeRtNJvAPn8nQdQTUpqykFAxIUwdZTVsJJsysCJIIgwA8rSpZjM6KqEVAN4YgzBNlYRO87HcE4dZvKUVWVI13BU1Dq6kiXUFrnaoI7t0wp4Jw+jUqBmzDBEk6YSVjdbCAp9GI7AY26Uvf7nqJVHIb8QfC1JAXou1MrBhC3KfeAyfU/fGM4m2Zy5FWia9PV5nKkI57yvI0+041f8AVlPMVGFPOxeQNKiqPYka2Hs49seVuGZ+iWFAGuCLvNRH+qh9LfUHDOVOuRqtGPzPBM7mYrLlkqah5kWkNXqUBF/WAcdlvhvMU6TNWy1aVuAweB6waToR9Ri/iVPiC6g61aY6gJTA7kxa/qIxPI5HiKQ9NM5UpxJIRVMennnD3OsV9zsFXBM8ucmnmEfUvlqUqdV2HoAmwwbR4NRo1VJ4g+pbgVsm8+0M04S5vg3EM27FaFYR+ZCCfQsqAT7xil/grOUULvppEdGqJJ+iljPuBguK/wAkvbkG6nw2bbjnFaLKCxyGZPTUr0nPbTd5+4GBaXwo1aCcpRpqfmWrT1ifTxgDHc4zHDMnXT8atTyryIX9oYOT20pJj+8AMH1OCcSzgX/pko0u5p06C/c6Sw9pwi09vD+v4xt/dDt/gvJ0wWrJWMbsXpr+qs2I5Xj2SoWpZnOKB0p1yw/7MBUPgepZK1cVIuKeXQVCOkkkKB73wDxzgeTpQoYU3+bxHp1X9Yp0wNJPqcSUVJ05t/L+DpSroF8Y/pCYWy2azuvaKpQ/QRTB/XAi5zPErVzRSj+Wtm029UXSxJ/un3xmqnGBl2jKvUUjdyAh+mkBh/iOFOYzz1HLVGaox+ZmJP3JJ/XG+GgksIzS1R58U8Xes187VzYG5KsiD+EE7epAxnKhv/pjxjgnh2XWoxQnSzDkJ21dAewbaehI6TjSoqKM8pWDascoxJ6ZUkEQQYIO4I3BxHDCkkW98X0CA41bTf264HAwdlsozuijzNZZ6noPqbD1OAzj6dmC9XKhixJq+FSMERJcqVA2gQxt+WTvg/MOErotMAVNLurROkLygnoVipUt1KkW3GO+EeJVK1WnQjlWqtX+GJn7/oSe5xoS4p5jiDMYZPDWmSLaqmlVWTvZ6x0xEDHkPSa1Gk+Ff3EV35QHidZqbM7FvGQEMzcyZiCEjew0Ty7g6h0GLuE8ZAydUidaVKXKd18QOFBY7j8rb2gi91LZ5qibBTyU0mH/ALSjUa+oeZpW/eobnSIafC/w1VzGQzKUlhuSASJDUqhLgnSBqZXbllvKbiwxbwU1UgKKcrAq9VsvmgaoIpM5sAQmryuy/lIIvEnzH3o4fxxqL1Qw8zMwtpCtrllAHY6Wi3XBWR4mYpUQq1Gq+ExqOzBj+ORZSYm1+oBbfcVngdM5Z6oWtTZNVVFcDSwXUxUjeCgkMCQbjdRqVwVVL5A8Ndwj4VzqrSIcCrfSlNgYYltICjYmdN2mBOGFKui1FQjU+lQxXdySxe5jSdZiCRA0C0WUZHitCpVVQXQKS1IALJeppDCQAOU7SIKztAAMyVX8FzpCulUU21iRJHzn5lDLqiL6ATNgIamlzu6iNVix/XzZNKs9Mg3/AAwLahYnUSYmRAA7HCXhgqir+MCG0tBJgCSDEGOlrbTh1kKx1c0qAyDqwAAk+p+caRJPKMDZ5xUcTAKgeKVAJUP5SJsWYdRZQVuZtlUcYQHGybZmLFKRMAnURNxN/vjzF1PPJRHhOxplLaTr+h5RHMIb647A2vsHZ8wd8oRTWpvzENMyoiTIkwAQD6ajY2wZks3RNFbVNKM5dkVlYSZMEMigTeNVothf8PUWq0DRfSA0CVsFqaj4Y5SNIaCt736G2DODZ80a3g6qinTJRVK33EvLPcAnYDlJ99EVTwWglvuxjW4tUqLpYg0zbw63iVCR2JFKJ2tqPvhNxDI5eivIND1I1KNQgdfMWONdWqq5CutWYvNTMsBF+roo99JGM/l84tN3zBdFLStMtXdIA7hEY39SMGNNNHpSbdRoi9LKQXo0aoeIlVrW9jTCge8Ses4SZijmZ1FszptbxP5A8xP0N8arLcZNUwM49SelKnmXjuNVSqtP7zgSpw2rUJppmqpPXUz1HHslLlX6tgym1V/n7FY4M5mOHsa18zUSk1N3U1ajb6SG5QkAodUg9VnYgkbiOTzph6eYbMKu3IXX6yuj741i1crlmXLBi1ZywRmVWPiFdPzM+kvCpAj5Z2wkzPHUYK+YNauW8lPnC+06QDHXSLd8M5yw1H9gKurM/Sz+erMUrZiuCAdNOimon6AqqL6m2AKHw1m8xUKFWJB5tLa9I6ydWkH1LYfZn4xoqjUqqeGh/wDboQP8UEF29XeB1VtsRynHM3VprSyND9ky7SfEJ1MVFmcuYAA/dAE2F8aI7uVFL8/O5OVcWx9k8pw/hADVXYVx0Lanntpp6FH1Z/fCDi39JNfNuKWSpMGOx0qXPeAF5fqThD8Zccy+azbPTpsqljqqSWerACgweVZ0ztuxmbDCDMcQZpC8iG2hTaPX859TvisfhlLzTy/f/hB6rWEaaofC1ftucNRjvRRzVP8AeYN4anp5id/bCPiPHmqAIgWlTGyIqrPqxAlj6knDPhOXoViMtm/wqsL4VcEdQGRanRlIIhrEbTtHmf4BUyNRhmKKMYPhuSQkqJBiIZreRt5uIM4qlFPPJGWo3gzbKSfXHFTi3MVbkRAkkAxaY9B0A9MeeMYCySoJIB7mJMdDyj7YsJZQceYN4TnBTqhiFIm+pQwHrBsY7dcG8Y4MFLVKY/D1EMAZ8Nhus9UO6Md1I6g46w9LIPQ/aKJqL/a0gPEH512FT3GzfQ98APknFNahXkZmUN3KhSw9wHX74acPy75dnrTApFFIPzs+6f4Q5/u+uNdwrhVBkq06i1Gy5AzdNaZXUCgKVqYLAiQrKxEGyDqDibntETPm5xpvh7ja0yKVcTS1aleJag9hrTutgHTZgO4Bxt+PfBmQrmk9N1pkqqtTVQmto1mpFkXlMQIFxtEYy4+E6jZnUwV6HjEsUPKFDAMLXErqFvy4n+og1yNLyqzd8B4aEqa9Kl3UM7rBVzMalaZYEhmuARrAuQYKzuTylQuHakKrNqIJEyhJE3BE6DEMN1tsMLfhOoxQBjJViJFhdi4AEAQAwFp2ibWp4nk0FSrUALFgikTsSxmOwI027zjypalaryGGqoNt9hNxvLoWorR1qmh6n4gUwV/sxKxYaWUSLC2NzlePI1JKdJhl3KLqJVZaqupWkiFYSsyBJsbSMZ7iVDSEKd1CRzTClmQnoWDGB79cHcAUH8OooaLra6jwwA3uA6weoA7Tii13ROE61eOQH4kyyNWp1Rbw6cFVABtrXWLQCxYsQfKReYxcuYTMM1MUwvJpqEEklXAo07+gZ/QR0wRxl6VJqisBoY/hsjE+GCpZVIPyajEWI1HeBhfl8m1PMu8AfhhmXlkwrNyySTJVSSJue2Izk28v5CStTpPAmpcDIzGYqhQFWqjUwBA06ywCg7QFVY9COonQJkA2kTqCkpeQGg+lz0SfT1JwxyWYUI+lDV0qal1mRqJU3cHqLLMdT2oz9VidKkLq038xVArvUtvfSI2uJws9WU+ScsStk8nmvFq6ah5D4k9ApLjnUiwBLEGL47LVRRr1HqCUCEqoABDeVoaOXT+GgUdVB91VeqdU6wCzh1Ki7LdqhIG5NtIvEexwQubZiCo3lipE3PKq3v1Ux3GI7nBcjeLtlbye1+M1CeSnpEKCG3DBQHmdubVbHuCaFd1UBXYqPLb5fl3vtGPMP+pfY1/rF/j+4v8ACZFZAzMysXFh3VRrgFmK9JJjm9MMzSQ1hmGampYcxcmA4AHQzBsdIBiWwJRrnUBUbU1gQCDvEKx6mZB0gRM7iMS+HIasUcQlRmCMwFymr30sVBAPaO1qxbeCEZU00NuN8U8OlpV2mp2ARYO3KN/dj9sUcIo0lZSpCaSCW5CettU9eyAmBgLj6tXzUKJpjlNhdYuB6n/ncQpZDwVQIpFUIYhopqRs8dXYpMSBY7wcM6TpGiGu7tj7O/E6BD4YaqshZqahTUmY5QFUAnuhJkROEVennsxS/wCqenlKBuqlyh0g3ikoE/VftvhVl0zSa6wqOkBRUKaTZYiHB0xzAgrJUE+mB/irhdao0UEqMHpK5mWLDSNYZzzeLTe1zzB0MXIN4aWefuX8RFea4vw/J/8ApcuMxWS4q1fIrDZgk3IN5b7YB+KfievVquAYp1KQqppEGGpiqFJ3IB1IV2sbWwrz3wzUBY0SK1MKtTSpAdFZQwL0pLbEXGpbi/TB9PLirQyxYhdHi02NvJBqr1301mgG/IcbYxjFW8iOdiH4doUWzNMZl9FMsNTESPSewO0mwmYO2PttXPZVyhnTTRFI9tMCACNUKZkDqNtsfEstw41TW0rGjS4WZs1RUC+phx1tpPfDCvwyp+0UcurlYSnLcxCl7zCgnqvTpga0XOSp/Q7T+IWm6PvGa+Esh4j1a9GgXZQjllEEEGGAvDEfML23tj5N/Sb8O5ZQuaokUwyKGpwB4lUPpeIIAhbsVEatt206/guVoPlDozJzC0AU8UKUWSCy06ermeC8SdgR0wHxrJ1aYkrl8yvhEK1SmrNlxDgeGvk0ltPMFMTeCIxNazjKpPCDOK2bj5XnKAq06Lr5ihSPzNTMAD18NqcDrEdsaz4I+JvFU5TNlayGyq4OqOgU7NHRSQw+UnbHvD/hoEkMhVEq06yr6MIK39PDmeqNhtn/AIYpKGrrBa4EAG8ErUE/MpDD6dYwNb4jT9L/AIMm5Gf+Jv6PvDHjZbXVokglVMui31b3YCw2kX1d8U5T4LFeir5eqtakC5LAaalMsqgCohJ5QVBkEiCe9txVzDKA7wrHRrIkAvpFzB1KdiHWSJIZSBAsyeVVajhG8Co7BmZQoKuICll8nNIBZeRx2OIR+Lk41ee4NxheD/Bbhm1FCrq6agQQJWVYReQ6gEdj74M4NwYrUqGnTlGrNTqUiZBoHVDRvaLHcaWxvc5kVAZqgCOoA8RAee2zrG9ok95BExjJcTz+Zo1StMjVIFgOa8R67i2FXxcpPayUp7XklmfhkO60daor+JW11JAqOzDWrCCAQnhqLypDGDqjDPhuUNCssKYALFLSNYIqAHYkFnI6QcMMvw9KgZKoUq8rUDSQCCFB5v4Dtckr1wNx6iac+FqLBQyiJBgAOYNiTcm/UAdCZ6mrJpItLETytw6maYIUEU2hfQNA1QR5VMGNogbDAtKm9Sq41FFdhewlTbSBJKkA9CRGJ8O4t4iO7cktBggkN1i9yCTE9xvOI52KahkVQRZWHqAUj/ftjHNy9JlnLcrsYcGdgCG8wM/STf6337fU11C2pdJHnGsSLLpqHUetjt0JgdsQ4V4nikvswgE6ZkBGi3ZWF/XFetvFqorqs+GgYkDRPM7EnYBVHWJPfHRVux7T4CMu8N4RMoqZZVBAMspMsT0LRp/vWNsW5JdVUFGCmTpkADYaUPVVEEQO/SMLXzavS10/w1RiwUHZaclZ6tYAG/SLYGynEQSfFXTpGvWJkMTEECxGs2iNsN5pO10DKSxYRkilcNMiFWnDRfRFMdPSAe4i9oor0tFcGoxIE7Dy608N1nqJg+hJwZk8q6UkKlQ9yQRzHTJYsdyviF2gdBtcYX8Ty1SroKyGAJggXIKAyfYMZjcHvjl62kyPuejNtSzSuFOmmGVlECVZGpsF1bj/ADAwXlKVSrXBEK3hvyixurqi+l267QbYHfOK01NMiBIaeYDVoE95Cj/zgvL5rwU1wWLrSAIu1w0sAb8xYsojaMFPC9gw8zSbwEJwoBwGKioi8tyAQFAf91GBFhcc24F8V5di+iU8MhiWUiWAF1DE9TBafQWgzhXxbJM1Zacy2kVGaY5QwEWM8yn3kKOpw6yCU9LCWRlSTIDbrY9ywHSN2O+2Gmk6Z6XxcdB/0nkCyXDK5pqfBrVP3kchT2A5xYbSBBiRbHY02XyVPSIbLAdmpgkeklZtjsdv9vz7mDwEZajldFXnBNWoQTpkQQDCdpgj/D0jDp6ApUAA2vVHNAGoqSeUfKkyQNzuegxHI0zpGokkMQSSBrkSrm1iD4gBW/4gg74L4ll1eqLxSpgRYEM35Y6/7YZLbFyeSqjQqzYahUVS0JVVHVx8ym5ptJ5bgj1vvEY9pZU1dSksZgb2YKAwB6czTc9Rh7nKCVaZWppmg2kxeUcBkYRJsdYB/MJ6YzdGv4UywKoVBJJB6gNY2IhQdwDB2acT1U91oDsMbLU6tIA1BcLTUFpWbj3URaRBPYCCfeFHw6T6SysCGjUd1lGgzIsCpGxgkyRgjLZcsWKQCQNInoAQB2JlhfrGBlptLON1rO0REqx0uov3mPU+uBKUqtdSjdZBK1FHasWRXeD5iQWXSASbwvKoW3Ux7DVsmhovTQIb0gtuxqKT63ePfvOG+XyqBjfkqCAJ82rmQ36Bjp/v4X1qY1amWYc7OTpAB6qYF6Z0gGLmwOG8SdJtib3Vi/h/we2Upsj0yGfSGcgzUEa2AtZZQhYvdiZtpFr5DXXqvoILsF1NAGhQQVXqSUUA9hIMasaDx0qaV8WoW5jp8Rmje8MeoBPe/ribZAkz4hYm/OLmZuZE9Tij1p3uFk/Y8ocNSll1VAfDDOzqSbadBJABCrLNsovpjfA4qslMEWaXYQCNMvDNI3gH1t32w3KhVjSDMFtyJBlRuZUWMYEZt1a4ddDRMm8k33NmuTYnE9Ru8hlqVixYeNU3ZydNgC2w1wklQN/MIt32xbWzFQoqAAlmPLHYgGRtHePUTgbK8EpDUGp6kDDR+aNHM5M2LMFAUfl6TOCU4QoBNPWpBAULWN+8SJUT3OBOC6Mhci6q6qkaiTzk9STChR3tAv7ntihqiuAKo1KAyoYA0ypHQWneRfbeMW0KhUyoLTIYfa3QkGVG3faxxTmubWEgBo0kjSA0MVAHcCRA6D2xBblwO5UrCcpxKuqBKjK6kaSTJKysypvtI72ImCMeZRddQFwraTqIifEgwZm2w6wPa+A+ChzRGuQwZtQgatIbTCzY+Uz/ABA/Lg7I58Un8QqNJOnTuWljKCepAA//ACE2GNH93mKRkm7YhznGXQ0/D1OiktEyIVisewjzdS02sMG5bii5pCjmCZhZggWtMXECY6wBgXO5F6VSsgRQ4pBwLmVPMxJ66ecTEatIwIlBqjQo0u2sgFeXQqltUzN9J6RLfZ5Q3Z4M0nNsBpZl6LGmdMOoYzMDl1I8jtbGoosq13SqQTNu4iRAns3KDcfNe2ElU1ctUAr0FJBQgldQYAhlg76DawNwcWV5d1eB4oVl1TeDEAqeoGpd5gjthp1hvkEVtePszccR4S1FwQaZpBkhg0sR4fhhI6cwE/rEYQ8THNVQCWMGSbDUoAG3ZXeew2w2yeaNZFNRWQpLLIgEjmm5vNh76hiOe/Z6R1O3MsMSosDJQEmw+YjawO2JqCbt4NzhCStYRlcxw9xmAEFOmzaRzTz+WEEDmBgGJE4Y5yotMmoZ5agJUfKkaQBvfQCYHcSZGCeJ5ooXekgJp0xVBZmIZQVRSAIBhoEEdPXFGddRl6aheXTTfoZlnkEiLSRE+uOk8IzTiovDGIplKa6hogsLdF1FNakfIQVjtrHbFVaoP2hgAJVdTTbkNmvtPPt/PEDWJpbElRT0z0SdMEjtqLHTfftgHMI7ujgXfVzT5hyq0GdWkxYnouI1G2zn3DKmVDrUppBeGsCNtRABueaINjAiD5pwRltLU2IsxDkGNjpgL3gCFO0D64ofK+GDUAXnnyzc6jAvaDLEL+71nFz1Siq8Al7PA+YMDsehWFmdoB7nropBJvPKPM/mya1M9WVIJWRCmSrAQTEfz7ziGUykFTyGJgz8paX1RcMZI99PcjHUsoQRKkc4ZdJ2XoOljKi/Y98X0mVV0qSxbmbYA8niAwZI5plf3V67i6Vj7bdhvCdZpKdSrJYw0zdiehAvvEWx2FJ48BABiAJ5RvF+neceYoJuiMsgvhU21DzydjYbmAYI2vI6e2Ex489OrUDIeWCo2KkEHsQdSjqI2w+49xEmvTNNAKasAOy9mMRABj6TgDjNLUGCaQKjUwzjbylqQ/dXWrqT+4pxeb6dCnLwE/DeaFVnQhtNdXUK2khXUmouyg6iVO5N298A8Sy6oCUDxqGoFbwAQrqNu4J62sJBxRw+aNamQ5LKA9RoIHKzNA6G2kg+pGHPG8rT/aCIZtY8SkBsodJ1i24Phi3piTe6N9gpOXJLgyoaEkmKYufQmQNr2ZTbpGLqlDQrAHSSQwY7W8sWtBk/QY84VVTUaQOrVTZRMEgCxQkWYBiY9DHpi7hbzT06oenYGQYtY+vbCx89wf0C8YEyla9IU2IVlZwAAYJEQQZ7AW/d23xZm8pbSSPDVSy6RA1C52tpiYHTtbBXC8gkPTqMgAPilhZwbdthZlg7x0mcVcQyehz4hldJ0EAEMCU0kfuyNJO8mDgS02LtrJa9VF8IxzoBCrHONS1LCOa1XaZ95OKK2Wp6Keh0BogFrEyvOuhdjuwJYWJI7Y0/DPhSlVRXqmYKkAW8qhFvvsOnUDBOV4Fl8uSRTNR3gQ1xAuIXYCBN/vjXH4eV3imPFNu2Y2vxAUqxFQtpAHlC7nZRfSSQ9K/qxm2LaGYWowhSDA5SbjUNRvGkwB3GPfiWkKeYNNFGhWDASZWVIgQdKydZgCYwAx11n035UZQGOo80OIB35YAI2XEJWntIyXmqgvwRzBiylRJBYH9ACZ64XtQY89CHDEawTEdAwtA9bG3ti9sxXEqWpvzFfAfTp3jShYglusjT6G8YjS4jTImkgoVEJBpPVnUykhgDJAJi1xcEXDYCXLElpJ8E8trW7IVs9/MBCkgyCQAY9NsV5VkPMpQi15kdBH6Ad74sGY1OxB0g0mLpeVMMGkWIuBv3OA0puFXWJJ5QyqGVnAPlEagoIAnqb3GFajQIxVF6uDVgOE0AsoN9yoKyRsbA9Y2icUZjMEDUGK3Jv78uo/KxVRBsCCeuPMtkXMSIDyTq02Cr5pUmwMQN8DZ7LNSOpidDMgEkTAAWI3HKoBnqMBcDRizTZdFaNSidH4m7QoHNOq5M7apEzHfBNPhfgisrtqpyYIN/IVALRYjeB0nC3NcUNBUeHpiqVuI1hDHsFkXAEQImZxevEErH1KMdKg6QACpI91+5nuMGKr1dStUek06jMBqK0wfwyLeVXHc6gGmATvdhhFmaM0w2V0UVInkTzdILkly2oxAgek2DzJUJL61CqSxQwDusadQutgJ9QO2KMjkBW1ZUrpKNSdWiwefEdYmSpnYdQe+KQb4Gy8PFmbyZzBSo7IXKinUHzhwCAQCJuA06dxFxgfNcPGYp06lOQzB0NNT2J0g36KVMddJ7Y1IrvT5aVNhoqNSCMxhgIptUAgEElSBcyaf0xPKZakK/4eoKrIXJAhlfUCwYKLWMz97XLmoPCIeDTw39QbK8GZ6PhO9IyZPhzYBVOkyRb8IEiOncYi/AvFFMBuVW0tJ3UE6SoPWCR9t74L4bWCHWFVWIRm6yAgUJGwkMNvzHAVPOeFSVnnVBYifys2kDszCRHcC2IOdvA8nGw+lw5abEAnUYVgthIF7Tvc3vJAPXArVwWamiHSsgG9mLCw9dRBG0Adse0s2qrTepax5gvUmWJFu5A3sBjuIVAquytGkaREgAlbtp6sQBLHbT3jEP7geUNXJ+My06k6StR7Em6LUB23IAUdNz9bqZTwvDZwSzEtpI1dwnl5RMCRJncRAwPwhXgOFutM84bTIcIrG4I1CZtcgCTMYry2QUVkWn5ShILdwAwkxBYmb9T2xovgo/LldS+tlg0VvIzlgyWOgpTAhTuFPKSsSCxHaKMrlYGrSSRKknYAqVJnsNP3nHO5Z9ekAA6WA6lgNQ09za/oR7Sp5kBXW7lYGpY2IkNE7w0ddjiE3ueRN3msT18nzGVB9YN/WwjHYLb9nYy4dG6qASBFrEQIO9u+OwtMk4odVl5KmE9EwgIsZpXHq9MH7i2Pcdj0GVh6zuKD8Jv+daeNJQHJlj1GRYg9ZCAg+4N8djsS0fRL5lI+oUZVQHSOgpx6Spn747gX9pV92/7jjsdicPWTfUlWtmPdBPr+Iu+KT0HTS5j11m/v647HYeXqf0LR9LNLm6hGRBBMhmAM7CNsZmtXZsiupifxALkm2qI9oJGOx2NE+foaof0UU6AKpAAA1gQNo1Lb2ufucV5XyVPTSB6DTt7XP3OOx2M2l6mYI+shxReZP4X/TwwPsLYI4jQVTyqBOmYAEysn9b48x2GlwWfANl/wD3v+fI2HeY5VaLRRYiLQfDJkdjJJ+px2OxDovmZ48SBOE8uXp6bfgPtbZ5H2wuzFMGqsgHmo/qrE/c3x7jsaFyPEozVMNS1MAzM1WSRJP4bbnc7D7Dthpl1AIIEef+S47HYGt/TXzLLhFXDTpJ02nXMWmCIn2k/fD/ADTEViZvqS/X5Dv747HYTsK+GK/iIxxOrFueif8A9D/oPsMe8brsKNaGI5FFidiH1D6wJ9hjsdimp6ju5B0HiUrC7CfWwF+9rYzvGKh1rc7H/sU/zvj3HYkufuY2aGooKUwdixEe1OkR9jjMvUJo1SSSbbnu1/5D7Y7HY6PQtP0/nYb5VzroiTDag37w8TY9xYfbD1j/ANOP/ur/ADGPcdiUefo/9k1whfV81X+Jf+7C/hwlr3kkX7Rt7Y7HYGrz9gAqZdSWlVPPUGw2DsAPoABjsdjsek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data:image/jpeg;base64,/9j/4AAQSkZJRgABAQAAAQABAAD/2wCEAAkGBhQSERUUEhMVFRUWGBgaGBgYGRodHxgeHRoeGBkbHR4gHyYeGxsjHBkYIS8gIycqLC8sGh8xNTAqNSYrLCoBCQoKDgwOGg8PGiwkHyQsLCwqLCwpLCwsLC0sLCwsLCwsLCwsLCwsLCwsLCwsLCksLCwsLCwsLCwpLCwsLCwsLP/AABEIAMIBAwMBIgACEQEDEQH/xAAcAAACAwEBAQEAAAAAAAAAAAAEBQIDBgABBwj/xABDEAACAQIEBAQEAwQJAwMFAAABAhEDIQAEEjEFIkFREzJhcQZCgZEjUqEUYnKxBxUzgpLB0eHwJLLxNENTFnODotL/xAAZAQADAQEBAAAAAAAAAAAAAAABAgMEAAX/xAAwEQACAgEDAgQFAwUBAQAAAAAAAQIRIQMSMUFREyIyYQRxgZHwFKHxM0JSsdHhYv/aAAwDAQACEQMRAD8AVvkEDA6BPcYKcAJqCGT5hG4/1xa6cwMehwTUTqOkGcea5o1qBRwenTWpTqKoGlgbD6HAv9IeTFRmIkw4J9Fa388M8vT0tqXrcjsf9DvjzibeIxPoJ9xgqdIXbkxqZVgKMyZABHcqf9ABj9IcNZFo09KhF0iFAiLTEdMfGDlJCwLjD7LcbqrT0+K0ABYLHrbb6YrHXjFEpwbZuviPjhorCec7dcZSvx2o8nWdJNxP6YAp8RLAgsSRiFVrT33j+eMerqT1G+xSOmuoRmWk7i/Xr98dVqQIB3wGrAqRO2IjNRHWIxHZih9tlmVDc2oesYtXfsIsfWcQXMAGOkfzxClmRzD6+2F2WjnFUXVTaw6XwOtJiZM7/wCWDlrdLW69/fFdWsRHv09jgeGiezJAaRF4sI+2JtlzJdWBIA5TbWB0PSQNm+httWun0kGB7HY/QyPtieahApdpEwIvJ23G/thNrR3HJVnM/TIsTDArsZkgggjuL2wFnldlV3htRJClQAs273PW/U47SbVB5/ykDbsP3oA332tbFLZovIBsNRUdInY9vbHSdLAjlaCk06FNxG42/wCTgh3VjOqwtvhblkOlxEbWBPQW3+uJpJXpq29T9PbHRp5GUkMHrIIEzLX6YrrVIiALHc+hwuCHVbpfBTHQAT1H+o/lGH3IZzRc+ZczAkf54oDk72Xrv9cF0HkShK+h2/8AP3x1bMSTaCbkRa3/ADbHeCnkKiuQOADY77fXfEaGYgQSIBIjEs3VkKRvuPS8QMBgXi4JIMkdxGKRpYHtILoVok9cE5fMiY0zBeD6a2wJTpkEWO/QYJULNMQZCnbuXZ797MN+2OlTwT3qxqmWQ3JEERY4EzGkI0LJUwpG49b9MUKxDSbzb/ftjx5JaDv+uO8N9EK5pdAWpxN1IBGoxaOv0wV/WL6Jg02X3Eie1sD5vKyxAmPQwT2nrF/54kKZHrsCD5SOxH+f64daMv8AFjReLLf/AKrq9HUj+Ff/AOcdil+EKxlXRAdlYmR6evvjsV8PU9xSlmlTPUg7YlVeAhHUFTPW+LHozNrY8FHlA3jfE9s30DvshRf/AE+3XHBjDSASCL4vpra+JrEEd8M9PU7DOfQGqK3mWQD0PQj/ACIuD79sTcalVvzC47Gbfrb6nFlEQY9L4IWogBUgx7i36Ez9cdHS1Owttg1JbzPSDiypUix36Y9elBtJDX9j1H6g/XHChJi89B7++CtHUY250CGgV3+aI+uIkEA6u8X6HDLOZcMq9CFjcHY/ZhEYq1zAhe02v7+3r0xy0ZXTZyk+AYJIBuIj6ztiObfTpKixHTvJ3wUzALERf7W29t8ev5QYGxH1DT/I4f8ATOuScoyfUByGZ1R+8MF5ioeoIgxt9LYsdea2xgiR36fTafTFGZqFVJJ/5OOXwm3+4Ci0sskah0qYvInv/wAH+uPcvUJIJuo1QPflLdpHT/fEq1xE7bkA2DXG173G3fFWVNitz4fm76ehj2Int9McvhU3yM1fU98Ig6Wgjoe46HAngGmofeS2odzqgEeu1uuDmzC8qvYAxqUFj7QJb2j1G8A05oo5QBiV5nDAATCwpBJmJJubW72wr+F04c2BQSRb+0IUke8gWIAF/cEmcDJSZqgVRJbURGzBVDEr3YXkdRBGLOF5Ak6BVsdZXtI8rfunSGVtxKqfarh2WemxVjoenU1JPlbqwHVG3IAPcCwx3h6UVQ6gmy45gTMbyB6x/vP64k6ggzYR9v8AfbHcVzBo5iizprpVD0ixuWW3QgkyLi87YOzGVZKhUQaZAdW/dY31d7/bbrh46WlXCOlCgWlVAEaZBvM3H+/f6YqrETJH3/5viwt0UqPUgGO1rj6icBZqjXURyuSZkgJp9RGoMPTSNsWrTVVQLVYY0OVBpqYFhc+hYx+oYf4cDIRckLb0/U2wsXilajK10XUBANObzcrBXlIMGY3++DcjxJagIIam6iNLBhI6j3w8avgZpoLekzc0Ei1wNu1umPadHUSL8oBNr9BED1nftilaixqQ3HrMg2MHr7dj1xJa1TmDDULMynY/KTHQ3Nx3x0vUn8ybeSVRYAI9YMi49vb16Y6iYJYkDSCbiRPy233I/wBcU/s8qOoZQVtt10mOolh7aT1xGtmAJAM9Pe/sLTil45DZJq+qJJveTcET6frjxiOhv6EW/TE/6uLKCgbaZAkD0MSI3IJ74X160ebl6agZE9PW/Y/ScKpJLIu5h6ZxQIK1J6xEfzx2BWzEEhtII3BaP0OOwcHbmGuoiQZPaAD26mIxEg9tPuDfAzMQNpudjHaDBsb6uo6Yr/rFZYFgncE2/mV39cc5Vyw7uwclQSf0tOIKZ9u8W/5OIUZa4Q32if06H74sGVJnSJHuLenr9Mdvj3OtnMCVJAJ2uLx2n0OOWpM2v19PpgnJ8OqjmgCBsTJI7EbaTHXEM7ljqinAEXWb9yNucdv5DqrnHuFp0UVHa82PQx1+o++CnqTDhSYifWO/YwQD69pGL8rlwaS63AJkaSGtvY9Z67WEHpjypSFNtLNM6TO4MABtha8R74jLVS4BlEaNAlGeDYwZG4JhTPSG5T21A98L8zljuDCkm/cxeRPmE37+uCf2nQVYLoeRMEwQQJW0Qe4n7bYjVWBIFR0JBOkAkGGG4vaT8h9YxOWqpC3eCqjVNg3y95Mddu3+vXfHAcglhY9InpY+sTv2xKtkTrRy1RAwny6lIi+lxIH5oPqbdUycVWowEoHVuWow1KLGVdZnQ0iSpYWkbWOk5vB0VLqOkzS04Zm/DZWBaJi4i1wCCTvaw9JoUUnpEtXpb6d9IIIsQ91BjvHS+AOI5upRqampUtA5nWm7MrqQdnBJCm25iY9QfaeQoVV8Th1RQx8+UzEAt+6pMK8HbqOjDbFm+7KqDD6nFPC16lYzdgN47xM6QsXHTAfDM/SFU6ajQACskGB2B+dTJ7GCRE8pE4FnMu58CsjZatTJNKsmo6CLlXU+ZR33jc9T3xlQeg9NzTCTMVKXNRcmSSoPkBBMptv0OCpK64G2DXM58IwCCKoC1EUyqVRv+G0Az06aTva+PMvnaPERopD9mzaE1KLQAW6sLQJMtI/0soyXEq9UrQaiHpsC9HR/7ZFyEgyouToHMs2kSrJ+OZp0rUswOVW5ldRBlTDAgRDqdwI6GBMYk1u55GUK+RoM1VzeUzGtF8QebSBZj80DcagCCvq3ph9nM1TzVEZnKnVCglZ5gs3EfnpkGO4A7jCav8ZK76GfRVEMtYDkZoDK8dmEahtYkYS1uJAV6xy6mhWklkBtJ3I6aZ0t6GDsYxB3JZRRQUTUcPziGUeDl3hj3oPbTWp96THoPKQRsVx2f4nVQgApNInSxI0spkVabfutCsD3UkdcY3I8Y8am6uPDqUmJgWinVOioo/dVypjoCPy4mOJNak5iqrK9NujfI6n0YgNHckWBw21qWTsM2dDNI7sqlJ1DkJ06QfQCSZ3k/SMW1OGEAtoRrnyQYF4sAYmOt7d8YocWDuBDSnKurdR0SeoFwDYECN4w/wAp8Sv1RagEXMyOm/f7bHFHB9CMoJ5QwbIN81l2YzBQmdOoE2vEkgTJ2OFmYL6ylQg8xHOBAPUGbT2YGCCLjr63EqTuCV8M7SpIsTe49OhJGCq1R0TUqJUAHyqHJCm2oMht2E2jtjJO4szyjtZGnk/DY+CRynm1yoHTmB1Fd4O4uOhE3rVelV01EVCV03YEXMypE2giO4wHmjUUqVZmKmLS0TIIBuSJDJBkEASL4IoDWxpOAeVSRplSNZ2k2MahA5b2Ii3eNfPAfEzTCsoNJCrBSAwbUJDQA0DcwReOw98HZnISoDAodRtuSTuxPazem9sJ+H5OoqlhziT+GwuJJGpTqIB0qJB3HbfBWQzWsQkiNwCQQbwOq3MCdO+KPUdWuBv3RTmeHVBpNzEkNJET0Dfbf/c01Wr3VnbSykEa9WoRvAsY633HTDjxH0IW0k/w6Y6C8XJHcdr47L56lzCpTFQyCBY7Dq02uVG9p2M4TxU8XQG0+BAOK+F+H+05ldOwVJAG4AnUdvU++PMMc6VNRitNyJsQZH0J1Ej1n7bY7CX/APROzkyoPMplZYHfYqWj7qY/4MFlKVIatFjMmQS53ve4n22jE6Qv6Mb9ydREyPY/eexxTWoEs6NaGcWiFBbeOoMKekX74TxJMmptZTLTTRp0nymFKgSCf0O+36YhWz9RXAIDKqSSEKn8sWn3EgCZvj16CJ+G8qCuvUBGkgAg9JB1G3pI7Gp8tUZiGJJpFSSt1NgUIKxZhb6EY5zkjnNpHn7bLgSV6ANMG9lkdNrgx9MG8MzxrgFSF0q3iFpCiSRGq8gnTY3n74DytMVNXKZRWDk7ABtjNpIGqZHXlxTlai0GlVDqxKiYhpIaTfQb/wAz1vjlJrL4Hi20m3gvzylFUowDGNj3JF+0EMJ2PTfHK7VEKs19I0yTvMbSTuCpj8wO0YGFMNEhZhiPOl4JdB1InoDEgECTGLjwt69BauWdqjpZksKidDAPK4G223Q4bzSdoCtvBYOKU9M1SabEBlAvEbmwEmd7L1vhYzPmQxSrRYrY0nQBnT5WQ3DHa0Agxv1EygZiytzkmNLxGo2s0Dw2PrF4vhw1SjmP+lzAOXzIgU3cadRI8rgW1HvENuLyDuWkoK5ZNMYXysgPBeKVMuWAArEENBlHUixKmTocTfodjJOJZnjuTzr6K4OVrGNGYAWCegqAWBnrae42wl+I87mcu6pV5a9LyVNmK9CHEa4iL36Xwt+JkrOiZohdNQXYCAxE9BaTtKkX3AxWVSaawVSoKzOTr0cyKasS4nS1IFptc6REg9QNxJg7ldna9OBUosAbmpTYeVheBp+UkWIg3vtYTJ13QDMUVYpTI1AmTTP8wvZvoZ6vcm+U4mSKtTwM30dvJVH5W6g/vSWHcwIDbXIeQLJ8LXMo75eoTVS/gP59Kifw2HnK9heIPpi+quayiaKpcZasJhoZSDfUsGCRvYgkCRtAW8Y4NXy9ViwFKrTOpQpN1Bs6N1IkA7EiD3wZkvjSolMLmE/aMrWnUpEaW3bSejA81o3m2FdvjKCq64DuD8R1j9laooqJzZWujAEkbIZswg2DQRcYo+JOILXQ+IBTzCMDWomy1WA84/KzLsw3AIPSV/F+EUiFbI1DUVpIWfxKZF9LCxYdjEgjrOO/rGlmKapUtVWwJ3U/5oeqnY4m6T3L+B/YhUqooTSS+WqeWfNRYGYncQZI+vrNVZGSsjKw1eUTsy9B6DdYGwMbYDyWUiuyTpbdR8pPb1BGLqeVeurU2EeGSQOsT5fWL/pjpYfOAK2V5vM+SoRDCUqKbahsR9v+WwJV4gKtVDUmwhmG42hv8V/rgrOuctDUnDqynf5htsDfr/pbCynmEcCAFqjpchwbRub4vCKatEpSp0G5LiT6uYagynfdgDeD+blkeo9btstxYaSCbjcfmgRPuBf15hjMO7IqspjS1u6kdY+1/THLmROodTJHQXmB/wA64o4qhFKjTvxGN4Mwf1g/yw14P8UGk6gyUDBgAdiNvpeY9MYts1b0uJ+lv0j7Yqp5wjE3pKSpjSd8n2nLPrUFRqVpKx8sjmg7zYibnlxJEHihxcMD2LAFktJiTJMH1vOMd8BfEkk5d3I1eQzsxMEfqW+h7412Zq2pMght490kxAkSf1OPH1tN6bpmSaaHue4gKarT8MFJkFoWG0FUBjdZJjYxAuDfPVstqhp/E0mXU79NLRYib3FoHQYKqOYA1aoFwCSOYEOsAxJkzAvy9hiqhxFXlRBIuoEGWUdQLzI3PQfXDS1W6aZ0pXmJbQzhslY6GMFWIJVvn0yBKtuNI3O2CaeYFNCtGsBUs4CAGSZMNuOnltJjthX8QU3ZNNOCHKgyJI1ECQLwb37bjDtPg2tSpeZakGSypzdywEy4vtOrcidsNGL1E3FZHhnK5FVGCoOrUTuxklj1Mx1PTptjsP8AJ/DquismYo6SLco+vSZnvjzC/p9TsDbIyOTpeGQjElGPIVJsSNWienUqe0g7CX/E0pk0qrNp8ULPaVEsPrY/TCHNZgimEpgQ45HlQDdbybAqJNuoaN8FZPiDZnL1F0nVTXWrdNSzMHoSpNj364S0iXhqFO7voTr5pa1QLrUsFMQuldI8uqdgxm+8x64t/qw6RU8QU4QhYc/K21hczFp6g98JMizBKjEx+GeaOoaRyxFgV/lYYI4UxIBiV0AgEk6WEFSZ66p2te1hg743bBKUZSuhlSy9IJUZ1cxOqGEjl3g2YS22wgXkyK6udWkAqKQgOsFQBvtrm4nv39xhUOMNTPhEQVtqnlkWAa0i5N9hI98E5A1/FatSCF6YOrWbCBcDmGsXMi9iDfDwe6opDKSdRSyFZhfONVYw2oxJUC4vvT0ta5m8d8CVKlamPHo1HUE2NNpgrbSVaSp6FDaDadsH5zL5fMKzUNOWzABL0GlVfq3hkgf4f064QU/CaizNrW8eIp8jC+h+hU7gmOvoT6MIqEcmyEKLeM8eqVtFeqgRagKa1HJU7kiPNIuN+trYT/EPHWrIqVn1lFhWIuFvpubv0v7d8Mc7wmt+yucnUGYoOA1WkRzoQPNpvJHRliQNsJ+B8YSpSbLZt1RD/Zu6SFb1Yc1ObcwkdxhlJVaXBWgTivxFWemiVWLhCNDONRH16ggXB36zvh09XMZWh4iUlrZOsJqKp8SkTa8eei3S+xG5wBk64yVR6OboivQqAcyMDA6MjDlYehj6YHXNvk6rHI1xVoPfQwJDA7pUQ+VotPXAecJBWBYufKVhUy5KAyIkWB3RibEfxWPXBGa4E2l6lCm1WkILkIQ1BtyGUSAPupGxw2y9bhdefGWtlWYC68yp9CJan+o9turcMznDGGaytcVKNgtWmdSsDslRensfocFS6dfcFAafFC10FCvTNQAfhMGOumewY3ZD+U3HQ4HocLZhUXKFqiEanpNGqx/L+dT1X6G5Ae56pQ4khbQuUzg36Uqx3AJ2Rz01RPrvjPVqtahUWpVSoreXVJB1C0q0RqHVWmfsQF2WH2C11Z7kOF+Ii1su+mshIakRExvoPfaVP07YX56p49YSvhvMVD0J21R0Pf1wVxjiZqFKpQ06pMl1stT949A3f6zjq9J80CyqBVUQb/2g9OhP1xybXmf8f9FroW0uC620l2WtTN52K/KwPpjzLcQrLVNWOVY8WNiFaD7GJjFa1q4rUkszqOU9WXcg/QEEHscH5tHhq+XCuroRWpzJBPUi0/T1tiLu6dNP8/foVwlgXfF+Xoo76G5wQwHQqwvHYzf2IxmEqFSCDBBkHsRh6BQq0AuoJWWIY21SfKf4T17YRVkhiDEgkGPTG3QVR25x3MermVjdquqjUqQDrIDwP7MyChB6aoe3phUtSLH2xJcywQqCQrQWHfTMfaTimcVUaElKy/xO2PXqcuKBiQwaOtjDICoo8QAwCL9juPrj6V8N8aGZQEsAyQCt568w9O47xj5d4zGmEJOkEn64afCWZenXUoYM2tb1mbbYyfEaC1Y+4Gt1I+weCs2W4Fm3PNcaWJ+bli42G5GFi5Kmu7wFM6zvYSJgXFgIvti2lxFWABMSACBt3m23tHXBFGivyU0sBzQuoGywPUzudseRqaM48qiTjRDIcYUAyQKgZSAVfS0CJCgCb7Azvtg0fGeYCMGFQkEty0zTGlp97CDvsZmJEWcPhp2k3LW1FZIgnedS7z+Uxiiow5ab6SpDEG/zMBET8pLfQgjrAU3FUgW1wZzOfEtU1GJpwZ+bLUWPa7Eyx9cdjVPkqZN6bse48MD6SJgbY7FPFn3DU/8AIzq5Uo0lTLaQELyqw0lAuxDbj3OmIudkRUDMBUHhFg6gqJK2dwWAmBdCIuWXpJC/iFd6ZYshZQwGpQpKmwp26WiCLEgdsG5POyzK+kERGw5VO5Czp5rk7SDMWmNt5EUq4IcSyfOWmxMqJHLIBvE2W98EDJ+HTJgjUy2mSoU3I3lZKi5xIsj0tOrU4FjIBDTbrH1usLE4Cq8QV01GoisAV8wIg6dJg9BAkGO+F5sRtx+pfn8ulUHS8M0cyiSrLAMgiCYWe9z2wtoVqdPUldnJKiHGkFY2tEFI7XHqLDR/DueVVcXVGmTpDqinqw3K6ieYERPuMCHhK5Zg2aOqk16VVAHpkb3WJ9SJ2mzb49PSitO2zZo6VKzO8TbWi+HU8aByFeVl/cIPUdAGO1iRt6alGrS10mWlmAkOmqEzAHmjqlQblG/XfDmrwEjVXyWlqT//AAw6DuGp+fQf3ZKnaRth8lUy/wC1MM1yAm1gUnsYIOn1Fxi2/fldDZW3BChnqmWiplcxsTKxBQ9Qy3BU9wSPbDj+qaebUtRqjxXEvQqroYNvqpuDoYE9xHeDiHHvh1aSjMZUyBcmTUWOvN1X0df7xxlcxxqoQdCaU30rdUPUod0E9JjHLzq4cgfl5D8n8O1zW/Z/DK1CJWnVYJqI20MYVie036HDNfhRGqeEX/ZK3/x5nUATO6uFsD0MkeowEOLZnM0PDdFr6BqVtqiDvYgsPW+GPAeP5jNIctmKJzqATFvGQC0rN2j64aTmctr+oZxz4VzGXpacxRarT3DiC9Im5IKkh0PqPscK+HUno0pX8ShUsQtyp/KYus/ldYPSN8H8H+K6uTqmktZmogx4VdWIUdiDLUyOsSPTGsy2ey+ZV/Cy1PxDdqSlWV+7U2U6wf4fqJxGU5RWUUSsRLxHL1KRVSaiBdLI5/FpjqA0aig7MCB3wqzHD6yI4oOczQYc9JvOvYgdSO4+2DOL8JoZp5Sr4VdbGnmDoc9APEMSR01CT1bC2oM7lk6VUp9RBel6GObT917HCxWbi/owv3BODik9I0tRBIMrUgie4IupHa+Asq9XKuUqDlewk2tsytsI/wDOJZnOjNVAWZKTkf2gkBiPzDv64g/Eqi6qNaKqDfTDSO6tEi2xxXa7afD5X/CdoN4hWFSn4shK1MAm0ar7fQg3H8jhdVzHh0/Go1AWcgOGsyNMmO6nBFSrkCgBeveQDIOgdiCI6fLGFIyVA6y2aNrIopsWe1pJIVRt1ODpQVVmuzXTsLqTfT/YLXps8sdHNJswHqRv+mA2EdIwXUyqqgPiA1JPIB5RaCW2+g7YGqKdzN733vjcjGzwHETi3LZdnYKoknG24b/R8og13JBMQsAXUkXN99INuuJauvDS9TFbSMPTQkwASfTDvhfwbma91TSu+ppA7dsfTcv8MUKdOBQADWYjzKIHMDMqwhmDXuu2PaeabU9JiPFXVNgA4I0JVi4BOxXZWImRBGKfxra8i+4rnSwYjh/9G9WpIFZBpbS1jAOyibSWJgAf5YsrfAVfL1lp+MoYqGUwYaaiUyBfoKqt7TjVnMGnmKbcsuhgdAyrKapG/M/vYSQTKLj+ezBemzuP7XUDFhrKBieunVT8hsAB3t2n8RKfU0RcPDtvJdlPhvPKYVqbX2OpSbSeh6QZ9sHg5mn58qzXKyjI4J2tBmZ9MP2zTK0VU8NkUMSoMRMDblZR07CRFsevnGKAw3PIQALKtyaYE3UqR6jTc3OMkfi9RPJm8Rp0ZnJ1s/4xigVpELqWoyiBIMrcsPLeAdjbGk8MFiJm9PSvWCCQSO2ogWtEd8TpAEeHqJiIZQCGKHSw3mJncwTYxc4uyeVoQdNR0qE8qhC4JkxF5EaLmBH1xPUl40raVgvdwVJxOqo0ygiQAzwbWHUY7BmY4adX9qBYWfQrbDdS0g++Owngao1MzGezisWtykgqlxsux3EgAgH79MVU8g6k+IJCk/NOkmxAggaoO+wMSdgWdDJmsWBUPpnQGveCAYMXmOu9vXExljpJDEeQhTG9y28SLyMSiyXXIHRpgIjGnpEwCUBOoTLFivMRpEgGIkACYwRUylSqQMtzvEqpKkwbPElSfKIAJlT2M4K4lWV1pUdempBamCCYkAsPRtU86GbjfEUzFKkSVqU6bsqSjqWRz0eYBVybh1NxcScbtPTW5M0w0m8sV1M3Uoup5qdRPMTfexBUljpIEXJEWjA9TiVFWanmRUSlU51/Zm1rTb8+gklRPQAEd8aDIZ8Zh2p5umDuUrIdRRYuGtqdfUkx1I3wDxbgGYoUyKRTNZR7g6dXh+ogs6n1WfbGuc03TRtimkY/NVa2TrGrlM2KitBFROWf40PX3B98C8X+I6lZ1rZjLo5NmbSVFT0JHzfvAzjQZSl4ymkamVbTYU8xyuP4KgDAi/WPpgetmKmRU06+VV6T7lawY/4kMkejjAUl2t/Ydr3E/wDX60CKmRepSHzUanMoPXS3UehviOQd81XZ6VWjla35ZKB+8CCpJ6g7zg2jldY8TIaZkhqdR6c+xBIVl9G++FmazWYVijZYCfkFLUPdbEAe1sUVP0rP5yJVcmipZShTAOcpV8vV6ZjLsDTY/mKqIU/wfpidbg5QjMU66ZpAZJpHw649YvcdSL98R+FPCqoaNfL6o3jM1KTf4Kh0GPphovAOEmVNXMUXi3OjAexXUpGM857XllVF0H1OM5PO0NNWtzgQr5hVFRD0h10lh+nfGfPwVmFqiqAmYXvQqKjHsY5eb23w0yPwWT/6fP0KydmRC31DGD/iwg4z8MZnL1D4LqCTcIdH2UMZ+mFi84l9w/MJ4vSytVtOafN5esBAauJ9hdRI+o98V8PpVMkC1IZbNIRMhjqj+AkD6AH3xRnznWpqa5esi7q7CoPpo/EX6i2M+1OlUIWkxy7dfFqnR9D4YYfWcWULVXj7/wDpOTroMM5xnJVGPiZI02Jv4buo94IIH2xVRo8P1BqdbNoegVFYjvcR/LEMt8OZ/S70dfhCzVQ+mmw68zaQw9pwmzGTpIk/tAep+RUJA93MA/QHF4wXCk/vZFzfVF/EMnl5JoVnP5hUCoT7QSSfphdm6ymAtMJG8MTPuSf5YrqNO5E9gI/0xAnGiKrqZ2z0VCCOsd7/AKY4AsffHijBFFbwMMxTefDXwwKdMs0EuhvvB02CkEXO0SJ9dsabKqAVnUVYldVxEkeYQAAunzWgNfqcU5ZfByeppDKh5ZI1BqZJO9mRSvNH5V3gYY8KDOPGC3p6AUEBk10yFVZMNdtV7nSbny48O3Oee4iV5ZfUJWqwOoh7aTMBgoUjaVuwNosSTtir+q1q0hVqBg1E1XksAZpgmoZ6IzQhW19RiwIpFT9n0+IS9NtfgFdxBC6GlgUpyLFo0kEHHcW8Z6dWqjIbFKiyWBmnVQKCR8oYtcATeOyKDjO5FNJQUvMLviNL64mpl6uhxNwFN2ixIKwVPVWHYwJxzL06tGo4UKEpsUB3BU67E3jlKxfzTg3jDeNRbMo4YvS0vEqKylNJW55HRy8TuZGzEYhkmbM5OKYEmnULaiSSfDYkKo6Fiwkn+71wzjTUo9GZ5rPlG/7UoEggaVB1EgEAEyAL9QRt8v3ozilnQHSqamdWlYUKL2+WC6GCeoPWw2S0+GlQTDJTJIbeaY1CdwebbYQceLnBUc00ZGVFa4JHmgqoMSJRTJX924k4zqrfscsrI2GYVXCQNUBVUxFuu8gyGtax7Rj2oqICzEv/AAyBuZkjm/MdJgH63qThgUsKYUI2+mSWuwUMbEySDfsPbE0ziwJmoSNOrc6ex+tTe8g9NOEfsykZKK4K8lwcuisgUqwkaaaRf+K/3x2JZcIyyzJMmenUjtvjsdT7ieI+5WtDWXipp6rJInrN+UC6iJ77xOL61MogZjIpsqhaiyt2gBouARqvfANGqwRgZ1Dm02Mfa0lZU2uRg7gf/UrHhyUFgQzAruAwADQLMrLJBmCNRGKQjeRtNJvAPn8nQdQTUpqykFAxIUwdZTVsJJsysCJIIgwA8rSpZjM6KqEVAN4YgzBNlYRO87HcE4dZvKUVWVI13BU1Dq6kiXUFrnaoI7t0wp4Jw+jUqBmzDBEk6YSVjdbCAp9GI7AY26Uvf7nqJVHIb8QfC1JAXou1MrBhC3KfeAyfU/fGM4m2Zy5FWia9PV5nKkI57yvI0+041f8AVlPMVGFPOxeQNKiqPYka2Hs49seVuGZ+iWFAGuCLvNRH+qh9LfUHDOVOuRqtGPzPBM7mYrLlkqah5kWkNXqUBF/WAcdlvhvMU6TNWy1aVuAweB6waToR9Ri/iVPiC6g61aY6gJTA7kxa/qIxPI5HiKQ9NM5UpxJIRVMennnD3OsV9zsFXBM8ucmnmEfUvlqUqdV2HoAmwwbR4NRo1VJ4g+pbgVsm8+0M04S5vg3EM27FaFYR+ZCCfQsqAT7xil/grOUULvppEdGqJJ+iljPuBguK/wAkvbkG6nw2bbjnFaLKCxyGZPTUr0nPbTd5+4GBaXwo1aCcpRpqfmWrT1ifTxgDHc4zHDMnXT8atTyryIX9oYOT20pJj+8AMH1OCcSzgX/pko0u5p06C/c6Sw9pwi09vD+v4xt/dDt/gvJ0wWrJWMbsXpr+qs2I5Xj2SoWpZnOKB0p1yw/7MBUPgepZK1cVIuKeXQVCOkkkKB73wDxzgeTpQoYU3+bxHp1X9Yp0wNJPqcSUVJ05t/L+DpSroF8Y/pCYWy2azuvaKpQ/QRTB/XAi5zPErVzRSj+Wtm029UXSxJ/un3xmqnGBl2jKvUUjdyAh+mkBh/iOFOYzz1HLVGaox+ZmJP3JJ/XG+GgksIzS1R58U8Xes187VzYG5KsiD+EE7epAxnKhv/pjxjgnh2XWoxQnSzDkJ21dAewbaehI6TjSoqKM8pWDascoxJ6ZUkEQQYIO4I3BxHDCkkW98X0CA41bTf264HAwdlsozuijzNZZ6noPqbD1OAzj6dmC9XKhixJq+FSMERJcqVA2gQxt+WTvg/MOErotMAVNLurROkLygnoVipUt1KkW3GO+EeJVK1WnQjlWqtX+GJn7/oSe5xoS4p5jiDMYZPDWmSLaqmlVWTvZ6x0xEDHkPSa1Gk+Ff3EV35QHidZqbM7FvGQEMzcyZiCEjew0Ty7g6h0GLuE8ZAydUidaVKXKd18QOFBY7j8rb2gi91LZ5qibBTyU0mH/ALSjUa+oeZpW/eobnSIafC/w1VzGQzKUlhuSASJDUqhLgnSBqZXbllvKbiwxbwU1UgKKcrAq9VsvmgaoIpM5sAQmryuy/lIIvEnzH3o4fxxqL1Qw8zMwtpCtrllAHY6Wi3XBWR4mYpUQq1Gq+ExqOzBj+ORZSYm1+oBbfcVngdM5Z6oWtTZNVVFcDSwXUxUjeCgkMCQbjdRqVwVVL5A8Ndwj4VzqrSIcCrfSlNgYYltICjYmdN2mBOGFKui1FQjU+lQxXdySxe5jSdZiCRA0C0WUZHitCpVVQXQKS1IALJeppDCQAOU7SIKztAAMyVX8FzpCulUU21iRJHzn5lDLqiL6ATNgIamlzu6iNVix/XzZNKs9Mg3/AAwLahYnUSYmRAA7HCXhgqir+MCG0tBJgCSDEGOlrbTh1kKx1c0qAyDqwAAk+p+caRJPKMDZ5xUcTAKgeKVAJUP5SJsWYdRZQVuZtlUcYQHGybZmLFKRMAnURNxN/vjzF1PPJRHhOxplLaTr+h5RHMIb647A2vsHZ8wd8oRTWpvzENMyoiTIkwAQD6ajY2wZks3RNFbVNKM5dkVlYSZMEMigTeNVothf8PUWq0DRfSA0CVsFqaj4Y5SNIaCt736G2DODZ80a3g6qinTJRVK33EvLPcAnYDlJ99EVTwWglvuxjW4tUqLpYg0zbw63iVCR2JFKJ2tqPvhNxDI5eivIND1I1KNQgdfMWONdWqq5CutWYvNTMsBF+roo99JGM/l84tN3zBdFLStMtXdIA7hEY39SMGNNNHpSbdRoi9LKQXo0aoeIlVrW9jTCge8Ses4SZijmZ1FszptbxP5A8xP0N8arLcZNUwM49SelKnmXjuNVSqtP7zgSpw2rUJppmqpPXUz1HHslLlX6tgym1V/n7FY4M5mOHsa18zUSk1N3U1ajb6SG5QkAodUg9VnYgkbiOTzph6eYbMKu3IXX6yuj741i1crlmXLBi1ZywRmVWPiFdPzM+kvCpAj5Z2wkzPHUYK+YNauW8lPnC+06QDHXSLd8M5yw1H9gKurM/Sz+erMUrZiuCAdNOimon6AqqL6m2AKHw1m8xUKFWJB5tLa9I6ydWkH1LYfZn4xoqjUqqeGh/wDboQP8UEF29XeB1VtsRynHM3VprSyND9ky7SfEJ1MVFmcuYAA/dAE2F8aI7uVFL8/O5OVcWx9k8pw/hADVXYVx0Lanntpp6FH1Z/fCDi39JNfNuKWSpMGOx0qXPeAF5fqThD8Zccy+azbPTpsqljqqSWerACgweVZ0ztuxmbDCDMcQZpC8iG2hTaPX859TvisfhlLzTy/f/hB6rWEaaofC1ftucNRjvRRzVP8AeYN4anp5id/bCPiPHmqAIgWlTGyIqrPqxAlj6knDPhOXoViMtm/wqsL4VcEdQGRanRlIIhrEbTtHmf4BUyNRhmKKMYPhuSQkqJBiIZreRt5uIM4qlFPPJGWo3gzbKSfXHFTi3MVbkRAkkAxaY9B0A9MeeMYCySoJIB7mJMdDyj7YsJZQceYN4TnBTqhiFIm+pQwHrBsY7dcG8Y4MFLVKY/D1EMAZ8Nhus9UO6Md1I6g46w9LIPQ/aKJqL/a0gPEH512FT3GzfQ98APknFNahXkZmUN3KhSw9wHX74acPy75dnrTApFFIPzs+6f4Q5/u+uNdwrhVBkq06i1Gy5AzdNaZXUCgKVqYLAiQrKxEGyDqDibntETPm5xpvh7ja0yKVcTS1aleJag9hrTutgHTZgO4Bxt+PfBmQrmk9N1pkqqtTVQmto1mpFkXlMQIFxtEYy4+E6jZnUwV6HjEsUPKFDAMLXErqFvy4n+og1yNLyqzd8B4aEqa9Kl3UM7rBVzMalaZYEhmuARrAuQYKzuTylQuHakKrNqIJEyhJE3BE6DEMN1tsMLfhOoxQBjJViJFhdi4AEAQAwFp2ibWp4nk0FSrUALFgikTsSxmOwI027zjypalaryGGqoNt9hNxvLoWorR1qmh6n4gUwV/sxKxYaWUSLC2NzlePI1JKdJhl3KLqJVZaqupWkiFYSsyBJsbSMZ7iVDSEKd1CRzTClmQnoWDGB79cHcAUH8OooaLra6jwwA3uA6weoA7Tii13ROE61eOQH4kyyNWp1Rbw6cFVABtrXWLQCxYsQfKReYxcuYTMM1MUwvJpqEEklXAo07+gZ/QR0wRxl6VJqisBoY/hsjE+GCpZVIPyajEWI1HeBhfl8m1PMu8AfhhmXlkwrNyySTJVSSJue2Izk28v5CStTpPAmpcDIzGYqhQFWqjUwBA06ywCg7QFVY9COonQJkA2kTqCkpeQGg+lz0SfT1JwxyWYUI+lDV0qal1mRqJU3cHqLLMdT2oz9VidKkLq038xVArvUtvfSI2uJws9WU+ScsStk8nmvFq6ah5D4k9ApLjnUiwBLEGL47LVRRr1HqCUCEqoABDeVoaOXT+GgUdVB91VeqdU6wCzh1Ki7LdqhIG5NtIvEexwQubZiCo3lipE3PKq3v1Ux3GI7nBcjeLtlbye1+M1CeSnpEKCG3DBQHmdubVbHuCaFd1UBXYqPLb5fl3vtGPMP+pfY1/rF/j+4v8ACZFZAzMysXFh3VRrgFmK9JJjm9MMzSQ1hmGampYcxcmA4AHQzBsdIBiWwJRrnUBUbU1gQCDvEKx6mZB0gRM7iMS+HIasUcQlRmCMwFymr30sVBAPaO1qxbeCEZU00NuN8U8OlpV2mp2ARYO3KN/dj9sUcIo0lZSpCaSCW5CettU9eyAmBgLj6tXzUKJpjlNhdYuB6n/ncQpZDwVQIpFUIYhopqRs8dXYpMSBY7wcM6TpGiGu7tj7O/E6BD4YaqshZqahTUmY5QFUAnuhJkROEVennsxS/wCqenlKBuqlyh0g3ikoE/VftvhVl0zSa6wqOkBRUKaTZYiHB0xzAgrJUE+mB/irhdao0UEqMHpK5mWLDSNYZzzeLTe1zzB0MXIN4aWefuX8RFea4vw/J/8ApcuMxWS4q1fIrDZgk3IN5b7YB+KfievVquAYp1KQqppEGGpiqFJ3IB1IV2sbWwrz3wzUBY0SK1MKtTSpAdFZQwL0pLbEXGpbi/TB9PLirQyxYhdHi02NvJBqr1301mgG/IcbYxjFW8iOdiH4doUWzNMZl9FMsNTESPSewO0mwmYO2PttXPZVyhnTTRFI9tMCACNUKZkDqNtsfEstw41TW0rGjS4WZs1RUC+phx1tpPfDCvwyp+0UcurlYSnLcxCl7zCgnqvTpga0XOSp/Q7T+IWm6PvGa+Esh4j1a9GgXZQjllEEEGGAvDEfML23tj5N/Sb8O5ZQuaokUwyKGpwB4lUPpeIIAhbsVEatt206/guVoPlDozJzC0AU8UKUWSCy06ermeC8SdgR0wHxrJ1aYkrl8yvhEK1SmrNlxDgeGvk0ltPMFMTeCIxNazjKpPCDOK2bj5XnKAq06Lr5ihSPzNTMAD18NqcDrEdsaz4I+JvFU5TNlayGyq4OqOgU7NHRSQw+UnbHvD/hoEkMhVEq06yr6MIK39PDmeqNhtn/AIYpKGrrBa4EAG8ErUE/MpDD6dYwNb4jT9L/AIMm5Gf+Jv6PvDHjZbXVokglVMui31b3YCw2kX1d8U5T4LFeir5eqtakC5LAaalMsqgCohJ5QVBkEiCe9txVzDKA7wrHRrIkAvpFzB1KdiHWSJIZSBAsyeVVajhG8Co7BmZQoKuICll8nNIBZeRx2OIR+Lk41ee4NxheD/Bbhm1FCrq6agQQJWVYReQ6gEdj74M4NwYrUqGnTlGrNTqUiZBoHVDRvaLHcaWxvc5kVAZqgCOoA8RAee2zrG9ok95BExjJcTz+Zo1StMjVIFgOa8R67i2FXxcpPayUp7XklmfhkO60daor+JW11JAqOzDWrCCAQnhqLypDGDqjDPhuUNCssKYALFLSNYIqAHYkFnI6QcMMvw9KgZKoUq8rUDSQCCFB5v4Dtckr1wNx6iac+FqLBQyiJBgAOYNiTcm/UAdCZ6mrJpItLETytw6maYIUEU2hfQNA1QR5VMGNogbDAtKm9Sq41FFdhewlTbSBJKkA9CRGJ8O4t4iO7cktBggkN1i9yCTE9xvOI52KahkVQRZWHqAUj/ftjHNy9JlnLcrsYcGdgCG8wM/STf6337fU11C2pdJHnGsSLLpqHUetjt0JgdsQ4V4nikvswgE6ZkBGi3ZWF/XFetvFqorqs+GgYkDRPM7EnYBVHWJPfHRVux7T4CMu8N4RMoqZZVBAMspMsT0LRp/vWNsW5JdVUFGCmTpkADYaUPVVEEQO/SMLXzavS10/w1RiwUHZaclZ6tYAG/SLYGynEQSfFXTpGvWJkMTEECxGs2iNsN5pO10DKSxYRkilcNMiFWnDRfRFMdPSAe4i9oor0tFcGoxIE7Dy608N1nqJg+hJwZk8q6UkKlQ9yQRzHTJYsdyviF2gdBtcYX8Ty1SroKyGAJggXIKAyfYMZjcHvjl62kyPuejNtSzSuFOmmGVlECVZGpsF1bj/ADAwXlKVSrXBEK3hvyixurqi+l267QbYHfOK01NMiBIaeYDVoE95Cj/zgvL5rwU1wWLrSAIu1w0sAb8xYsojaMFPC9gw8zSbwEJwoBwGKioi8tyAQFAf91GBFhcc24F8V5di+iU8MhiWUiWAF1DE9TBafQWgzhXxbJM1Zacy2kVGaY5QwEWM8yn3kKOpw6yCU9LCWRlSTIDbrY9ywHSN2O+2Gmk6Z6XxcdB/0nkCyXDK5pqfBrVP3kchT2A5xYbSBBiRbHY02XyVPSIbLAdmpgkeklZtjsdv9vz7mDwEZajldFXnBNWoQTpkQQDCdpgj/D0jDp6ApUAA2vVHNAGoqSeUfKkyQNzuegxHI0zpGokkMQSSBrkSrm1iD4gBW/4gg74L4ll1eqLxSpgRYEM35Y6/7YZLbFyeSqjQqzYahUVS0JVVHVx8ym5ptJ5bgj1vvEY9pZU1dSksZgb2YKAwB6czTc9Rh7nKCVaZWppmg2kxeUcBkYRJsdYB/MJ6YzdGv4UywKoVBJJB6gNY2IhQdwDB2acT1U91oDsMbLU6tIA1BcLTUFpWbj3URaRBPYCCfeFHw6T6SysCGjUd1lGgzIsCpGxgkyRgjLZcsWKQCQNInoAQB2JlhfrGBlptLON1rO0REqx0uov3mPU+uBKUqtdSjdZBK1FHasWRXeD5iQWXSASbwvKoW3Ux7DVsmhovTQIb0gtuxqKT63ePfvOG+XyqBjfkqCAJ82rmQ36Bjp/v4X1qY1amWYc7OTpAB6qYF6Z0gGLmwOG8SdJtib3Vi/h/we2Upsj0yGfSGcgzUEa2AtZZQhYvdiZtpFr5DXXqvoILsF1NAGhQQVXqSUUA9hIMasaDx0qaV8WoW5jp8Rmje8MeoBPe/ribZAkz4hYm/OLmZuZE9Tij1p3uFk/Y8ocNSll1VAfDDOzqSbadBJABCrLNsovpjfA4qslMEWaXYQCNMvDNI3gH1t32w3KhVjSDMFtyJBlRuZUWMYEZt1a4ddDRMm8k33NmuTYnE9Ru8hlqVixYeNU3ZydNgC2w1wklQN/MIt32xbWzFQoqAAlmPLHYgGRtHePUTgbK8EpDUGp6kDDR+aNHM5M2LMFAUfl6TOCU4QoBNPWpBAULWN+8SJUT3OBOC6Mhci6q6qkaiTzk9STChR3tAv7ntihqiuAKo1KAyoYA0ypHQWneRfbeMW0KhUyoLTIYfa3QkGVG3faxxTmubWEgBo0kjSA0MVAHcCRA6D2xBblwO5UrCcpxKuqBKjK6kaSTJKysypvtI72ImCMeZRddQFwraTqIifEgwZm2w6wPa+A+ChzRGuQwZtQgatIbTCzY+Uz/ABA/Lg7I58Un8QqNJOnTuWljKCepAA//ACE2GNH93mKRkm7YhznGXQ0/D1OiktEyIVisewjzdS02sMG5bii5pCjmCZhZggWtMXECY6wBgXO5F6VSsgRQ4pBwLmVPMxJ66ecTEatIwIlBqjQo0u2sgFeXQqltUzN9J6RLfZ5Q3Z4M0nNsBpZl6LGmdMOoYzMDl1I8jtbGoosq13SqQTNu4iRAns3KDcfNe2ElU1ctUAr0FJBQgldQYAhlg76DawNwcWV5d1eB4oVl1TeDEAqeoGpd5gjthp1hvkEVtePszccR4S1FwQaZpBkhg0sR4fhhI6cwE/rEYQ8THNVQCWMGSbDUoAG3ZXeew2w2yeaNZFNRWQpLLIgEjmm5vNh76hiOe/Z6R1O3MsMSosDJQEmw+YjawO2JqCbt4NzhCStYRlcxw9xmAEFOmzaRzTz+WEEDmBgGJE4Y5yotMmoZ5agJUfKkaQBvfQCYHcSZGCeJ5ooXekgJp0xVBZmIZQVRSAIBhoEEdPXFGddRl6aheXTTfoZlnkEiLSRE+uOk8IzTiovDGIplKa6hogsLdF1FNakfIQVjtrHbFVaoP2hgAJVdTTbkNmvtPPt/PEDWJpbElRT0z0SdMEjtqLHTfftgHMI7ujgXfVzT5hyq0GdWkxYnouI1G2zn3DKmVDrUppBeGsCNtRABueaINjAiD5pwRltLU2IsxDkGNjpgL3gCFO0D64ofK+GDUAXnnyzc6jAvaDLEL+71nFz1Siq8Al7PA+YMDsehWFmdoB7nropBJvPKPM/mya1M9WVIJWRCmSrAQTEfz7ziGUykFTyGJgz8paX1RcMZI99PcjHUsoQRKkc4ZdJ2XoOljKi/Y98X0mVV0qSxbmbYA8niAwZI5plf3V67i6Vj7bdhvCdZpKdSrJYw0zdiehAvvEWx2FJ48BABiAJ5RvF+neceYoJuiMsgvhU21DzydjYbmAYI2vI6e2Ex489OrUDIeWCo2KkEHsQdSjqI2w+49xEmvTNNAKasAOy9mMRABj6TgDjNLUGCaQKjUwzjbylqQ/dXWrqT+4pxeb6dCnLwE/DeaFVnQhtNdXUK2khXUmouyg6iVO5N298A8Sy6oCUDxqGoFbwAQrqNu4J62sJBxRw+aNamQ5LKA9RoIHKzNA6G2kg+pGHPG8rT/aCIZtY8SkBsodJ1i24Phi3piTe6N9gpOXJLgyoaEkmKYufQmQNr2ZTbpGLqlDQrAHSSQwY7W8sWtBk/QY84VVTUaQOrVTZRMEgCxQkWYBiY9DHpi7hbzT06oenYGQYtY+vbCx89wf0C8YEyla9IU2IVlZwAAYJEQQZ7AW/d23xZm8pbSSPDVSy6RA1C52tpiYHTtbBXC8gkPTqMgAPilhZwbdthZlg7x0mcVcQyehz4hldJ0EAEMCU0kfuyNJO8mDgS02LtrJa9VF8IxzoBCrHONS1LCOa1XaZ95OKK2Wp6Keh0BogFrEyvOuhdjuwJYWJI7Y0/DPhSlVRXqmYKkAW8qhFvvsOnUDBOV4Fl8uSRTNR3gQ1xAuIXYCBN/vjXH4eV3imPFNu2Y2vxAUqxFQtpAHlC7nZRfSSQ9K/qxm2LaGYWowhSDA5SbjUNRvGkwB3GPfiWkKeYNNFGhWDASZWVIgQdKydZgCYwAx11n035UZQGOo80OIB35YAI2XEJWntIyXmqgvwRzBiylRJBYH9ACZ64XtQY89CHDEawTEdAwtA9bG3ti9sxXEqWpvzFfAfTp3jShYglusjT6G8YjS4jTImkgoVEJBpPVnUykhgDJAJi1xcEXDYCXLElpJ8E8trW7IVs9/MBCkgyCQAY9NsV5VkPMpQi15kdBH6Ad74sGY1OxB0g0mLpeVMMGkWIuBv3OA0puFXWJJ5QyqGVnAPlEagoIAnqb3GFajQIxVF6uDVgOE0AsoN9yoKyRsbA9Y2icUZjMEDUGK3Jv78uo/KxVRBsCCeuPMtkXMSIDyTq02Cr5pUmwMQN8DZ7LNSOpidDMgEkTAAWI3HKoBnqMBcDRizTZdFaNSidH4m7QoHNOq5M7apEzHfBNPhfgisrtqpyYIN/IVALRYjeB0nC3NcUNBUeHpiqVuI1hDHsFkXAEQImZxevEErH1KMdKg6QACpI91+5nuMGKr1dStUek06jMBqK0wfwyLeVXHc6gGmATvdhhFmaM0w2V0UVInkTzdILkly2oxAgek2DzJUJL61CqSxQwDusadQutgJ9QO2KMjkBW1ZUrpKNSdWiwefEdYmSpnYdQe+KQb4Gy8PFmbyZzBSo7IXKinUHzhwCAQCJuA06dxFxgfNcPGYp06lOQzB0NNT2J0g36KVMddJ7Y1IrvT5aVNhoqNSCMxhgIptUAgEElSBcyaf0xPKZakK/4eoKrIXJAhlfUCwYKLWMz97XLmoPCIeDTw39QbK8GZ6PhO9IyZPhzYBVOkyRb8IEiOncYi/AvFFMBuVW0tJ3UE6SoPWCR9t74L4bWCHWFVWIRm6yAgUJGwkMNvzHAVPOeFSVnnVBYifys2kDszCRHcC2IOdvA8nGw+lw5abEAnUYVgthIF7Tvc3vJAPXArVwWamiHSsgG9mLCw9dRBG0Adse0s2qrTepax5gvUmWJFu5A3sBjuIVAquytGkaREgAlbtp6sQBLHbT3jEP7geUNXJ+My06k6StR7Em6LUB23IAUdNz9bqZTwvDZwSzEtpI1dwnl5RMCRJncRAwPwhXgOFutM84bTIcIrG4I1CZtcgCTMYry2QUVkWn5ShILdwAwkxBYmb9T2xovgo/LldS+tlg0VvIzlgyWOgpTAhTuFPKSsSCxHaKMrlYGrSSRKknYAqVJnsNP3nHO5Z9ekAA6WA6lgNQ09za/oR7Sp5kBXW7lYGpY2IkNE7w0ddjiE3ueRN3msT18nzGVB9YN/WwjHYLb9nYy4dG6qASBFrEQIO9u+OwtMk4odVl5KmE9EwgIsZpXHq9MH7i2Pcdj0GVh6zuKD8Jv+daeNJQHJlj1GRYg9ZCAg+4N8djsS0fRL5lI+oUZVQHSOgpx6Spn747gX9pV92/7jjsdicPWTfUlWtmPdBPr+Iu+KT0HTS5j11m/v647HYeXqf0LR9LNLm6hGRBBMhmAM7CNsZmtXZsiupifxALkm2qI9oJGOx2NE+foaof0UU6AKpAAA1gQNo1Lb2ufucV5XyVPTSB6DTt7XP3OOx2M2l6mYI+shxReZP4X/TwwPsLYI4jQVTyqBOmYAEysn9b48x2GlwWfANl/wD3v+fI2HeY5VaLRRYiLQfDJkdjJJ+px2OxDovmZ48SBOE8uXp6bfgPtbZ5H2wuzFMGqsgHmo/qrE/c3x7jsaFyPEozVMNS1MAzM1WSRJP4bbnc7D7Dthpl1AIIEef+S47HYGt/TXzLLhFXDTpJ02nXMWmCIn2k/fD/ADTEViZvqS/X5Dv747HYTsK+GK/iIxxOrFueif8A9D/oPsMe8brsKNaGI5FFidiH1D6wJ9hjsdimp6ju5B0HiUrC7CfWwF+9rYzvGKh1rc7H/sU/zvj3HYkufuY2aGooKUwdixEe1OkR9jjMvUJo1SSSbbnu1/5D7Y7HY6PQtP0/nYb5VzroiTDag37w8TY9xYfbD1j/ANOP/ur/ADGPcdiUefo/9k1whfV81X+Jf+7C/hwlr3kkX7Rt7Y7HYGrz9gAqZdSWlVPPUGw2DsAPoABjsdjsek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data:image/jpeg;base64,/9j/4AAQSkZJRgABAQAAAQABAAD/2wCEAAkGBhQSERUUEhMVFRUWGBgaGBgYGRodHxgeHRoeGBkbHR4gHyYeGxsjHBkYIS8gIycqLC8sGh8xNTAqNSYrLCoBCQoKDgwOGg8PGiwkHyQsLCwqLCwpLCwsLC0sLCwsLCwsLCwsLCwsLCwsLCwsLCksLCwsLCwsLCwpLCwsLCwsLP/AABEIAMIBAwMBIgACEQEDEQH/xAAcAAACAwEBAQEAAAAAAAAAAAAEBQIDBgABBwj/xABDEAACAQIEBAQEAwQJAwMFAAABAhEDIQAEEjEFIkFREzJhcQZCgZEjUqEUYnKxBxUzgpLB0eHwJLLxNENTFnODotL/xAAZAQADAQEBAAAAAAAAAAAAAAABAgMEAAX/xAAwEQACAgEDAgQFAwUBAQAAAAAAAQIRIQMSMUFREyIyYQRxgZHwFKHxM0JSsdHhYv/aAAwDAQACEQMRAD8AVvkEDA6BPcYKcAJqCGT5hG4/1xa6cwMehwTUTqOkGcea5o1qBRwenTWpTqKoGlgbD6HAv9IeTFRmIkw4J9Fa388M8vT0tqXrcjsf9DvjzibeIxPoJ9xgqdIXbkxqZVgKMyZABHcqf9ABj9IcNZFo09KhF0iFAiLTEdMfGDlJCwLjD7LcbqrT0+K0ABYLHrbb6YrHXjFEpwbZuviPjhorCec7dcZSvx2o8nWdJNxP6YAp8RLAgsSRiFVrT33j+eMerqT1G+xSOmuoRmWk7i/Xr98dVqQIB3wGrAqRO2IjNRHWIxHZih9tlmVDc2oesYtXfsIsfWcQXMAGOkfzxClmRzD6+2F2WjnFUXVTaw6XwOtJiZM7/wCWDlrdLW69/fFdWsRHv09jgeGiezJAaRF4sI+2JtlzJdWBIA5TbWB0PSQNm+httWun0kGB7HY/QyPtieahApdpEwIvJ23G/thNrR3HJVnM/TIsTDArsZkgggjuL2wFnldlV3htRJClQAs273PW/U47SbVB5/ykDbsP3oA332tbFLZovIBsNRUdInY9vbHSdLAjlaCk06FNxG42/wCTgh3VjOqwtvhblkOlxEbWBPQW3+uJpJXpq29T9PbHRp5GUkMHrIIEzLX6YrrVIiALHc+hwuCHVbpfBTHQAT1H+o/lGH3IZzRc+ZczAkf54oDk72Xrv9cF0HkShK+h2/8AP3x1bMSTaCbkRa3/ADbHeCnkKiuQOADY77fXfEaGYgQSIBIjEs3VkKRvuPS8QMBgXi4JIMkdxGKRpYHtILoVok9cE5fMiY0zBeD6a2wJTpkEWO/QYJULNMQZCnbuXZ797MN+2OlTwT3qxqmWQ3JEERY4EzGkI0LJUwpG49b9MUKxDSbzb/ftjx5JaDv+uO8N9EK5pdAWpxN1IBGoxaOv0wV/WL6Jg02X3Eie1sD5vKyxAmPQwT2nrF/54kKZHrsCD5SOxH+f64daMv8AFjReLLf/AKrq9HUj+Ff/AOcdil+EKxlXRAdlYmR6evvjsV8PU9xSlmlTPUg7YlVeAhHUFTPW+LHozNrY8FHlA3jfE9s30DvshRf/AE+3XHBjDSASCL4vpra+JrEEd8M9PU7DOfQGqK3mWQD0PQj/ACIuD79sTcalVvzC47Gbfrb6nFlEQY9L4IWogBUgx7i36Ez9cdHS1Owttg1JbzPSDiypUix36Y9elBtJDX9j1H6g/XHChJi89B7++CtHUY250CGgV3+aI+uIkEA6u8X6HDLOZcMq9CFjcHY/ZhEYq1zAhe02v7+3r0xy0ZXTZyk+AYJIBuIj6ztiObfTpKixHTvJ3wUzALERf7W29t8ev5QYGxH1DT/I4f8ATOuScoyfUByGZ1R+8MF5ioeoIgxt9LYsdea2xgiR36fTafTFGZqFVJJ/5OOXwm3+4Ci0sskah0qYvInv/wAH+uPcvUJIJuo1QPflLdpHT/fEq1xE7bkA2DXG173G3fFWVNitz4fm76ehj2Int9McvhU3yM1fU98Ig6Wgjoe46HAngGmofeS2odzqgEeu1uuDmzC8qvYAxqUFj7QJb2j1G8A05oo5QBiV5nDAATCwpBJmJJubW72wr+F04c2BQSRb+0IUke8gWIAF/cEmcDJSZqgVRJbURGzBVDEr3YXkdRBGLOF5Ak6BVsdZXtI8rfunSGVtxKqfarh2WemxVjoenU1JPlbqwHVG3IAPcCwx3h6UVQ6gmy45gTMbyB6x/vP64k6ggzYR9v8AfbHcVzBo5iizprpVD0ixuWW3QgkyLi87YOzGVZKhUQaZAdW/dY31d7/bbrh46WlXCOlCgWlVAEaZBvM3H+/f6YqrETJH3/5viwt0UqPUgGO1rj6icBZqjXURyuSZkgJp9RGoMPTSNsWrTVVQLVYY0OVBpqYFhc+hYx+oYf4cDIRckLb0/U2wsXilajK10XUBANObzcrBXlIMGY3++DcjxJagIIam6iNLBhI6j3w8avgZpoLekzc0Ei1wNu1umPadHUSL8oBNr9BED1nftilaixqQ3HrMg2MHr7dj1xJa1TmDDULMynY/KTHQ3Nx3x0vUn8ybeSVRYAI9YMi49vb16Y6iYJYkDSCbiRPy233I/wBcU/s8qOoZQVtt10mOolh7aT1xGtmAJAM9Pe/sLTil45DZJq+qJJveTcET6frjxiOhv6EW/TE/6uLKCgbaZAkD0MSI3IJ74X160ebl6agZE9PW/Y/ScKpJLIu5h6ZxQIK1J6xEfzx2BWzEEhtII3BaP0OOwcHbmGuoiQZPaAD26mIxEg9tPuDfAzMQNpudjHaDBsb6uo6Yr/rFZYFgncE2/mV39cc5Vyw7uwclQSf0tOIKZ9u8W/5OIUZa4Q32if06H74sGVJnSJHuLenr9Mdvj3OtnMCVJAJ2uLx2n0OOWpM2v19PpgnJ8OqjmgCBsTJI7EbaTHXEM7ljqinAEXWb9yNucdv5DqrnHuFp0UVHa82PQx1+o++CnqTDhSYifWO/YwQD69pGL8rlwaS63AJkaSGtvY9Z67WEHpjypSFNtLNM6TO4MABtha8R74jLVS4BlEaNAlGeDYwZG4JhTPSG5T21A98L8zljuDCkm/cxeRPmE37+uCf2nQVYLoeRMEwQQJW0Qe4n7bYjVWBIFR0JBOkAkGGG4vaT8h9YxOWqpC3eCqjVNg3y95Mddu3+vXfHAcglhY9InpY+sTv2xKtkTrRy1RAwny6lIi+lxIH5oPqbdUycVWowEoHVuWow1KLGVdZnQ0iSpYWkbWOk5vB0VLqOkzS04Zm/DZWBaJi4i1wCCTvaw9JoUUnpEtXpb6d9IIIsQ91BjvHS+AOI5upRqampUtA5nWm7MrqQdnBJCm25iY9QfaeQoVV8Th1RQx8+UzEAt+6pMK8HbqOjDbFm+7KqDD6nFPC16lYzdgN47xM6QsXHTAfDM/SFU6ajQACskGB2B+dTJ7GCRE8pE4FnMu58CsjZatTJNKsmo6CLlXU+ZR33jc9T3xlQeg9NzTCTMVKXNRcmSSoPkBBMptv0OCpK64G2DXM58IwCCKoC1EUyqVRv+G0Az06aTva+PMvnaPERopD9mzaE1KLQAW6sLQJMtI/0soyXEq9UrQaiHpsC9HR/7ZFyEgyouToHMs2kSrJ+OZp0rUswOVW5ldRBlTDAgRDqdwI6GBMYk1u55GUK+RoM1VzeUzGtF8QebSBZj80DcagCCvq3ph9nM1TzVEZnKnVCglZ5gs3EfnpkGO4A7jCav8ZK76GfRVEMtYDkZoDK8dmEahtYkYS1uJAV6xy6mhWklkBtJ3I6aZ0t6GDsYxB3JZRRQUTUcPziGUeDl3hj3oPbTWp96THoPKQRsVx2f4nVQgApNInSxI0spkVabfutCsD3UkdcY3I8Y8am6uPDqUmJgWinVOioo/dVypjoCPy4mOJNak5iqrK9NujfI6n0YgNHckWBw21qWTsM2dDNI7sqlJ1DkJ06QfQCSZ3k/SMW1OGEAtoRrnyQYF4sAYmOt7d8YocWDuBDSnKurdR0SeoFwDYECN4w/wAp8Sv1RagEXMyOm/f7bHFHB9CMoJ5QwbIN81l2YzBQmdOoE2vEkgTJ2OFmYL6ylQg8xHOBAPUGbT2YGCCLjr63EqTuCV8M7SpIsTe49OhJGCq1R0TUqJUAHyqHJCm2oMht2E2jtjJO4szyjtZGnk/DY+CRynm1yoHTmB1Fd4O4uOhE3rVelV01EVCV03YEXMypE2giO4wHmjUUqVZmKmLS0TIIBuSJDJBkEASL4IoDWxpOAeVSRplSNZ2k2MahA5b2Ii3eNfPAfEzTCsoNJCrBSAwbUJDQA0DcwReOw98HZnISoDAodRtuSTuxPazem9sJ+H5OoqlhziT+GwuJJGpTqIB0qJB3HbfBWQzWsQkiNwCQQbwOq3MCdO+KPUdWuBv3RTmeHVBpNzEkNJET0Dfbf/c01Wr3VnbSykEa9WoRvAsY633HTDjxH0IW0k/w6Y6C8XJHcdr47L56lzCpTFQyCBY7Dq02uVG9p2M4TxU8XQG0+BAOK+F+H+05ldOwVJAG4AnUdvU++PMMc6VNRitNyJsQZH0J1Ej1n7bY7CX/APROzkyoPMplZYHfYqWj7qY/4MFlKVIatFjMmQS53ve4n22jE6Qv6Mb9ydREyPY/eexxTWoEs6NaGcWiFBbeOoMKekX74TxJMmptZTLTTRp0nymFKgSCf0O+36YhWz9RXAIDKqSSEKn8sWn3EgCZvj16CJ+G8qCuvUBGkgAg9JB1G3pI7Gp8tUZiGJJpFSSt1NgUIKxZhb6EY5zkjnNpHn7bLgSV6ANMG9lkdNrgx9MG8MzxrgFSF0q3iFpCiSRGq8gnTY3n74DytMVNXKZRWDk7ABtjNpIGqZHXlxTlai0GlVDqxKiYhpIaTfQb/wAz1vjlJrL4Hi20m3gvzylFUowDGNj3JF+0EMJ2PTfHK7VEKs19I0yTvMbSTuCpj8wO0YGFMNEhZhiPOl4JdB1InoDEgECTGLjwt69BauWdqjpZksKidDAPK4G223Q4bzSdoCtvBYOKU9M1SabEBlAvEbmwEmd7L1vhYzPmQxSrRYrY0nQBnT5WQ3DHa0Agxv1EygZiytzkmNLxGo2s0Dw2PrF4vhw1SjmP+lzAOXzIgU3cadRI8rgW1HvENuLyDuWkoK5ZNMYXysgPBeKVMuWAArEENBlHUixKmTocTfodjJOJZnjuTzr6K4OVrGNGYAWCegqAWBnrae42wl+I87mcu6pV5a9LyVNmK9CHEa4iL36Xwt+JkrOiZohdNQXYCAxE9BaTtKkX3AxWVSaawVSoKzOTr0cyKasS4nS1IFptc6REg9QNxJg7ldna9OBUosAbmpTYeVheBp+UkWIg3vtYTJ13QDMUVYpTI1AmTTP8wvZvoZ6vcm+U4mSKtTwM30dvJVH5W6g/vSWHcwIDbXIeQLJ8LXMo75eoTVS/gP59Kifw2HnK9heIPpi+quayiaKpcZasJhoZSDfUsGCRvYgkCRtAW8Y4NXy9ViwFKrTOpQpN1Bs6N1IkA7EiD3wZkvjSolMLmE/aMrWnUpEaW3bSejA81o3m2FdvjKCq64DuD8R1j9laooqJzZWujAEkbIZswg2DQRcYo+JOILXQ+IBTzCMDWomy1WA84/KzLsw3AIPSV/F+EUiFbI1DUVpIWfxKZF9LCxYdjEgjrOO/rGlmKapUtVWwJ3U/5oeqnY4m6T3L+B/YhUqooTSS+WqeWfNRYGYncQZI+vrNVZGSsjKw1eUTsy9B6DdYGwMbYDyWUiuyTpbdR8pPb1BGLqeVeurU2EeGSQOsT5fWL/pjpYfOAK2V5vM+SoRDCUqKbahsR9v+WwJV4gKtVDUmwhmG42hv8V/rgrOuctDUnDqynf5htsDfr/pbCynmEcCAFqjpchwbRub4vCKatEpSp0G5LiT6uYagynfdgDeD+blkeo9btstxYaSCbjcfmgRPuBf15hjMO7IqspjS1u6kdY+1/THLmROodTJHQXmB/wA64o4qhFKjTvxGN4Mwf1g/yw14P8UGk6gyUDBgAdiNvpeY9MYts1b0uJ+lv0j7Yqp5wjE3pKSpjSd8n2nLPrUFRqVpKx8sjmg7zYibnlxJEHihxcMD2LAFktJiTJMH1vOMd8BfEkk5d3I1eQzsxMEfqW+h7412Zq2pMght490kxAkSf1OPH1tN6bpmSaaHue4gKarT8MFJkFoWG0FUBjdZJjYxAuDfPVstqhp/E0mXU79NLRYib3FoHQYKqOYA1aoFwCSOYEOsAxJkzAvy9hiqhxFXlRBIuoEGWUdQLzI3PQfXDS1W6aZ0pXmJbQzhslY6GMFWIJVvn0yBKtuNI3O2CaeYFNCtGsBUs4CAGSZMNuOnltJjthX8QU3ZNNOCHKgyJI1ECQLwb37bjDtPg2tSpeZakGSypzdywEy4vtOrcidsNGL1E3FZHhnK5FVGCoOrUTuxklj1Mx1PTptjsP8AJ/DquismYo6SLco+vSZnvjzC/p9TsDbIyOTpeGQjElGPIVJsSNWienUqe0g7CX/E0pk0qrNp8ULPaVEsPrY/TCHNZgimEpgQ45HlQDdbybAqJNuoaN8FZPiDZnL1F0nVTXWrdNSzMHoSpNj364S0iXhqFO7voTr5pa1QLrUsFMQuldI8uqdgxm+8x64t/qw6RU8QU4QhYc/K21hczFp6g98JMizBKjEx+GeaOoaRyxFgV/lYYI4UxIBiV0AgEk6WEFSZ66p2te1hg743bBKUZSuhlSy9IJUZ1cxOqGEjl3g2YS22wgXkyK6udWkAqKQgOsFQBvtrm4nv39xhUOMNTPhEQVtqnlkWAa0i5N9hI98E5A1/FatSCF6YOrWbCBcDmGsXMi9iDfDwe6opDKSdRSyFZhfONVYw2oxJUC4vvT0ta5m8d8CVKlamPHo1HUE2NNpgrbSVaSp6FDaDadsH5zL5fMKzUNOWzABL0GlVfq3hkgf4f064QU/CaizNrW8eIp8jC+h+hU7gmOvoT6MIqEcmyEKLeM8eqVtFeqgRagKa1HJU7kiPNIuN+trYT/EPHWrIqVn1lFhWIuFvpubv0v7d8Mc7wmt+yucnUGYoOA1WkRzoQPNpvJHRliQNsJ+B8YSpSbLZt1RD/Zu6SFb1Yc1ObcwkdxhlJVaXBWgTivxFWemiVWLhCNDONRH16ggXB36zvh09XMZWh4iUlrZOsJqKp8SkTa8eei3S+xG5wBk64yVR6OboivQqAcyMDA6MjDlYehj6YHXNvk6rHI1xVoPfQwJDA7pUQ+VotPXAecJBWBYufKVhUy5KAyIkWB3RibEfxWPXBGa4E2l6lCm1WkILkIQ1BtyGUSAPupGxw2y9bhdefGWtlWYC68yp9CJan+o9turcMznDGGaytcVKNgtWmdSsDslRensfocFS6dfcFAafFC10FCvTNQAfhMGOumewY3ZD+U3HQ4HocLZhUXKFqiEanpNGqx/L+dT1X6G5Ae56pQ4khbQuUzg36Uqx3AJ2Rz01RPrvjPVqtahUWpVSoreXVJB1C0q0RqHVWmfsQF2WH2C11Z7kOF+Ii1su+mshIakRExvoPfaVP07YX56p49YSvhvMVD0J21R0Pf1wVxjiZqFKpQ06pMl1stT949A3f6zjq9J80CyqBVUQb/2g9OhP1xybXmf8f9FroW0uC620l2WtTN52K/KwPpjzLcQrLVNWOVY8WNiFaD7GJjFa1q4rUkszqOU9WXcg/QEEHscH5tHhq+XCuroRWpzJBPUi0/T1tiLu6dNP8/foVwlgXfF+Xoo76G5wQwHQqwvHYzf2IxmEqFSCDBBkHsRh6BQq0AuoJWWIY21SfKf4T17YRVkhiDEgkGPTG3QVR25x3MermVjdquqjUqQDrIDwP7MyChB6aoe3phUtSLH2xJcywQqCQrQWHfTMfaTimcVUaElKy/xO2PXqcuKBiQwaOtjDICoo8QAwCL9juPrj6V8N8aGZQEsAyQCt568w9O47xj5d4zGmEJOkEn64afCWZenXUoYM2tb1mbbYyfEaC1Y+4Gt1I+weCs2W4Fm3PNcaWJ+bli42G5GFi5Kmu7wFM6zvYSJgXFgIvti2lxFWABMSACBt3m23tHXBFGivyU0sBzQuoGywPUzudseRqaM48qiTjRDIcYUAyQKgZSAVfS0CJCgCb7Azvtg0fGeYCMGFQkEty0zTGlp97CDvsZmJEWcPhp2k3LW1FZIgnedS7z+Uxiiow5ab6SpDEG/zMBET8pLfQgjrAU3FUgW1wZzOfEtU1GJpwZ+bLUWPa7Eyx9cdjVPkqZN6bse48MD6SJgbY7FPFn3DU/8AIzq5Uo0lTLaQELyqw0lAuxDbj3OmIudkRUDMBUHhFg6gqJK2dwWAmBdCIuWXpJC/iFd6ZYshZQwGpQpKmwp26WiCLEgdsG5POyzK+kERGw5VO5Czp5rk7SDMWmNt5EUq4IcSyfOWmxMqJHLIBvE2W98EDJ+HTJgjUy2mSoU3I3lZKi5xIsj0tOrU4FjIBDTbrH1usLE4Cq8QV01GoisAV8wIg6dJg9BAkGO+F5sRtx+pfn8ulUHS8M0cyiSrLAMgiCYWe9z2wtoVqdPUldnJKiHGkFY2tEFI7XHqLDR/DueVVcXVGmTpDqinqw3K6ieYERPuMCHhK5Zg2aOqk16VVAHpkb3WJ9SJ2mzb49PSitO2zZo6VKzO8TbWi+HU8aByFeVl/cIPUdAGO1iRt6alGrS10mWlmAkOmqEzAHmjqlQblG/XfDmrwEjVXyWlqT//AAw6DuGp+fQf3ZKnaRth8lUy/wC1MM1yAm1gUnsYIOn1Fxi2/fldDZW3BChnqmWiplcxsTKxBQ9Qy3BU9wSPbDj+qaebUtRqjxXEvQqroYNvqpuDoYE9xHeDiHHvh1aSjMZUyBcmTUWOvN1X0df7xxlcxxqoQdCaU30rdUPUod0E9JjHLzq4cgfl5D8n8O1zW/Z/DK1CJWnVYJqI20MYVie036HDNfhRGqeEX/ZK3/x5nUATO6uFsD0MkeowEOLZnM0PDdFr6BqVtqiDvYgsPW+GPAeP5jNIctmKJzqATFvGQC0rN2j64aTmctr+oZxz4VzGXpacxRarT3DiC9Im5IKkh0PqPscK+HUno0pX8ShUsQtyp/KYus/ldYPSN8H8H+K6uTqmktZmogx4VdWIUdiDLUyOsSPTGsy2ey+ZV/Cy1PxDdqSlWV+7U2U6wf4fqJxGU5RWUUSsRLxHL1KRVSaiBdLI5/FpjqA0aig7MCB3wqzHD6yI4oOczQYc9JvOvYgdSO4+2DOL8JoZp5Sr4VdbGnmDoc9APEMSR01CT1bC2oM7lk6VUp9RBel6GObT917HCxWbi/owv3BODik9I0tRBIMrUgie4IupHa+Asq9XKuUqDlewk2tsytsI/wDOJZnOjNVAWZKTkf2gkBiPzDv64g/Eqi6qNaKqDfTDSO6tEi2xxXa7afD5X/CdoN4hWFSn4shK1MAm0ar7fQg3H8jhdVzHh0/Go1AWcgOGsyNMmO6nBFSrkCgBeveQDIOgdiCI6fLGFIyVA6y2aNrIopsWe1pJIVRt1ODpQVVmuzXTsLqTfT/YLXps8sdHNJswHqRv+mA2EdIwXUyqqgPiA1JPIB5RaCW2+g7YGqKdzN733vjcjGzwHETi3LZdnYKoknG24b/R8og13JBMQsAXUkXN99INuuJauvDS9TFbSMPTQkwASfTDvhfwbma91TSu+ppA7dsfTcv8MUKdOBQADWYjzKIHMDMqwhmDXuu2PaeabU9JiPFXVNgA4I0JVi4BOxXZWImRBGKfxra8i+4rnSwYjh/9G9WpIFZBpbS1jAOyibSWJgAf5YsrfAVfL1lp+MoYqGUwYaaiUyBfoKqt7TjVnMGnmKbcsuhgdAyrKapG/M/vYSQTKLj+ezBemzuP7XUDFhrKBieunVT8hsAB3t2n8RKfU0RcPDtvJdlPhvPKYVqbX2OpSbSeh6QZ9sHg5mn58qzXKyjI4J2tBmZ9MP2zTK0VU8NkUMSoMRMDblZR07CRFsevnGKAw3PIQALKtyaYE3UqR6jTc3OMkfi9RPJm8Rp0ZnJ1s/4xigVpELqWoyiBIMrcsPLeAdjbGk8MFiJm9PSvWCCQSO2ogWtEd8TpAEeHqJiIZQCGKHSw3mJncwTYxc4uyeVoQdNR0qE8qhC4JkxF5EaLmBH1xPUl40raVgvdwVJxOqo0ygiQAzwbWHUY7BmY4adX9qBYWfQrbDdS0g++Owngao1MzGezisWtykgqlxsux3EgAgH79MVU8g6k+IJCk/NOkmxAggaoO+wMSdgWdDJmsWBUPpnQGveCAYMXmOu9vXExljpJDEeQhTG9y28SLyMSiyXXIHRpgIjGnpEwCUBOoTLFivMRpEgGIkACYwRUylSqQMtzvEqpKkwbPElSfKIAJlT2M4K4lWV1pUdempBamCCYkAsPRtU86GbjfEUzFKkSVqU6bsqSjqWRz0eYBVybh1NxcScbtPTW5M0w0m8sV1M3Uoup5qdRPMTfexBUljpIEXJEWjA9TiVFWanmRUSlU51/Zm1rTb8+gklRPQAEd8aDIZ8Zh2p5umDuUrIdRRYuGtqdfUkx1I3wDxbgGYoUyKRTNZR7g6dXh+ogs6n1WfbGuc03TRtimkY/NVa2TrGrlM2KitBFROWf40PX3B98C8X+I6lZ1rZjLo5NmbSVFT0JHzfvAzjQZSl4ymkamVbTYU8xyuP4KgDAi/WPpgetmKmRU06+VV6T7lawY/4kMkejjAUl2t/Ydr3E/wDX60CKmRepSHzUanMoPXS3UehviOQd81XZ6VWjla35ZKB+8CCpJ6g7zg2jldY8TIaZkhqdR6c+xBIVl9G++FmazWYVijZYCfkFLUPdbEAe1sUVP0rP5yJVcmipZShTAOcpV8vV6ZjLsDTY/mKqIU/wfpidbg5QjMU66ZpAZJpHw649YvcdSL98R+FPCqoaNfL6o3jM1KTf4Kh0GPphovAOEmVNXMUXi3OjAexXUpGM857XllVF0H1OM5PO0NNWtzgQr5hVFRD0h10lh+nfGfPwVmFqiqAmYXvQqKjHsY5eb23w0yPwWT/6fP0KydmRC31DGD/iwg4z8MZnL1D4LqCTcIdH2UMZ+mFi84l9w/MJ4vSytVtOafN5esBAauJ9hdRI+o98V8PpVMkC1IZbNIRMhjqj+AkD6AH3xRnznWpqa5esi7q7CoPpo/EX6i2M+1OlUIWkxy7dfFqnR9D4YYfWcWULVXj7/wDpOTroMM5xnJVGPiZI02Jv4buo94IIH2xVRo8P1BqdbNoegVFYjvcR/LEMt8OZ/S70dfhCzVQ+mmw68zaQw9pwmzGTpIk/tAep+RUJA93MA/QHF4wXCk/vZFzfVF/EMnl5JoVnP5hUCoT7QSSfphdm6ymAtMJG8MTPuSf5YrqNO5E9gI/0xAnGiKrqZ2z0VCCOsd7/AKY4AsffHijBFFbwMMxTefDXwwKdMs0EuhvvB02CkEXO0SJ9dsabKqAVnUVYldVxEkeYQAAunzWgNfqcU5ZfByeppDKh5ZI1BqZJO9mRSvNH5V3gYY8KDOPGC3p6AUEBk10yFVZMNdtV7nSbny48O3Oee4iV5ZfUJWqwOoh7aTMBgoUjaVuwNosSTtir+q1q0hVqBg1E1XksAZpgmoZ6IzQhW19RiwIpFT9n0+IS9NtfgFdxBC6GlgUpyLFo0kEHHcW8Z6dWqjIbFKiyWBmnVQKCR8oYtcATeOyKDjO5FNJQUvMLviNL64mpl6uhxNwFN2ixIKwVPVWHYwJxzL06tGo4UKEpsUB3BU67E3jlKxfzTg3jDeNRbMo4YvS0vEqKylNJW55HRy8TuZGzEYhkmbM5OKYEmnULaiSSfDYkKo6Fiwkn+71wzjTUo9GZ5rPlG/7UoEggaVB1EgEAEyAL9QRt8v3ozilnQHSqamdWlYUKL2+WC6GCeoPWw2S0+GlQTDJTJIbeaY1CdwebbYQceLnBUc00ZGVFa4JHmgqoMSJRTJX924k4zqrfscsrI2GYVXCQNUBVUxFuu8gyGtax7Rj2oqICzEv/AAyBuZkjm/MdJgH63qThgUsKYUI2+mSWuwUMbEySDfsPbE0ziwJmoSNOrc6ex+tTe8g9NOEfsykZKK4K8lwcuisgUqwkaaaRf+K/3x2JZcIyyzJMmenUjtvjsdT7ieI+5WtDWXipp6rJInrN+UC6iJ77xOL61MogZjIpsqhaiyt2gBouARqvfANGqwRgZ1Dm02Mfa0lZU2uRg7gf/UrHhyUFgQzAruAwADQLMrLJBmCNRGKQjeRtNJvAPn8nQdQTUpqykFAxIUwdZTVsJJsysCJIIgwA8rSpZjM6KqEVAN4YgzBNlYRO87HcE4dZvKUVWVI13BU1Dq6kiXUFrnaoI7t0wp4Jw+jUqBmzDBEk6YSVjdbCAp9GI7AY26Uvf7nqJVHIb8QfC1JAXou1MrBhC3KfeAyfU/fGM4m2Zy5FWia9PV5nKkI57yvI0+041f8AVlPMVGFPOxeQNKiqPYka2Hs49seVuGZ+iWFAGuCLvNRH+qh9LfUHDOVOuRqtGPzPBM7mYrLlkqah5kWkNXqUBF/WAcdlvhvMU6TNWy1aVuAweB6waToR9Ri/iVPiC6g61aY6gJTA7kxa/qIxPI5HiKQ9NM5UpxJIRVMennnD3OsV9zsFXBM8ucmnmEfUvlqUqdV2HoAmwwbR4NRo1VJ4g+pbgVsm8+0M04S5vg3EM27FaFYR+ZCCfQsqAT7xil/grOUULvppEdGqJJ+iljPuBguK/wAkvbkG6nw2bbjnFaLKCxyGZPTUr0nPbTd5+4GBaXwo1aCcpRpqfmWrT1ifTxgDHc4zHDMnXT8atTyryIX9oYOT20pJj+8AMH1OCcSzgX/pko0u5p06C/c6Sw9pwi09vD+v4xt/dDt/gvJ0wWrJWMbsXpr+qs2I5Xj2SoWpZnOKB0p1yw/7MBUPgepZK1cVIuKeXQVCOkkkKB73wDxzgeTpQoYU3+bxHp1X9Yp0wNJPqcSUVJ05t/L+DpSroF8Y/pCYWy2azuvaKpQ/QRTB/XAi5zPErVzRSj+Wtm029UXSxJ/un3xmqnGBl2jKvUUjdyAh+mkBh/iOFOYzz1HLVGaox+ZmJP3JJ/XG+GgksIzS1R58U8Xes187VzYG5KsiD+EE7epAxnKhv/pjxjgnh2XWoxQnSzDkJ21dAewbaehI6TjSoqKM8pWDascoxJ6ZUkEQQYIO4I3BxHDCkkW98X0CA41bTf264HAwdlsozuijzNZZ6noPqbD1OAzj6dmC9XKhixJq+FSMERJcqVA2gQxt+WTvg/MOErotMAVNLurROkLygnoVipUt1KkW3GO+EeJVK1WnQjlWqtX+GJn7/oSe5xoS4p5jiDMYZPDWmSLaqmlVWTvZ6x0xEDHkPSa1Gk+Ff3EV35QHidZqbM7FvGQEMzcyZiCEjew0Ty7g6h0GLuE8ZAydUidaVKXKd18QOFBY7j8rb2gi91LZ5qibBTyU0mH/ALSjUa+oeZpW/eobnSIafC/w1VzGQzKUlhuSASJDUqhLgnSBqZXbllvKbiwxbwU1UgKKcrAq9VsvmgaoIpM5sAQmryuy/lIIvEnzH3o4fxxqL1Qw8zMwtpCtrllAHY6Wi3XBWR4mYpUQq1Gq+ExqOzBj+ORZSYm1+oBbfcVngdM5Z6oWtTZNVVFcDSwXUxUjeCgkMCQbjdRqVwVVL5A8Ndwj4VzqrSIcCrfSlNgYYltICjYmdN2mBOGFKui1FQjU+lQxXdySxe5jSdZiCRA0C0WUZHitCpVVQXQKS1IALJeppDCQAOU7SIKztAAMyVX8FzpCulUU21iRJHzn5lDLqiL6ATNgIamlzu6iNVix/XzZNKs9Mg3/AAwLahYnUSYmRAA7HCXhgqir+MCG0tBJgCSDEGOlrbTh1kKx1c0qAyDqwAAk+p+caRJPKMDZ5xUcTAKgeKVAJUP5SJsWYdRZQVuZtlUcYQHGybZmLFKRMAnURNxN/vjzF1PPJRHhOxplLaTr+h5RHMIb647A2vsHZ8wd8oRTWpvzENMyoiTIkwAQD6ajY2wZks3RNFbVNKM5dkVlYSZMEMigTeNVothf8PUWq0DRfSA0CVsFqaj4Y5SNIaCt736G2DODZ80a3g6qinTJRVK33EvLPcAnYDlJ99EVTwWglvuxjW4tUqLpYg0zbw63iVCR2JFKJ2tqPvhNxDI5eivIND1I1KNQgdfMWONdWqq5CutWYvNTMsBF+roo99JGM/l84tN3zBdFLStMtXdIA7hEY39SMGNNNHpSbdRoi9LKQXo0aoeIlVrW9jTCge8Ses4SZijmZ1FszptbxP5A8xP0N8arLcZNUwM49SelKnmXjuNVSqtP7zgSpw2rUJppmqpPXUz1HHslLlX6tgym1V/n7FY4M5mOHsa18zUSk1N3U1ajb6SG5QkAodUg9VnYgkbiOTzph6eYbMKu3IXX6yuj741i1crlmXLBi1ZywRmVWPiFdPzM+kvCpAj5Z2wkzPHUYK+YNauW8lPnC+06QDHXSLd8M5yw1H9gKurM/Sz+erMUrZiuCAdNOimon6AqqL6m2AKHw1m8xUKFWJB5tLa9I6ydWkH1LYfZn4xoqjUqqeGh/wDboQP8UEF29XeB1VtsRynHM3VprSyND9ky7SfEJ1MVFmcuYAA/dAE2F8aI7uVFL8/O5OVcWx9k8pw/hADVXYVx0Lanntpp6FH1Z/fCDi39JNfNuKWSpMGOx0qXPeAF5fqThD8Zccy+azbPTpsqljqqSWerACgweVZ0ztuxmbDCDMcQZpC8iG2hTaPX859TvisfhlLzTy/f/hB6rWEaaofC1ftucNRjvRRzVP8AeYN4anp5id/bCPiPHmqAIgWlTGyIqrPqxAlj6knDPhOXoViMtm/wqsL4VcEdQGRanRlIIhrEbTtHmf4BUyNRhmKKMYPhuSQkqJBiIZreRt5uIM4qlFPPJGWo3gzbKSfXHFTi3MVbkRAkkAxaY9B0A9MeeMYCySoJIB7mJMdDyj7YsJZQceYN4TnBTqhiFIm+pQwHrBsY7dcG8Y4MFLVKY/D1EMAZ8Nhus9UO6Md1I6g46w9LIPQ/aKJqL/a0gPEH512FT3GzfQ98APknFNahXkZmUN3KhSw9wHX74acPy75dnrTApFFIPzs+6f4Q5/u+uNdwrhVBkq06i1Gy5AzdNaZXUCgKVqYLAiQrKxEGyDqDibntETPm5xpvh7ja0yKVcTS1aleJag9hrTutgHTZgO4Bxt+PfBmQrmk9N1pkqqtTVQmto1mpFkXlMQIFxtEYy4+E6jZnUwV6HjEsUPKFDAMLXErqFvy4n+og1yNLyqzd8B4aEqa9Kl3UM7rBVzMalaZYEhmuARrAuQYKzuTylQuHakKrNqIJEyhJE3BE6DEMN1tsMLfhOoxQBjJViJFhdi4AEAQAwFp2ibWp4nk0FSrUALFgikTsSxmOwI027zjypalaryGGqoNt9hNxvLoWorR1qmh6n4gUwV/sxKxYaWUSLC2NzlePI1JKdJhl3KLqJVZaqupWkiFYSsyBJsbSMZ7iVDSEKd1CRzTClmQnoWDGB79cHcAUH8OooaLra6jwwA3uA6weoA7Tii13ROE61eOQH4kyyNWp1Rbw6cFVABtrXWLQCxYsQfKReYxcuYTMM1MUwvJpqEEklXAo07+gZ/QR0wRxl6VJqisBoY/hsjE+GCpZVIPyajEWI1HeBhfl8m1PMu8AfhhmXlkwrNyySTJVSSJue2Izk28v5CStTpPAmpcDIzGYqhQFWqjUwBA06ywCg7QFVY9COonQJkA2kTqCkpeQGg+lz0SfT1JwxyWYUI+lDV0qal1mRqJU3cHqLLMdT2oz9VidKkLq038xVArvUtvfSI2uJws9WU+ScsStk8nmvFq6ah5D4k9ApLjnUiwBLEGL47LVRRr1HqCUCEqoABDeVoaOXT+GgUdVB91VeqdU6wCzh1Ki7LdqhIG5NtIvEexwQubZiCo3lipE3PKq3v1Ux3GI7nBcjeLtlbye1+M1CeSnpEKCG3DBQHmdubVbHuCaFd1UBXYqPLb5fl3vtGPMP+pfY1/rF/j+4v8ACZFZAzMysXFh3VRrgFmK9JJjm9MMzSQ1hmGampYcxcmA4AHQzBsdIBiWwJRrnUBUbU1gQCDvEKx6mZB0gRM7iMS+HIasUcQlRmCMwFymr30sVBAPaO1qxbeCEZU00NuN8U8OlpV2mp2ARYO3KN/dj9sUcIo0lZSpCaSCW5CettU9eyAmBgLj6tXzUKJpjlNhdYuB6n/ncQpZDwVQIpFUIYhopqRs8dXYpMSBY7wcM6TpGiGu7tj7O/E6BD4YaqshZqahTUmY5QFUAnuhJkROEVennsxS/wCqenlKBuqlyh0g3ikoE/VftvhVl0zSa6wqOkBRUKaTZYiHB0xzAgrJUE+mB/irhdao0UEqMHpK5mWLDSNYZzzeLTe1zzB0MXIN4aWefuX8RFea4vw/J/8ApcuMxWS4q1fIrDZgk3IN5b7YB+KfievVquAYp1KQqppEGGpiqFJ3IB1IV2sbWwrz3wzUBY0SK1MKtTSpAdFZQwL0pLbEXGpbi/TB9PLirQyxYhdHi02NvJBqr1301mgG/IcbYxjFW8iOdiH4doUWzNMZl9FMsNTESPSewO0mwmYO2PttXPZVyhnTTRFI9tMCACNUKZkDqNtsfEstw41TW0rGjS4WZs1RUC+phx1tpPfDCvwyp+0UcurlYSnLcxCl7zCgnqvTpga0XOSp/Q7T+IWm6PvGa+Esh4j1a9GgXZQjllEEEGGAvDEfML23tj5N/Sb8O5ZQuaokUwyKGpwB4lUPpeIIAhbsVEatt206/guVoPlDozJzC0AU8UKUWSCy06ermeC8SdgR0wHxrJ1aYkrl8yvhEK1SmrNlxDgeGvk0ltPMFMTeCIxNazjKpPCDOK2bj5XnKAq06Lr5ihSPzNTMAD18NqcDrEdsaz4I+JvFU5TNlayGyq4OqOgU7NHRSQw+UnbHvD/hoEkMhVEq06yr6MIK39PDmeqNhtn/AIYpKGrrBa4EAG8ErUE/MpDD6dYwNb4jT9L/AIMm5Gf+Jv6PvDHjZbXVokglVMui31b3YCw2kX1d8U5T4LFeir5eqtakC5LAaalMsqgCohJ5QVBkEiCe9txVzDKA7wrHRrIkAvpFzB1KdiHWSJIZSBAsyeVVajhG8Co7BmZQoKuICll8nNIBZeRx2OIR+Lk41ee4NxheD/Bbhm1FCrq6agQQJWVYReQ6gEdj74M4NwYrUqGnTlGrNTqUiZBoHVDRvaLHcaWxvc5kVAZqgCOoA8RAee2zrG9ok95BExjJcTz+Zo1StMjVIFgOa8R67i2FXxcpPayUp7XklmfhkO60daor+JW11JAqOzDWrCCAQnhqLypDGDqjDPhuUNCssKYALFLSNYIqAHYkFnI6QcMMvw9KgZKoUq8rUDSQCCFB5v4Dtckr1wNx6iac+FqLBQyiJBgAOYNiTcm/UAdCZ6mrJpItLETytw6maYIUEU2hfQNA1QR5VMGNogbDAtKm9Sq41FFdhewlTbSBJKkA9CRGJ8O4t4iO7cktBggkN1i9yCTE9xvOI52KahkVQRZWHqAUj/ftjHNy9JlnLcrsYcGdgCG8wM/STf6337fU11C2pdJHnGsSLLpqHUetjt0JgdsQ4V4nikvswgE6ZkBGi3ZWF/XFetvFqorqs+GgYkDRPM7EnYBVHWJPfHRVux7T4CMu8N4RMoqZZVBAMspMsT0LRp/vWNsW5JdVUFGCmTpkADYaUPVVEEQO/SMLXzavS10/w1RiwUHZaclZ6tYAG/SLYGynEQSfFXTpGvWJkMTEECxGs2iNsN5pO10DKSxYRkilcNMiFWnDRfRFMdPSAe4i9oor0tFcGoxIE7Dy608N1nqJg+hJwZk8q6UkKlQ9yQRzHTJYsdyviF2gdBtcYX8Ty1SroKyGAJggXIKAyfYMZjcHvjl62kyPuejNtSzSuFOmmGVlECVZGpsF1bj/ADAwXlKVSrXBEK3hvyixurqi+l267QbYHfOK01NMiBIaeYDVoE95Cj/zgvL5rwU1wWLrSAIu1w0sAb8xYsojaMFPC9gw8zSbwEJwoBwGKioi8tyAQFAf91GBFhcc24F8V5di+iU8MhiWUiWAF1DE9TBafQWgzhXxbJM1Zacy2kVGaY5QwEWM8yn3kKOpw6yCU9LCWRlSTIDbrY9ywHSN2O+2Gmk6Z6XxcdB/0nkCyXDK5pqfBrVP3kchT2A5xYbSBBiRbHY02XyVPSIbLAdmpgkeklZtjsdv9vz7mDwEZajldFXnBNWoQTpkQQDCdpgj/D0jDp6ApUAA2vVHNAGoqSeUfKkyQNzuegxHI0zpGokkMQSSBrkSrm1iD4gBW/4gg74L4ll1eqLxSpgRYEM35Y6/7YZLbFyeSqjQqzYahUVS0JVVHVx8ym5ptJ5bgj1vvEY9pZU1dSksZgb2YKAwB6czTc9Rh7nKCVaZWppmg2kxeUcBkYRJsdYB/MJ6YzdGv4UywKoVBJJB6gNY2IhQdwDB2acT1U91oDsMbLU6tIA1BcLTUFpWbj3URaRBPYCCfeFHw6T6SysCGjUd1lGgzIsCpGxgkyRgjLZcsWKQCQNInoAQB2JlhfrGBlptLON1rO0REqx0uov3mPU+uBKUqtdSjdZBK1FHasWRXeD5iQWXSASbwvKoW3Ux7DVsmhovTQIb0gtuxqKT63ePfvOG+XyqBjfkqCAJ82rmQ36Bjp/v4X1qY1amWYc7OTpAB6qYF6Z0gGLmwOG8SdJtib3Vi/h/we2Upsj0yGfSGcgzUEa2AtZZQhYvdiZtpFr5DXXqvoILsF1NAGhQQVXqSUUA9hIMasaDx0qaV8WoW5jp8Rmje8MeoBPe/ribZAkz4hYm/OLmZuZE9Tij1p3uFk/Y8ocNSll1VAfDDOzqSbadBJABCrLNsovpjfA4qslMEWaXYQCNMvDNI3gH1t32w3KhVjSDMFtyJBlRuZUWMYEZt1a4ddDRMm8k33NmuTYnE9Ru8hlqVixYeNU3ZydNgC2w1wklQN/MIt32xbWzFQoqAAlmPLHYgGRtHePUTgbK8EpDUGp6kDDR+aNHM5M2LMFAUfl6TOCU4QoBNPWpBAULWN+8SJUT3OBOC6Mhci6q6qkaiTzk9STChR3tAv7ntihqiuAKo1KAyoYA0ypHQWneRfbeMW0KhUyoLTIYfa3QkGVG3faxxTmubWEgBo0kjSA0MVAHcCRA6D2xBblwO5UrCcpxKuqBKjK6kaSTJKysypvtI72ImCMeZRddQFwraTqIifEgwZm2w6wPa+A+ChzRGuQwZtQgatIbTCzY+Uz/ABA/Lg7I58Un8QqNJOnTuWljKCepAA//ACE2GNH93mKRkm7YhznGXQ0/D1OiktEyIVisewjzdS02sMG5bii5pCjmCZhZggWtMXECY6wBgXO5F6VSsgRQ4pBwLmVPMxJ66ecTEatIwIlBqjQo0u2sgFeXQqltUzN9J6RLfZ5Q3Z4M0nNsBpZl6LGmdMOoYzMDl1I8jtbGoosq13SqQTNu4iRAns3KDcfNe2ElU1ctUAr0FJBQgldQYAhlg76DawNwcWV5d1eB4oVl1TeDEAqeoGpd5gjthp1hvkEVtePszccR4S1FwQaZpBkhg0sR4fhhI6cwE/rEYQ8THNVQCWMGSbDUoAG3ZXeew2w2yeaNZFNRWQpLLIgEjmm5vNh76hiOe/Z6R1O3MsMSosDJQEmw+YjawO2JqCbt4NzhCStYRlcxw9xmAEFOmzaRzTz+WEEDmBgGJE4Y5yotMmoZ5agJUfKkaQBvfQCYHcSZGCeJ5ooXekgJp0xVBZmIZQVRSAIBhoEEdPXFGddRl6aheXTTfoZlnkEiLSRE+uOk8IzTiovDGIplKa6hogsLdF1FNakfIQVjtrHbFVaoP2hgAJVdTTbkNmvtPPt/PEDWJpbElRT0z0SdMEjtqLHTfftgHMI7ujgXfVzT5hyq0GdWkxYnouI1G2zn3DKmVDrUppBeGsCNtRABueaINjAiD5pwRltLU2IsxDkGNjpgL3gCFO0D64ofK+GDUAXnnyzc6jAvaDLEL+71nFz1Siq8Al7PA+YMDsehWFmdoB7nropBJvPKPM/mya1M9WVIJWRCmSrAQTEfz7ziGUykFTyGJgz8paX1RcMZI99PcjHUsoQRKkc4ZdJ2XoOljKi/Y98X0mVV0qSxbmbYA8niAwZI5plf3V67i6Vj7bdhvCdZpKdSrJYw0zdiehAvvEWx2FJ48BABiAJ5RvF+neceYoJuiMsgvhU21DzydjYbmAYI2vI6e2Ex489OrUDIeWCo2KkEHsQdSjqI2w+49xEmvTNNAKasAOy9mMRABj6TgDjNLUGCaQKjUwzjbylqQ/dXWrqT+4pxeb6dCnLwE/DeaFVnQhtNdXUK2khXUmouyg6iVO5N298A8Sy6oCUDxqGoFbwAQrqNu4J62sJBxRw+aNamQ5LKA9RoIHKzNA6G2kg+pGHPG8rT/aCIZtY8SkBsodJ1i24Phi3piTe6N9gpOXJLgyoaEkmKYufQmQNr2ZTbpGLqlDQrAHSSQwY7W8sWtBk/QY84VVTUaQOrVTZRMEgCxQkWYBiY9DHpi7hbzT06oenYGQYtY+vbCx89wf0C8YEyla9IU2IVlZwAAYJEQQZ7AW/d23xZm8pbSSPDVSy6RA1C52tpiYHTtbBXC8gkPTqMgAPilhZwbdthZlg7x0mcVcQyehz4hldJ0EAEMCU0kfuyNJO8mDgS02LtrJa9VF8IxzoBCrHONS1LCOa1XaZ95OKK2Wp6Keh0BogFrEyvOuhdjuwJYWJI7Y0/DPhSlVRXqmYKkAW8qhFvvsOnUDBOV4Fl8uSRTNR3gQ1xAuIXYCBN/vjXH4eV3imPFNu2Y2vxAUqxFQtpAHlC7nZRfSSQ9K/qxm2LaGYWowhSDA5SbjUNRvGkwB3GPfiWkKeYNNFGhWDASZWVIgQdKydZgCYwAx11n035UZQGOo80OIB35YAI2XEJWntIyXmqgvwRzBiylRJBYH9ACZ64XtQY89CHDEawTEdAwtA9bG3ti9sxXEqWpvzFfAfTp3jShYglusjT6G8YjS4jTImkgoVEJBpPVnUykhgDJAJi1xcEXDYCXLElpJ8E8trW7IVs9/MBCkgyCQAY9NsV5VkPMpQi15kdBH6Ad74sGY1OxB0g0mLpeVMMGkWIuBv3OA0puFXWJJ5QyqGVnAPlEagoIAnqb3GFajQIxVF6uDVgOE0AsoN9yoKyRsbA9Y2icUZjMEDUGK3Jv78uo/KxVRBsCCeuPMtkXMSIDyTq02Cr5pUmwMQN8DZ7LNSOpidDMgEkTAAWI3HKoBnqMBcDRizTZdFaNSidH4m7QoHNOq5M7apEzHfBNPhfgisrtqpyYIN/IVALRYjeB0nC3NcUNBUeHpiqVuI1hDHsFkXAEQImZxevEErH1KMdKg6QACpI91+5nuMGKr1dStUek06jMBqK0wfwyLeVXHc6gGmATvdhhFmaM0w2V0UVInkTzdILkly2oxAgek2DzJUJL61CqSxQwDusadQutgJ9QO2KMjkBW1ZUrpKNSdWiwefEdYmSpnYdQe+KQb4Gy8PFmbyZzBSo7IXKinUHzhwCAQCJuA06dxFxgfNcPGYp06lOQzB0NNT2J0g36KVMddJ7Y1IrvT5aVNhoqNSCMxhgIptUAgEElSBcyaf0xPKZakK/4eoKrIXJAhlfUCwYKLWMz97XLmoPCIeDTw39QbK8GZ6PhO9IyZPhzYBVOkyRb8IEiOncYi/AvFFMBuVW0tJ3UE6SoPWCR9t74L4bWCHWFVWIRm6yAgUJGwkMNvzHAVPOeFSVnnVBYifys2kDszCRHcC2IOdvA8nGw+lw5abEAnUYVgthIF7Tvc3vJAPXArVwWamiHSsgG9mLCw9dRBG0Adse0s2qrTepax5gvUmWJFu5A3sBjuIVAquytGkaREgAlbtp6sQBLHbT3jEP7geUNXJ+My06k6StR7Em6LUB23IAUdNz9bqZTwvDZwSzEtpI1dwnl5RMCRJncRAwPwhXgOFutM84bTIcIrG4I1CZtcgCTMYry2QUVkWn5ShILdwAwkxBYmb9T2xovgo/LldS+tlg0VvIzlgyWOgpTAhTuFPKSsSCxHaKMrlYGrSSRKknYAqVJnsNP3nHO5Z9ekAA6WA6lgNQ09za/oR7Sp5kBXW7lYGpY2IkNE7w0ddjiE3ueRN3msT18nzGVB9YN/WwjHYLb9nYy4dG6qASBFrEQIO9u+OwtMk4odVl5KmE9EwgIsZpXHq9MH7i2Pcdj0GVh6zuKD8Jv+daeNJQHJlj1GRYg9ZCAg+4N8djsS0fRL5lI+oUZVQHSOgpx6Spn747gX9pV92/7jjsdicPWTfUlWtmPdBPr+Iu+KT0HTS5j11m/v647HYeXqf0LR9LNLm6hGRBBMhmAM7CNsZmtXZsiupifxALkm2qI9oJGOx2NE+foaof0UU6AKpAAA1gQNo1Lb2ufucV5XyVPTSB6DTt7XP3OOx2M2l6mYI+shxReZP4X/TwwPsLYI4jQVTyqBOmYAEysn9b48x2GlwWfANl/wD3v+fI2HeY5VaLRRYiLQfDJkdjJJ+px2OxDovmZ48SBOE8uXp6bfgPtbZ5H2wuzFMGqsgHmo/qrE/c3x7jsaFyPEozVMNS1MAzM1WSRJP4bbnc7D7Dthpl1AIIEef+S47HYGt/TXzLLhFXDTpJ02nXMWmCIn2k/fD/ADTEViZvqS/X5Dv747HYTsK+GK/iIxxOrFueif8A9D/oPsMe8brsKNaGI5FFidiH1D6wJ9hjsdimp6ju5B0HiUrC7CfWwF+9rYzvGKh1rc7H/sU/zvj3HYkufuY2aGooKUwdixEe1OkR9jjMvUJo1SSSbbnu1/5D7Y7HY6PQtP0/nYb5VzroiTDag37w8TY9xYfbD1j/ANOP/ur/ADGPcdiUefo/9k1whfV81X+Jf+7C/hwlr3kkX7Rt7Y7HYGrz9gAqZdSWlVPPUGw2DsAPoABjsdjsek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8" name="Picture 10" descr="http://givotnie.com/wp-content/uploads/2011/03/avstralijskaj_echidna_2.jpg"/>
          <p:cNvPicPr>
            <a:picLocks noChangeAspect="1" noChangeArrowheads="1"/>
          </p:cNvPicPr>
          <p:nvPr/>
        </p:nvPicPr>
        <p:blipFill>
          <a:blip r:embed="rId3" cstate="print"/>
          <a:srcRect t="6881"/>
          <a:stretch>
            <a:fillRect/>
          </a:stretch>
        </p:blipFill>
        <p:spPr bwMode="auto">
          <a:xfrm>
            <a:off x="251520" y="620688"/>
            <a:ext cx="3888432" cy="2923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79816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каких хищных рыб бывают случаи каннибализма между эмбрионами в утробе матери?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43000"/>
            <a:ext cx="4427984" cy="49502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Эмбрион песчаной тигровой акулы становится полноценным хищником уже в животе матери. Матки у акулы две и эмбрионов она вынашивает двоих за один раз. В каждой из двух маток самый крупный эмбрион поедает остальных.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4" name="Picture 8" descr="http://nnn.nat-geo.ru/pic/photos/15/515.jpg"/>
          <p:cNvPicPr>
            <a:picLocks noChangeAspect="1" noChangeArrowheads="1"/>
          </p:cNvPicPr>
          <p:nvPr/>
        </p:nvPicPr>
        <p:blipFill>
          <a:blip r:embed="rId2" cstate="print"/>
          <a:srcRect l="1587"/>
          <a:stretch>
            <a:fillRect/>
          </a:stretch>
        </p:blipFill>
        <p:spPr bwMode="auto">
          <a:xfrm>
            <a:off x="179512" y="1196752"/>
            <a:ext cx="453650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403244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Детеныши каких членистоногих после рождения съедают свою мать?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43000"/>
            <a:ext cx="3898776" cy="53103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Детеныши пауков вида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Amarobia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после рождения съедают свою мать. Некоторые самки начинают пожирать самцов еще во время спаривания.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6626" name="Picture 2" descr="Интересное о насекомых"/>
          <p:cNvPicPr>
            <a:picLocks noChangeAspect="1" noChangeArrowheads="1"/>
          </p:cNvPicPr>
          <p:nvPr/>
        </p:nvPicPr>
        <p:blipFill>
          <a:blip r:embed="rId2" cstate="print"/>
          <a:srcRect l="18301" r="13188"/>
          <a:stretch>
            <a:fillRect/>
          </a:stretch>
        </p:blipFill>
        <p:spPr bwMode="auto">
          <a:xfrm>
            <a:off x="323528" y="1196752"/>
            <a:ext cx="4176464" cy="4860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5820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Какие млекопитающие вынашивают детенышей почти два года?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692696"/>
            <a:ext cx="3754760" cy="53285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Самка слона вынашивает плод почти два года – 22 месяца. Маленькие детеныши рождаются уже покрытые шерстью. Матери–слонихи удивительно нежные и заботливые мамы.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animalworld.com.ua/images/2012/June/Animals/1/Sloniha.jpg"/>
          <p:cNvPicPr>
            <a:picLocks noChangeAspect="1" noChangeArrowheads="1"/>
          </p:cNvPicPr>
          <p:nvPr/>
        </p:nvPicPr>
        <p:blipFill>
          <a:blip r:embed="rId2" cstate="print"/>
          <a:srcRect l="3780" r="18101"/>
          <a:stretch>
            <a:fillRect/>
          </a:stretch>
        </p:blipFill>
        <p:spPr bwMode="auto">
          <a:xfrm>
            <a:off x="179512" y="1124744"/>
            <a:ext cx="4608512" cy="4718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79816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Какие птицы несут самые маленькие яйца?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43000"/>
            <a:ext cx="4042792" cy="52383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Самые маленькие яички несут колибри. Некоторые разновидности колибри откладывают яйца длиной всего 6 мм.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data:image/jpeg;base64,/9j/4AAQSkZJRgABAQAAAQABAAD/2wCEAAkGBhQSEBUUEhQVFBUVFBQUFBQUFxQXFRQVFRQVFBUXFBQXHCYeFxkkGRQUHy8gJCcpLCwsFR4xNTAqNSYsLCkBCQoKDQwOFA8PFSkcHBwpKSkpKSkqLCkpKSksLDUtKSkpKSkuLC8sLSksNSkpKS0pLCkpKS4pKSopKikpLiksKf/AABEIAMUA/wMBIgACEQEDEQH/xAAbAAADAQEBAQEAAAAAAAAAAAABAgMABAUGB//EADwQAAICAQIDBgQEAwcEAwAAAAABAhEDEiEEMUEFIlFhcZETMoGhBlKx0SNCwRRicoLh8PEVQ1OSByQz/8QAGgEAAwEBAQEAAAAAAAAAAAAAAAECAwQFBv/EACcRAQEAAgEEAQIHAQAAAAAAAAABAhEDBBIhMUETYQUUIlFx4fCx/9oADAMBAAIRAxEAPwDUahhUYWt5DJAaGSMxbGiULQ7ALZngiiQsB0XCoMWh5IA9jRNIKGYDPKnGQ6FRSELJ2oLKRjQ8YUMypEoSZOUiuQ5MkypBsuSRzSmUlM5ZTLIzkZIEUVjERhFBY1CyRFBRoijRFDVih0xIjxRpEmoNBQKJtGjQiWUQYollEcgrjbNEEhomajpAaCBgRKDQQhozRRRE0h0XCBgGYKFQVm0j6TaSKoqR14IbEYxOjDLoPGJoSRKUis2cmWRrpJckjizT3LZMpx5su5QCUhI4x4Qs6IYgCUIFUiixg0k0JsRlJC0QomkKDQaAxjIrGRIIrRpVyGgQRaLFvZujHIvBnHFl45DXFnXIViiZSLM1mFYwsh6SFmTFbNFiUshycRyolhkKVhAmnC6QxgUoLDQ2jJiLJQ2VnHkybj9G7f7Sn5foRzfQ43lI5cxptGlM+bw5kceMWMNzrxQFvZ+jYsR0RgCCKpFJJpJTidDIZGKmhIFBZiDCgpGNYU41GaFeQHxDOxUMPFkHkDHIEgrqjIomc0ZDqRrEsmOmRiyiZAUsSTBZOUi0m1GctPzNR/xNR+0miGTfq16Nx+6aZzx7Kw3fwoN+MlqfvKxyY/I8ur/q2Jf92H0d/oVw9p45Oozi/qTx4ILlGK9Ix/Yp/ZYN24Qb8XGP7Ffo/al5dKyJJvelzdOvc4cv4lxJd2UH6zguj6Xfhtt4cy2fhU4VG4U7Xw24tOqb0ruy2rpvpR8t252LljLVLRki9VTcYpUv721NLfd9G1e6Skwt1vX8puevb183bGZvu2o3VxjFrzWrfy69SL7RzXfxZf4Wo79HWzR4uXs6MeGlFNLJqjOLeynDSv4bTdRyxu9L2aum+R09i5XF5lOHdy2ljdPRLnGSSValy6Xbsu+MblLPH2VjZldeXrYfxFvpyqrrvLpf5o1y817HbkkcbwYdL7qUttNSqUFqrltzbry5eAcfCvHGtWpXStVJWtaT6NVbVdF02RxYdVhndWav/VauN18LSmTSBZSKOkHgi+MhqB8Uchbd6yodZkeb8YeOUrRO15CU2SjIOTKl5kZKgWByJSyk3IUxNWWUnPKTbBJlaI2tgsQNh2meJaESeNF4oNFsUYJkibDFDoWKGokAyUmVaJTRSU3IMZCSRkxh0RkVjI5oSKRkAdMZD4orWoNOUMjScUm6ncWnHZ03V7U7Vq3SfNGQci1Kv93dr2dE5Y90sLKbmnJ2n2SsauS2cWlJaFqlcX89LTk1STf5k21ps4sfBNUtO9qSVbuO7TSnfg07V3dn2HC6c2KDaqklOGnVGlBTnGttW9V4ejR8/n7NUVvCNU5xSWuGrWmql8ybjXO47q0edOos3jb5c+MuF38OTs9qORrS1H5XpUpaVVaWoJ0n8tL83Ji9q8JLFDHTuKyKVptqmnpV9ebV9eZ6nA4alKNQjun3YuO2mnbaq11fVy28C3bnZssmOOGLUIynDVNrU0otpaYrz6ur25Wc06iY8+Nvrc27Mst8deakLLKefPtbRjSatx7rfJWrXXfoePxPb03ypeiPoccbWEzlfRZeKSVt16nJHtJTdQ73n0R43C9n5c7upS8XvS9ei+p9FwHY8oLovFuS/VMMs8MPdhzd9KYyqyDz4Oldtur5UvpJ8/8ARiTwpau98qT2Tap83q22/WjGc2GXqtfp5fsPxTXZz/8AVcceWPX5uVJ/5Ur+5SHGvI23BQXRY8er7ydG3aWlEZnNxOetn8Xy+RfaKOOUfFv6sO0aei5Jc2vdCfGh1l7KzhWNPw+/7FoYI/m9o/6hqHp0PjMa5Rk/XYMe0PDGvruSjhj+Z+y/cf4cfGX2DwNKLtKfSMV9BJcdkfgPi4XVyTrxb2OzHwcY+b8xWprlw45y3bo7KHo2kztOCojpBiikYCkLaLiSyROuUCM4j0TklEm0dEok5RAyUOgUMkMjJloogkUiMPV7J4rfQ/Ho1el04+d604p9NaW993q43Cm7cL2VtNqTSXy0q1Kul8o+h43CyfxoparlGce7d92sseTV740vSTPb4rOlj1x5NKSS5NVdb9KfP1+nz/XcfZzbnywyysyrzeGzJPHpucWmovvOqXWlztu/6Vv1ZOrXNLZ7735V4Pb6HjdoLTklH5oy/iQUmkr5uVJ1y1et+IMfattJ7SqlJU+SpP18vUwy6bLLWUZ/mPGq5e1Owf8A9JylH+JLU8aSq5Nyk1LpW3v05Eey/wAJYouMpKUtT2t7crd7foduOeuNa26reKaqqSVt21S5+L9Tpw8d8O7km7e6WzukrXRvy2e/I77zc2PH9Pv8sJyTG7ny7oQg9lpVOoxaXJO+5F0r9N9yKUtXe01Tp/la3V+N1V9L6nlcbky5FFxtJy06d+cd3e1dL8fDlZ6PGT/gLU7ls/NO9/XxMceHLC47u+7x949Tp++zdeXxnaKpWlrkmpLdJvo97prrVeh5mTiMs2rpVFR2dKl42dObht31V8n09+XkGD0XTcfVNr08vue5hw4YevLXzUVwMo7vTK/ySV/qBwfhP3KyxN76Yvzht76f2E0x66l9zYqmuHl+ST/9h4rxxe+r9y0MHhIvGMl1v6jS54Nf+NL6P9y8ZL8sfYtjcn/yWhDq3f6GdzkPSUIN8oR9aOjFwqXOm/TZeg+s2oXcmmAaKGFaRUhtIUhkjK0xjEvGIkEWRrEVOcSE4nW0c+RDJySiSkjpmiEkSpMyDRkhkKRSJNFIjB45FGcJu6hOMnSTbW6aptc065nrwxfwHF13Y6JK2knVVu3t3k65V9EePNWnXPo/B9Puel2Y5SxRbVd1U5tNOu67Ubakmkl40nV2ed12PjHL/f724ertx1Xj9p8K7xvbfGld77peHTc4cMNUaUbal818t1V7+a/2z3eLw2qV1Ft71+bVsuvJpenXe/L+HU9emT1cobXJ825+Cvx5/Xfnw5/06tcklz8xaHHOLUu6u9LaFOLrd11fKXt5HncZCMY45xlJ99xmtvleykl1p3t1SKdlcPOE+qp6a377VyS2W67r39Ss+A7s0m3dTgne1y3Xmufmgw7MM9b/ALdGHFLfNdPYPF1jnByTetNJ7+aafvz5+5XtLIpOb/latx6rbp9z5ztNLG4Si2nF6MiprnTi/Xdr1TO+HFqUFLy3/r9z0sOkxvJ9aXw9bi5J2do5OI339Hy386/UhLO47fNHwfT/AAshKT1NdVyOrh8LumrT3O2yQd2yY8ae8HXky0ZPlJX6r+pfHwKu+SOmGJIi5SJuTmjwqfJV+hZYEvMsKzK5UbK5CtjNC0ZmyKxkTSHih7I6YyYsUOkFpGQ6FSGEe10hgRGNmaeqieQpkIzYqaUyMkWZOSJNJoFDuIKAFHiAyZRHs43xcuHya4vZ29LdJP5pVs6tKW/RtPodVkeIwKcdL91zT6NPoKzG+MpuJzwmc1Xv48kZRTSdOEXprU0pJU/Fr5d0QjgSva4815u+ttPdelb9D5zsntP+zXiyPl8rk1Txvpjcmrak29KpU5XvTPo476JJVrTdPTq23lUebXJWuVHzXUdPnw5WX1fX3eXc7w5SWF4dXOUmucdKhcaq1p2Wy5Lr77HbxnZ9bpJU7a2dX/Nap/bp0pnEo1va3aelfzLlvW/R3X7nqcJmi1/K2009tnGPd2k+8+a8ea8Tiztl3HZx2Z4226fL9udkSzY2oq8lP5nWre9r2VOSe9bXz2PjOE7VcE4TXXddfPY/V+I4ZOTcNrUr9dlz6Ly/Y+B7RxP4/FKUIqClKoprZW9DXqq9OVLY978L6zKzLCzcnn7+23Dx917ZXR2dwayR126fLx/0PWhjS5KjxvwvxDcZQfR2vGq/4PcPYzt20Y1mMyAzAYxJg0BhNRNUyQyQVEZInZsh0gIYNkKRgWYYXUg6yKkBzNkHyTI2CUjEhmKxmK0GjI0BjsVhoEYLDJitjJrNYtmTAycVwsckdMla6eKfimeTGefhZTlG5xlFpSim3B3duLbpWventun7aA47CsmU7cpuIz48c5qwOzvxLjyY4rXHVDRGam5d9ycYxcdtV7yvbZ0t7s9PheMhkktDbq0u7JRbbV9NnWlu0umx4fCdmcNkfw8uOpNOLnHaSlJ0p2qbVyXO1z8Dm7J4qWNzi3U40k1JppSlWROXK24vn4LwOHl/C8Mpbhf4cf5bt32XT7PPmWNJzq5Wtkqfyq9PN3v7e/Z2D2RHLCeTJC5ZNpKSW6j3Y8vT7kY/hzFnnHJGTVPfe7p8k36cj7HguEUYJLatlXh0Nek6LDp/PvK+/wCnTJqR+Q8dwiwdoyhBOMK2Und6r3j5Xsegz2f/AJI/Dr0Q4vFG5YpVlrm8UqWrz0y+0meLCSaTXVHbn8VpKWwsxiDAxqCkABDJB0jKJNOAkFIZIxlVsjMwrFsaNZrFMXCb4hNzAA0QaI4iHTGTGMEAViSY0iUmPRhIm2FsRsZNYUBDoRmSHSFQ6EHPxHCat4un5+K5M5eC7BjCeuVSlbl1pNu3Svx33PUMiu660Tp4Hi5YpqUfHeN7SXh6+Z9n2X+II5Gqfqns0/P9z4aJ39lcbHHNa1cHtLxS6ST6NBjfgWbfoU5RnFxkk4yTTT5NNU0/oz804zsd8Lklh3cY97G3zcJcr80017eJ+grhtMdUZalXXnXja5nmfiLs/wCLh1pXPHfq49V7K/8AL5jqcXxLRkhmBkLCgpBCkLYbSMkZBJqmAEDIUDFbCAnQAZAoZFBE1GMasxQyFQSiNYHIVsSUgAykSlI0pE3IYGTFsFmTGDIpERDIQOh0Ih7EYgbNYUwI2Md8iaY6Yqb6X8I/iC//AK+V80/ht9UlvD1S3XlfgfQwemW/o/6P9GfmHFYns4tppqUWucZLdNeZ9R2b+KdUYrLtKkm+mrk/fmvUv2mzSP4k7J+Dk1RXcm21/dfWP7eR4x9jxPGwz4JQk1aXdfhKPJ+36HyFEXwcag0YxFWyDYAWSBYGCzAbGoyMhGKQQUByGSKCajGyGM2YSTGTSkTlIEmTchgZSEchWzIYMNEVIZCBh0IikUAMgmQQAIIGjCM6GQiQwgY5svCW/FeB0IIt6AcJNqW+pR3vfeXgntz6X5lZPf2/RX9xUxkLLLfs9MYwGQbNgM2ARsExgAoxgMALZOcgtkZSHIShjGNkFbJzZjAEZE2zGGASGijGGDIKQTCA0VigmGDJBoBhAEBmMIGihkYwjFDIxiTgozYTEm1i2EwgUzMYAZBoxhGFgZjDhVKTJNmMU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://www.bings.ru/wp-content/uploads/2009/11/kolibri.jpg"/>
          <p:cNvPicPr>
            <a:picLocks noChangeAspect="1" noChangeArrowheads="1"/>
          </p:cNvPicPr>
          <p:nvPr/>
        </p:nvPicPr>
        <p:blipFill>
          <a:blip r:embed="rId2" cstate="print"/>
          <a:srcRect l="9072" t="16263" r="1721" b="4454"/>
          <a:stretch>
            <a:fillRect/>
          </a:stretch>
        </p:blipFill>
        <p:spPr bwMode="auto">
          <a:xfrm>
            <a:off x="179512" y="548680"/>
            <a:ext cx="4248472" cy="2808312"/>
          </a:xfrm>
          <a:prstGeom prst="rect">
            <a:avLst/>
          </a:prstGeom>
          <a:noFill/>
        </p:spPr>
      </p:pic>
      <p:pic>
        <p:nvPicPr>
          <p:cNvPr id="31750" name="Picture 6" descr="http://www.bizslovo.org/content/images/stories/pamyatni_daty/ptahy-rekordsmeny/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176464" cy="3025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43000"/>
            <a:ext cx="8136904" cy="2286000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«Природа </a:t>
            </a:r>
            <a:r>
              <a:rPr lang="ru-RU" sz="6000" dirty="0" smtClean="0">
                <a:solidFill>
                  <a:srgbClr val="FF0000"/>
                </a:solidFill>
              </a:rPr>
              <a:t>ничего не создаёт без </a:t>
            </a:r>
            <a:r>
              <a:rPr lang="ru-RU" sz="6000" dirty="0" smtClean="0">
                <a:solidFill>
                  <a:srgbClr val="FF0000"/>
                </a:solidFill>
              </a:rPr>
              <a:t>цели»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342900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</a:rPr>
              <a:t>Жюль</a:t>
            </a:r>
            <a:r>
              <a:rPr lang="ru-RU" sz="3200" dirty="0" smtClean="0">
                <a:solidFill>
                  <a:srgbClr val="002060"/>
                </a:solidFill>
              </a:rPr>
              <a:t> Верн</a:t>
            </a:r>
            <a:endParaRPr lang="ru-RU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65415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Какая птица спаривается в полете?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43000"/>
            <a:ext cx="4114800" cy="48782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Черный стриж может находиться в воздухе 2-4 года. В течение всего этого времени он спит, пьет, ест и даже спаривается на лету.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upload.wikimedia.org/wikipedia/commons/b/be/Apus_apus_-Barcelona,_Spain-8_(1).jpg"/>
          <p:cNvPicPr>
            <a:picLocks noChangeAspect="1" noChangeArrowheads="1"/>
          </p:cNvPicPr>
          <p:nvPr/>
        </p:nvPicPr>
        <p:blipFill>
          <a:blip r:embed="rId2" cstate="print"/>
          <a:srcRect l="27972" r="3496"/>
          <a:stretch>
            <a:fillRect/>
          </a:stretch>
        </p:blipFill>
        <p:spPr bwMode="auto">
          <a:xfrm>
            <a:off x="251520" y="1124744"/>
            <a:ext cx="4248472" cy="496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230216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Какие птицы несут самые крупные яйца?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143000"/>
            <a:ext cx="4042792" cy="5166320"/>
          </a:xfrm>
        </p:spPr>
        <p:txBody>
          <a:bodyPr/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Страусиное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яйцо самое крупное, весит от 1100 до 1800 г и имеет скорлупу белого цвета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5842" name="Picture 2" descr="http://kaifolog.ru/uploads/posts/2012-11/1352884246_034.jpg"/>
          <p:cNvPicPr>
            <a:picLocks noChangeAspect="1" noChangeArrowheads="1"/>
          </p:cNvPicPr>
          <p:nvPr/>
        </p:nvPicPr>
        <p:blipFill>
          <a:blip r:embed="rId3" cstate="print"/>
          <a:srcRect b="8000"/>
          <a:stretch>
            <a:fillRect/>
          </a:stretch>
        </p:blipFill>
        <p:spPr bwMode="auto">
          <a:xfrm>
            <a:off x="251520" y="1196752"/>
            <a:ext cx="406794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млекопитающие являются самыми плодовитыми?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143000"/>
            <a:ext cx="3898776" cy="545435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Малагасийская 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землеройка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тенрек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–обитает на Мадагаскаре, она способна обзаводиться потомством в количестве 25 детей три или четыре раза в год.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Малагасийская землеройка"/>
          <p:cNvPicPr>
            <a:picLocks noChangeAspect="1" noChangeArrowheads="1"/>
          </p:cNvPicPr>
          <p:nvPr/>
        </p:nvPicPr>
        <p:blipFill>
          <a:blip r:embed="rId2" cstate="print"/>
          <a:srcRect l="11813" r="22039"/>
          <a:stretch>
            <a:fillRect/>
          </a:stretch>
        </p:blipFill>
        <p:spPr bwMode="auto">
          <a:xfrm>
            <a:off x="395536" y="1268760"/>
            <a:ext cx="4032448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01419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каких животных рождается самый крупный детеныш?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43000"/>
            <a:ext cx="3466728" cy="48782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Детёныш, синего кита рождается  длиной 6—8,8 м и массой 2—3 т (обычно 2700—3600 кг)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0"/>
          <p:cNvPicPr>
            <a:picLocks noChangeAspect="1" noChangeArrowheads="1"/>
          </p:cNvPicPr>
          <p:nvPr/>
        </p:nvPicPr>
        <p:blipFill>
          <a:blip r:embed="rId2" cstate="print"/>
          <a:srcRect l="17746" r="5509"/>
          <a:stretch>
            <a:fillRect/>
          </a:stretch>
        </p:blipFill>
        <p:spPr bwMode="auto">
          <a:xfrm>
            <a:off x="251520" y="1340768"/>
            <a:ext cx="4824536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29411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Самцы каких млекопитающих для привлечения самок выделяют большое количество слюны?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143000"/>
            <a:ext cx="3610744" cy="49502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 время спаривания, верблюды выделяют огромное количество слюны, которая в виде белой пены свисает по бокам морды страстно жаждущего любви самца.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17 животных с необычными брачными ритуалами"/>
          <p:cNvPicPr>
            <a:picLocks noChangeAspect="1" noChangeArrowheads="1"/>
          </p:cNvPicPr>
          <p:nvPr/>
        </p:nvPicPr>
        <p:blipFill>
          <a:blip r:embed="rId2" cstate="print"/>
          <a:srcRect l="1282" t="3283" r="14103" b="1504"/>
          <a:stretch>
            <a:fillRect/>
          </a:stretch>
        </p:blipFill>
        <p:spPr bwMode="auto">
          <a:xfrm>
            <a:off x="251520" y="1196752"/>
            <a:ext cx="475252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07288" cy="59046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 урока: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закрепить, обобщить и дополнить знания по пройденной теме «Размножение  животных»,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 с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формировать у учащихся познавательный интерес к биологии.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1.Привлечь  внимание учащихся к интересным фактам в биологии.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2.Развивать интерес к поиску дополнительной информации в различных источниках.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3.Формировать умения работать в группах.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4.Прививать любовь к природе.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96044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Семейство каких рыб может  жить в соленой воде, а размножается в пресной?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92696"/>
            <a:ext cx="4114800" cy="61653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Рыбы семейства лососевых размножают только в пресных водах— некоторые виды постоянно живут в пресных озёрах, но большинство поднимается на нерест из океана или озёр в реки и ручьи (проходные рыбы).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8130" name="Picture 2" descr="http://www.zooplandia.ru/upload/17939958/file/-/sal.jpg"/>
          <p:cNvPicPr>
            <a:picLocks noChangeAspect="1" noChangeArrowheads="1"/>
          </p:cNvPicPr>
          <p:nvPr/>
        </p:nvPicPr>
        <p:blipFill>
          <a:blip r:embed="rId2" cstate="print"/>
          <a:srcRect l="18101"/>
          <a:stretch>
            <a:fillRect/>
          </a:stretch>
        </p:blipFill>
        <p:spPr bwMode="auto">
          <a:xfrm>
            <a:off x="251520" y="1556792"/>
            <a:ext cx="4104456" cy="4178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0862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 какими иголками рождаются ежата?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692696"/>
            <a:ext cx="3538736" cy="58326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Ежата рождаются без иголок, голыми, слепыми,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ярко-розовой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кожей, масса их тела всего 12 грамм.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4" descr="http://www.ljplus.ru/img4/b/e/beauty_rus/_d1.jpg"/>
          <p:cNvPicPr>
            <a:picLocks noChangeAspect="1" noChangeArrowheads="1"/>
          </p:cNvPicPr>
          <p:nvPr/>
        </p:nvPicPr>
        <p:blipFill>
          <a:blip r:embed="rId2" cstate="print"/>
          <a:srcRect l="23212" r="6589"/>
          <a:stretch>
            <a:fillRect/>
          </a:stretch>
        </p:blipFill>
        <p:spPr bwMode="auto">
          <a:xfrm>
            <a:off x="323528" y="1052736"/>
            <a:ext cx="4680520" cy="4829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942184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Птенцов какой птицы выращивают чужие родители?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43000"/>
            <a:ext cx="3754760" cy="49502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Кукушки — паразитические птицы, заслужившие широкую известность способностью подкидывать яйца в гнезда своих жертв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AutoShape 2" descr="data:image/jpeg;base64,/9j/4AAQSkZJRgABAQAAAQABAAD/2wCEAAkGBxQQEBQUEBQUFBQVFBUUFxQVFRUVFBcWFRQXFhQXFRQYHCggGBolHBUVITEiJikrLi4uFx8zODMsOCgtLisBCgoKDg0OGxAQGiwkHyUsLCwsLCwsLCwsLCwsLCwsLCwsLCwsLCwsLCwsLCwsLCwsLCwsLCwsLCwsLCwsLCwsLP/AABEIAMIBAwMBIgACEQEDEQH/xAAcAAACAwEBAQEAAAAAAAAAAAAAAQUGBwQCAwj/xABGEAACAQIEBAMFBQUGBAUFAAABAhEAAwQSITEFBkFRImFxEzKBkaEUI0JSsQdiksHwcoKywtHhFaKz8TNDY3PSFiRTdIP/xAAaAQACAwEBAAAAAAAAAAAAAAAABAECBQMG/8QAKhEAAgIBBAAGAQQDAAAAAAAAAAECAxEEEiExEyIyQVFhBSNCcZEUgfH/2gAMAwEAAhEDEQA/ALXRRTraMgVFOigBUU6KACiiigAoooigAoiinQAqKdFQAqKdFACop0UAKnRFFACop0UAKiinQAqcURTAoJObibEYe8RuLVwj1CGNaxbEWgq/Ctj5ifLhL2wlCupj3/DE99ax/GCSaztZLzxQ5pl5WfbDYdRctCJkiQeoOutadyrcBtuBPvK0ncyuXaemSJrMg0XVk+6JnroIrVeCYT2QAgBvYWZ9fvCfqT9Kppk/EyWuf6eCSNeaZorUERUURTqAyFFKnViAoooqACiinQSFIsAQCQCdhOp9K9Cqrz7YItpdVSxU5XAEgpvJb8JB2P7x8qpZPZHdgvVDfLaWqKIqr2uIX7NlGQi9ZYAhzq6AjZhOtd9hcVdEi7aQHYwNtNYgn50mvyNLWUM/4NmecEzFFcNvC4q2TNxL+oAUWyrN6Ef711WL2aQVZGX3kYEMJ20PTzpirUws9JxsonDlnuinRXc4iop0UAKinRQQKinRQAqKKKCQpO4UEsQABJJ0AA3JPQV6rk4thTesXbawC6MgJmAWESYqG+CV9it8RVxNoNdUfjtgMv8AdM+P+7Pao7mDmAWbam2ZLGNPeBEEgqdQddQYOtSHAuH/AGbD27UglRqQIkkkk/Wqj+0xWVrdxQAAILyCZJ8IyxI/FB667ZTXC2UlDPudq4xc8HJxbmd8SgtmAujNpvlkg+WpX5VVrwnN8a+2FnIWJkt+n9H6V9ksg2mMeLQDfeZ/QH6Vkym3ZyxzaorCPPBcObuLtp+Z1U+hPi+k1sJX7wnuoB7aMSI+Z+lZp+znDZ8bmO1tHb4mEH+I/KtQatLSw4bFb3ykeTSp0qbFgooooyGAoooqQCinRQAUUUUAOq3z27fZgFiTdQR3masgqP5jsB8M8x4Yua90Ob+VcrlmDR0qeJoonL997KN7MlgGYNb81JBgbH0O/lvVgs2/tdr2uDuNbuIR4QIHh1Ksp6EddPOqhy7iPv7y9GcsP+/p+lSicTOCxitE2njMDMSNmBGxGs+Vefnp4uWVwzaje8YlySvF8RjVwjsxzgMBlUNJGmYSCGggEaagE9RXjk3FXFsYU3EcKXv2VYyQLZKNb3M5M7sonTep+1i2Zhcs5Qt4gFLoKo11SVKFxqr6kbQQp6VH8Ra5euezujIQJALKYGw2iPX92CBub12uvDfyVnWpppFnIrzUJwXjmZhZv6Xfwt+G6OhHZu4PUfCp0it6uyM47omNOtweGeaKZpV0KBRRRUAFFFFABRRRQAUUUUAcfFcPduKgsXfZMLiMxyhsyCc6wQe/0qO5m4F9pw7B7rkorOqgIqlwpK5oSSPj1qeFcnGr5t4a843W05E7TlMfWKpNJp5Lxk01gybFW/Z+AGcpKzETlMAwdRPbzrvx162thMgCmTILEs33bjMRsBJFRdwEsBMmd/U18sX+mg/1rFUMyyaLfsXn9l+Ei1eun8bhB6IMx/xj5VdDUZyphPY4Kwve2HPrc8Z/xR8KkzWxTHEEZ9ssyYq5eI49MOqtdMKXVJ6AuYBPYedfXE4lbYGbcnKqjVmaJyqOpgE+QBJgAmuN+Gi+c2KVXA92yQGtp5sDo776kQJgdS12/gqku30SAootoFACgADQAAAAeQFFWKjopxRFACop0qCQp0UUEDFRHN2J9ng7hG7ZU/iYCB67VMCqxzIftNxLYYC3ZuBn11Z4IVfKJ79dtjXDUTUa2dqY7poz6wRh8We2cjz1AM/wsaneM3ZAOXMoUvl/MpUq8HoyyrDuJ86glwj3Wa4WDfeJbj8xZApb0yqT8Kt2G4YLlhHDzlQMDAJlZII6TuD3rJZpC5P4zbtHLeuMqXrcFllSl2wFyupHdDl2/BB8+nmTGQ9q7h3TEOpPiVsrHVifuxGssdRIINC8Os4LFotyfY3QWRG2t3RLCCNp19JIPlbeC8cwV9bdq5bRcxyqSqxnkjLK+4xjQjQ9K4zi5co6wkkVW7wW/ilS69s2YXPNxCCGWcyhNGaRoTHY12cB45oLd9lMaLdBBU+TEddD4vn52TjWNlruGRktOAt637VcyMNAYLSAZ7AR21mqvxrEuEW3fUFlaWdQMr6TBy7GulNzqfBS2pWrktEUoqk4Xjz4YqubMhEhG1IWT7pG2oI7abVZ+F8ZtYj3TDb5CRm06jXUf0YrXp1MLOuzMsolA7qK9EV5pg4BRRRUAFFFFBIqdFFBACofnLEZMFc7sUT+Jxm/5Q1TIqrftDvRYtL+a6W+CowP1YVyvlits61LM0Z4PE9dOHw3tsRatROe4qkjeCQG19JNcymZ+dTvIeGFzHJIn2atc+Qyg/xMKza1nCHJPGWac7BYEQCYAEADtp2r5Ym8EA0JYmFUbsfLy7nYVGcycbsWIR2+9gXEUCTKnw69MxBX0J6Vwctcwe3vXReCq+XMDJICA6rJ0AHhPnqfTTdiT2iarbjuJ6xh4Od4LkRI2Ub5U8tBJ3Ma7AD716ryCDtr0+WhrouDnkdFFFAHyweJW6gZPiOoPUHzqOwnFTnurcgsj5dPCoGchQ2bYlYIM6wYqE4XxEBw1sgHYg+6w7GP1qO43i3+0XLolrLMkqwBIZVKwmoOUQp3nUnTasuOtdsE1w12PRoUZPPKNCUgiRqDsaDVa5J40l5DaEBlk5QI6wxgaASRp5+VWYitGue6KYpZDbLB5piimKuUPnir3s7bvE5EZ475VJj6Vkw4tFq4GMG4VJ7+5LN5Ekj4R2rV+IWy9m6o3a26j1ZCP51kfE7Flrg9lLu75QkwBFob9xmj1mkNY+Uh3S9M5LeLaCySuW4zT+WQttB8B+tatwi0tm0gTxIEXbXSN/PvWWBrha4mVTcxDrbI08OknQbEErPoavPFcVdwmDtGwZ9m6o7bgqsjXyJ39aSkNJHTdxq37eJUy/sLngBhblsqAGCEiYOUwe4Pxrl/DXbdtFVCWxFxblvRVRokiPwhj1XT3pFWbD8Lw+Ms3b6Nk+0iCsx4rb6uk6z4SY8zX04rwFcPw1bd68SFu51dVLCCPdI7aT5GqbjpgiMTjr9++UuqReRVuC2y6yqywEiSDHmDO/bs4hxC17MYmwGCZgL9q4PdMRKnt2qcwXL6XbmHxdm8HCIAXBOclToDI1A1BB16VQuf8I2EL2lufd3Wzi2J90HN121iqYTeCyeEQ2AvF7r3hsr6KdfASf0BnTzqzYjAm0wdWykEEEaMOoP6VRcJjPYkR7rbnsautni5v2oYAlQq6dgoE/T6+dWtzHDRSvnKZdOXuLfabcmBcQ5XA79GA7GD8jUkazLgHGvs+JzEHIfA4jXLI8UDeN/+9afM6jUHUEbEd62NPbvjz2Zl9WyX0eKKdFMHAVFOigBU6KKAGKpH7Rbk3LK/lR2/jYAf9M1dxWec+PmxUflRF6eb/wCelNY8VM76dZmQmFwQc/zrks458Ne9ph2yssrmgEa6EEMIIP8AKrZyfZDNBjbrVTxWAd8U1m2JYsQASBJ9TpWVpJvkdkkchxD3WZ3Ys5aSzGWJM6Cf6EVofJ+FtYdPaXmU32kZVuLdIG4ypaJljHme0azD8M5Cvi4huObUEkvbKnKQJXKwcNMxrl086tV6xjUELedlAI19i7E9C11rYIHojnzNaVcHndJHCyaa2pnfde9dEWwLKn/zLgm5/dtA6erER+U1z8A4IcIpUXrlxfwq+WF8wd5+IHlUVy9xHEi8li/GpvO7PnFxiWLKFDqojxCMsiAfdiKtlMxanyLyTjweaKhsZzZhLNxrdy9DocrDJcMEbiQpFFXyiPCm/wBr/ozPDXmsvluhlg+JSMrj4HY+verdwrjIuZA0lVZmCiNTlYmesxOtT/M/LaY1JEJeX3bkdPyvG67+nzBzbF4K9gruW6pUwY/KwIIDK3UCZ/0rFv08qnlDtdqmXvBXkt3zdIAzADNl0IkZvFuHiO4OUCBM1aTWZ8K4qH8LenqatPD+ItaABBe15asg8u48vl2q+i1bh5LePhlL6d/mj2WGKBRbcMoZTIIkHuKcVs5EsDAnTvpWOcsJZVrbXSRdFzKB0zEQJ+P1IrZBWM8wYE2eI3U2m6XQnQfefeW9fIsBPlSOsjlJjWlfaJnlgWmvYnKMzLdzgns0jT45vmK4uWsS103sFfYj2rwDvFxXLNr2OWPlXpLf2fD3L9rS8wUkDYxdHtCBvG/pNRPLjOmJW6FzBmgz0zsVJPnvv3pFLORzOCxc3YM4QYeyjkKFdgROj55B8q6uNLfTChmMrdi6QJAtlVkR2ETp1AFRmNvX8XxIAaqj5VEeEIp8Uzv+L1mprnvi7Bfs6qTnWSROigjSO2h+FV54RbJ4w6XcThzew33QZVtNbSQCZ8VwdtWJAG1VXmbiFy5cQX1lrK+yzHcwTqe+kVbOSccLQu22YfZ0zObp/AYXQjsf1rh51s2HculxSmVGzDXaV16zUJPcS3wVG09shlUEmCYOxI6A154DxLJcKsDB2HYgHTXuP0FPF3EtgNYAafCTrppppXNdaRnGXMIPn5V0aTWGc84J4urmLhaIJtkbSSJDfL5TV75E4m72zYvgi5bAZc27WyY+MH6EdqzW3ekSugMET06wfQiKt/DeMPbFu4NVXLIgTAkFQfRm+IHaort8GafsWnX4sGvc0M0qaOGAZTIIBBHUESD8qDW2jIwKiiigAoFFMUEDFZtzqQcYfRZ+Agf8oU/GrVicay4xka4yIBbcRBkZSGEHpKmqpzY5fFvdtEskKMyT4YQAhyPd769CKzdXcpRcfhj1FTi1L5RN8k29XJA0Rj5+7pp8RXLyphg/Er1wgStsx5MxUSP7uYfE0+UcQqByxjwNEzE5SJn4118kWpvYl/7CfqZpLQL9Q6XPEGW0mlQaVb5nHi9aV1KuoZTurAEH1BqKu8DIQrYv3resgF2uJ/Z1OdV/supHQ1MUVDSJTaKt/wDTK9cHg2PVjicQCT1JBssZPmT6mirTSqnhot4jPhcs21BLhYGpLwY9S1RXEMRgr9oo4Vk1MgBMuXdlYxBH1131qau2ldSrqGU6FWAII8wdDUNjeVrTtmts9l5kZGlM28m20gieggGq3Rm1iKRapwT82SgX8GmHuuq3AYYhSwAJUCZBzbzAMdJ6ggTXCONEWznGm4gzAkqNO2nzI1o4nyViMwSwUdWzlrrQhGYrAceInRdCo6naag8bwPFYKTcSV29osumvc9P7wFZs6pKLTQ8rIvply4XxQpqmqbsnX1XsatFi8LqF7ZBEE6sF108Ouza1k/DeL5NGJUTJy6gx+7I1369eldtzmgBgRaMAyRnjoRMBd4NcKrdRXF1rlez+CJVQk1JmpKsorSDIEx0JH/f5VSv2j8D9tbF9BLIMrxvlkkN8CWn1HapTlrj6YlVS2rArmLliPdmE0BkmTHaI7wLARWjplKyjbZ2he7FVuYdGQcPf2gViYuW3cgHUPmWb1uP3gM3qW7V4xWIX2ouW83scQuS4BoVY6EkdG1B89e9XbjPKSKrXMKsNmzlJ3jb2c7MPFA/eI7Cq3bvogue2VVQkEOAYK6AZx0KyBPYeWis65QeGMRsUllEdi7F9b9pbLNCZArjuSBmJG41A+FXni+NSyoulBcf3ABAJzAkgH4HT4VSuFWClxsrsqpEJuBJkFDsVI2+FdVrmUrccYhAbKQVeCSDsJ76k+lRwWOy5grVjh9y7hQ7i8qqwbRlBfqB1U/1FR64P7oW7iBGKarOrDXxR0/2r78Ov/ZjcxZu5rVwk5V1kMRk8JiGB09JrnLWMZizfRzMA5NmXKAAR5afWhLkG+CKu2Th2RFTMH6neZ77dq5zYT7QyNIOoIjQ6fSpK1jPZ4gpeuzr7rKIDESMrz2I3AGtHH1yZLltQzZoY7yI0n/WpwRkizaVGyKxMTMiD5j9D86k+FYn7t0YxlIP9xzBPopIPxqK4lZZby3ANCB841B84rr4exLkqASLbyG1DBYMEdiunzrjcuMnamXJpfI3ETdw5RvftMUPxJI+ubToMtWI1nvI3EIvqNhcXI3mQoyse7eBRPWa0M1p6O3fX/HBn6qvZZ/PJ5oopU0LBTIny/X4HpQKYNAIy3nDBtbxir7Q3Cygh78Koj8IuEgMNfKNtTXIcYxVmz/eLdUZwQF0tuk2yBOUAe9IjMpmrrz5wJL2He+AfbW1BBEmQCAVKHTbWQJ8IrPuB5muAMGKlScqsEAjMoIMQIM/zms2+G2WTRqnuiXXly+2VyVW9aZGGaMrAzrv7xGu8Hudq7+SbQUXyuxuL3/Ke9RfALMreyn3GMjpDKpVt9G0OvYka6VMcne7fP/q/5f8AeqaZ/qoi/wBBYDSpmlWqZ4qKKdACooooAKdKipA9UMAQQQCCCCDqCDoQR1FKac1AFD5s5Pyzewq+HUtaH4dBrbHUbmOnTsKZEmK3AGqRzjyoTmv4YSfee0o182Qde5X5dqQv0+PNEbquzxIoqqyN4SQRqCpII7EEda1TkniBv4Rc903bikq8wGXU5AdNfDGvXXtWXZwRJ10p4fir2rge2dRAI3DLMlWB0ZT2NVou2vk6WV7kbUcUgMZ1kbgEEj1A1qm8y8FFsPdty1m5JdNTkLaEr1Cnt0MR0qf5e5jsYxALRCuASbJ0ZQDEx1XUajv02qYInQ6g6EHaOs05ZWrEKRm62ZHYQWrcWWNwqAIkZwhJKkDZwNYGnWO1eEtlLZt3lU23IykA6ZjoCDqIJEdvhVk5n5YyH2lkeATOklAdw3Vk89x9ahbbtqG79ddO4PWR9azJxcHhj0ZKSyiO4dwwpdyB1a3AL2yQSdIBK9NQD8K9Nw82cYjIoyt56jSDA+RrsxFoMSVBW5kKi4P6/WvGItm5ZUvpcQBgdyGGpiDrMVCkTg4rvDXvAvfUZxMZdC0Toeh6Qa+XL1y2XZVzhjqFbbTX5713f8TZryKFm2UzZo6mf9PrT4iypcR8igMShf8AFJ2P61OQK7jEILln8DOSpBkak/LSp3lRhmEQfwknsRmn0hT9K5cPwoIjIxzAmde2n+lcnB7/ALB7gaQoKt190XFDfPwj4mqWLfFo6VyxLJKYJ2sXARM27hievs7mh+i/OtiVgwBGxAI9DqKxvGXiyM//AOO8wJ6ZWMkeon6CtT5avZ8HZP7mX+AlP8tdvx8nukmctesqLJA0q9GlWqZoUUU6APljLQe06nZkZT6FSKxnCKc6DyH1YsP1raMS2W257Kx+Sk1jvDEm4voPpp/Ks38g8RG9N7lt4EIuYgGQGFs6bgC0QD6Tv/tU3ycv3NwnrdP0VajygFxyQALmGUCQAJF1gx020y1Jcp4hTZyZl9oS1wpIzBS5UNG8Su9ctHzNfwddR6CaNKmaVa5nhRRRUAKKKdFSSKiinQQKgU6KACvQNeadBJTuceU/aTfwy+PU3LY2fuyj83cdfXfNzhpJg7a1vQqjc58pks2Iw431e2BrP4mWN53I7yfRK6nHmiNVW/tkZ9ZvtZZblssjqZDAwQR/W2xrZOVOOLjcOrgj2igLcXs0bgflO4+I6VkGWakuBs2HzujshuD2YymNJBYn5aH1rnVft76OkqXZwjZblwIJYhR3JAHzNUjmfE4HKTauoLu+W2C6MexyyqHz085qu8L4cuMxOS7fySJl/EzGfdUk7779utXrB8l4S1uhuHvcYn/lWF+ldXJ3LiP9ldkKX5pPP0Z9h8eG01B7V0rd01Px6VoPEeXMPetZPZrbjVWtqqsp76DX0NULi3CL2DP3gD250uAHKewbqp8qVs08onSFsJ9HhknWvN+0t1cjidZHqNjXrDZW01Hx/wBq+9vAEPmLCBqBJk+Q0iuWJfBfKKzifa2Mqkzv8q+VhfaXIB94G18XED5MVPwqy3sE+IcC0pdgMxAGsCNY9SPnUZe4W1knOrIx2zKVPwBq0m0QmdmDCPhiFGjoHOsmXBkH0uJiB6WlqR5I5o9hcXD3j904ADk+5cOmv7p2PYwe5qHwVwDOp2DN4Y1yXB7dFBH7q4kf/wBKgcSMt05tj+smSP8ASoqfhzyi9mJx2s/QJFeTVI5P5rhFs4k+6AEuTuuwnvG3caT3q8bjT1mtauxTWUZs4ODwzzXx9s0kC22h3LIFPpBJ+YFfemKuyhBc1cSexhXJVBnVrY+8MjMjagZNT5VQOEJrbI6zPkQzD9IPxq6/tHB+wmCIFxM3cjUCD01Iqm8vLKpv7zGJ8wNPlWT+Qlw0O6f05LvxvQYbubF6ToIDMCJ+KfU154Hwq0q2MQ5Y3QrBIMeE5/CEX3veY6ydewEc3F8SC91G8LKiKIMnKVk7wQJIaNtYqe4FYCYe1oATbUkwJMidfnU6SObOvYnUPETqtEnVhHYbkDzI0n0+tejTNKtURYUUUUAFOlRQAhTooqQCiiigApiiigABr0K806gCl85cqZpv4ZfFqblsDfqXQd+4671VeIWsvspMBFkn0JC/PQ1sCmse5ywd+02V7ZW37RwjbhgDIg9RDL9fOkNRUovKH9La8NMr2ZgSwJgnY7fKtU/ZvxU37DozFjaYQSZORwcok9ijfMVm+Ew+bQmKnuCX/sdwvYuNr76GCrqNtCPMwdxXKu6NcsvomyLnFo1ivLqGBDAEHQgiQR2IO9cnCeIriLedSD3jcHsy/hPxPrXbWkmmsiDTTKjxbk6CXwhjr7Jjp/cY7eh08xUFc4ffuhraoVdBmYNKmOgXuTECNPOtLqOwtwX2uHdPcGp1XUaEbTLGfTtSl9eMbe2OaaeW3PpckR+z3BKmHNwmbjnK0/hC6hR85PqO1WPG4VL9trd0ZkbcSV+qkEV8uHcPTDqVtAgFs2pnUgDc+grqBpmEMQ2sWnLdNyRk3NeDGExTpanIVRRJkiMrzPUwzD0aoK9gzcXMpEgnTrVq5/XNiLw7ezPw9kgNdnJ3B7eNwNxbmjreYpcHvLmt29PMSNqznDdJxj8jm7EU2UXB4nL4XkrM6e8p/Mvn5das3LfONzCuLd/x2SfCew7qf5H6VBcf4Q+FvG3c3GoI2ZTsw8tD8jUfbu6QwlT0/mD0NRCUoSyizSmsM33D3luIroQysJBHUV6cmDGpjQba9Naznkzjn2chGbPYcxm1m250AcdDsJGh06wK0dWBAIIIOoI1BHlWhVarEJWVuD+ilcyXr9/hbXMTb9gR7P7sE5s3tgssGHhWNQATvJNQHAL/ALIA9ANRrrqW1+dXXn5owD+b2tO8XFMeW0/CqJb2hWUAyZO0HUVm/kc8IZpflJa9xsYt7q5FXXOrGAdVVTJ6aKPlWh20yqANgAB6ARWNcIu5cSq7hmW2fMMwAI+Jq1818ze1f2eHY5V3GVlzPm79lIHx76V20+K3KT+itsXPCL0aVeDfH738D/6V6Bkf67/GtFMUwFFOlUkBRRFOgORUUUUAFOiigAoooFABTopUAMVEc3YS3dwl03s0W1a4CsZgVUnSdD2g1L1zcSwIv2zbZmCn3gseJYIKmQYGvSDoNapNZi0Wg8STMWsYnSNK6C3Yz2rRLHIODV82W42oIVnlRHTQSR6k1w8wckDxXMHod/Yk6HT/AMtjsesHTXQjQVn2aaXaQ7G+L4Knw7i9zDOHtGD23Vh1DDqK0vl7mG3jF8PhuAS1snUean8S+dZR7I5smVs85csHNPaN58q7LY+z3LcGb5dcoUmUzGBqNJ1+tRTe4cEyp8Q0Pmfji2VNpDNwjxEfgB/zEdPj2n48ncUS4nsgpDDxTuG16doECKqGPzM90ElmRMzMdSSw0En+tq4+Tsc1jFIzhzJC5B7zZwVWAdDqdvKrxucrNxM6VCvabAaVMUq0DOM8/aBby4mY0e2p9SpKkfID51LfszWMPd/97/IsU/2i4XNZt3ACfZsQSOiuBuPVV+deP2at9ze/9wH4ZAB+hpNLbcNt5pJjmbl63jrYDHK6zkuATE7gjqp00rJ+N8v38IxF5CF6XF8Vs+jdPQwfKtwmia620KfPucoWuPB+f8NiGtmVPkR0I7GtX5I4i922pjwGdCRoRIlesSCCPQ1M4vgWGu/+JYtMe+QA/wAQg1G8INjD37lpbeS2kBRLFfEPFuTuf601RvUqMTX/AEZhNWpxwc/7S1nBqe15f8D71VeBcK9qAXZcp6ZgTuBEDY67b1bf2kaYMKdPvkGv9hiNt9I+dVvl5riAR0BYDeIGhrlq7Izkn7PBNUXGOH8kHzHglt3D7MZIOUozA6gSYPUeXf6cGCtm9cRLYILtHVvkF1Ok1Yue8SoWzYVVDJbBdhuWIggnvIOvXTyg5Y5He+tu/cZBbJDC3JzOAxGrQcmoB2aR2piCcuCZSUTRcJfW3bRCLxyIqybF2TlUCSAsTpXs8QQbllHdkuIPmyivoMyQIDLsCAFYDpKiAR6R6V9q0F0IvHZw/wDFLbD7o+2PQWobXzb3V9WIrl4Xwhrd+7iLjn2l4ANbX/wlCgBAJGZiAIzaTJ0E1Lk0VLWew3Y6CiiipKioop1ICpiiigAoooqACnSp0AFFFFADmnNeaKAIPmfl/wC0r7SzCYhRCvsGEiQ5gz4Zg9J7VQOH8PbDY0faxlyS5k6MBsVbqOo8xWu1Cc5YZXwjsyybYDKeqywDfCJn0npSt9Ka3IZotaai+igvxVVBa0fFeuNcM6kJPgBnqBl+RrrsZbwViASjI2vXKQY9DVWuYF7WQuIV1Do34WUkjQ9wQQR/IgnvwWKKnQ61mWOUZZQ3J5NkwuIF1A67H+Rg/UdhX0rP+E8wm009Dqyk+E//ABMdfnV3wOPt31lDrAlToy/2h/PatWi9WL7ELK3F/R9r1oOpVwGVgQQdiDoRUTy5wT7GLoDSHcFe+UDTN56n5VMGlXVxTaZRSaWBmlRRVyp6qr4zECxi7+bKbd1F97U23yD7yBqF212kNrOhs4rL+fcYTiJKlJti2HV5ttlcs0MAJIzQQdtPirqo7oYGdM2p5JjnriS38NaUMCxuiVE6BLeUQDsCNfiajMECmGut1KlV1Ek7/KJmonC4lRdVSubPqSSo8WYkN4ZAOhGh2PnVn4jwi7dCW7QUF0ZxLKM2XIGX3tDN23pv4lrPdeXH6Gn9FMxF04nFAvp7S4oMdASAY+FbRhLPs7aJAGVFWBoNFA0HbSsr4dwG6mIwbuFKXWF5Shzfd21W6c3YspEA75hWoDGTEI/iCEe4J9oSEEltzB8hGtPUNLsVti3jB0E0q414iDHguaqj+6NBcUMs66bgepjevo2JgxlacyJumhcws+L9KY8SHycfDl8HRRXLbxysJUFgcuqlD75hZGaeh8qRx6iNDJK6Skw5UIYzbHOvpMGDpU+JH5Dw5fB10V5RpG0akQY3Bg7elFTkqOiiirEDFOiigBUCnRQAqKKKAGKKKKPcAooooA9VH8xD/wCzxP8A+vf/AOk1FFVl6WWh2jg5ntg8OEgGBZ3E75Z/QVlIoorN1XY5T0dqHwip/ktyMWgBIBLAiemQmPSQD8KdFcNL6/8AZNnpZpBrzToraERUU6KCDl4qfuj5sgPmC6gg+RBIqK5+sKeHXpVfBkyaDw/eKvh7aEjToaKK5WelnaHcTKuHjQ+RBHkZG1S3Ex7/APZB+MrRRSPuNhyWg/4hY0HvP0/9N6102V/KvyHXeiinNP6RS7s8Gwv5V+QpfZk/Iv8ACKKK7pI45YewX8q/If10FM2F/KvyHXf9aKKMBkYEaDQUUUVdEM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28" name="Picture 4" descr="http://novyegorki.moy.su/Fun_and_soft/Fun/Pictures/Kukushka.jpg"/>
          <p:cNvPicPr>
            <a:picLocks noChangeAspect="1" noChangeArrowheads="1"/>
          </p:cNvPicPr>
          <p:nvPr/>
        </p:nvPicPr>
        <p:blipFill>
          <a:blip r:embed="rId2" cstate="print"/>
          <a:srcRect l="6740" r="19634"/>
          <a:stretch>
            <a:fillRect/>
          </a:stretch>
        </p:blipFill>
        <p:spPr bwMode="auto">
          <a:xfrm>
            <a:off x="251520" y="980728"/>
            <a:ext cx="4536504" cy="5210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424936" cy="367240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 скольких клеток состоит неоплодотворённое куриное яйцо?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71734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628800"/>
            <a:ext cx="38884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800" b="1" dirty="0" smtClean="0">
                <a:solidFill>
                  <a:srgbClr val="424456"/>
                </a:solidFill>
                <a:latin typeface="Trebuchet MS"/>
                <a:ea typeface="+mj-ea"/>
                <a:cs typeface="+mj-cs"/>
              </a:rPr>
              <a:t> </a:t>
            </a:r>
            <a:r>
              <a:rPr lang="ru-RU" sz="2800" dirty="0" smtClean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Яйцо в котором еще не началось формирование нового организма, является фактически одной-единственной клеткой в скорлупе — яйцеклеткой.</a:t>
            </a:r>
            <a:endParaRPr lang="ru-RU" sz="2800" dirty="0">
              <a:solidFill>
                <a:srgbClr val="424456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ttp://freefromfat.ru/wp-content/uploads/belor_ya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4716016" cy="36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3816424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Каких земноводных называют «акушерами»?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4032448" cy="64533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Жабу повитуху. Оплодотворенные и сцепленные в виде длинной нити икринки, самец наматывает на свои бедра и таким образом сохраняет их до того момента, когда молодь будет готова появиться на свет.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://900igr.net/datai/biologija/Razmnozhenie-i-razvitie-zemnovodnykh/0006-007-Razmnozhenie-zemnovodny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464496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388843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каких животных вынашивает и рождает потомство самец?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367240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Какие птицы могут выводить птенцов зимой?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19675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Клесты чаще всего приступают к размножению в конце зимы и в начале весны, когда еще лежит глубокий снег и бывают сильные морозы. Это время совпадает с наибольшим обилием семян ели и сосны.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im0-tub-ru.yandex.net/i?id=196880965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888432" cy="3024336"/>
          </a:xfrm>
          <a:prstGeom prst="rect">
            <a:avLst/>
          </a:prstGeom>
          <a:noFill/>
        </p:spPr>
      </p:pic>
      <p:pic>
        <p:nvPicPr>
          <p:cNvPr id="58372" name="Picture 4" descr="http://im5-tub-ru.yandex.net/i?id=183921358-5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88843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3600400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какой птицы гнездо напоминает сумку, висящую на ветвях?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zoodrug.ru/images/pticy/25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3738879" cy="2736304"/>
          </a:xfrm>
          <a:prstGeom prst="rect">
            <a:avLst/>
          </a:prstGeom>
          <a:noFill/>
        </p:spPr>
      </p:pic>
      <p:pic>
        <p:nvPicPr>
          <p:cNvPr id="1028" name="Picture 4" descr="http://www.goldensites.ru/media/1/20091102-b_1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744416" cy="304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1340768"/>
            <a:ext cx="3888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птицы ремез гнездо характерного облика, напоминает перемётную суму с боковым трубчатым входом, прочно подвешенную самцом на гибких ветвях.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68952" cy="3816424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Какая птица является «пленницей» во время высиживания птенцов?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908720"/>
            <a:ext cx="46085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Птица-носорог. После того как самка отложит яйца, самец заделывает отверстие глиной, оставляя лишь узкую щель, через которую едва проходит клюв «пленницы». Самка насиживает яйца, а самец регулярно приносит ей пищу.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http://www.zyblik.info/pticas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3240360" cy="2852936"/>
          </a:xfrm>
          <a:prstGeom prst="rect">
            <a:avLst/>
          </a:prstGeom>
          <a:noFill/>
        </p:spPr>
      </p:pic>
      <p:pic>
        <p:nvPicPr>
          <p:cNvPr id="62470" name="Picture 6" descr="http://www.zyblik.info/pticas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316835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6622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Ссылки: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hlinkClick r:id="rId2"/>
              </a:rPr>
              <a:t>http://www.mirror.co.uk/3am/celebrity-news/bugs-funny-566967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hlinkClick r:id="rId3"/>
              </a:rPr>
              <a:t> </a:t>
            </a:r>
            <a:r>
              <a:rPr lang="en-US" sz="2800" dirty="0" smtClean="0">
                <a:hlinkClick r:id="rId4"/>
              </a:rPr>
              <a:t>http://ru.wikipedia.org/wiki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hlinkClick r:id="rId5"/>
              </a:rPr>
              <a:t> http://www.zoopicture.ru/17-zhivotnyx-s-neobychnymi-brachnymi-ritualami/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hlinkClick r:id="rId6"/>
              </a:rPr>
              <a:t>http://rat.ru/forum/index.php?topic=22970.20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hlinkClick r:id="rId7"/>
              </a:rPr>
              <a:t>http://copypast.ru/disclamer.html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hlinkClick r:id="rId8"/>
              </a:rPr>
              <a:t>http://zverushca.ru/zhaba-povituxa/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824536" cy="61926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Морской конек – единственный вид животных, самцы которого беременеют и рожают. В период размножения самка морского конька подплывает к самцу и с помощью похожего на сосок придатка вводит яйца в специальную камеру в виде мешка на животе самца.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7410" name="Picture 2" descr="http://tainy.info/images/2012/07/2-%D0%A2%D0%B0%D0%B9%D0%BD%D1%8B-%D0%A5%D0%A5-%D0%B2%D0%B5%D0%BA%D0%B0.-%D0%9F%D0%BE%D0%B4%D0%B2%D0%BE%D0%B4%D0%BD%D0%B0%D1%8F-%D0%BB%D0%BE%D1%88%D0%B0%D0%B4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3790950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396044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каких животных пол животных зависит от температуры в «гнезде»?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908720"/>
            <a:ext cx="4762872" cy="52565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 черепах зависит от температуры. Пол детеныша, собирающегося появиться на свет, зависит в этот период от средней температуры в «гнезде». При высокой температуре на свет появляются самки, при низкой – самцы.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bytrina11.ru/wp-content/uploads/2013/02/Supovaya-reptiliya1ust1-300x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528392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158208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Какие животные обладают способностью задерживать вынашивание детеныша в случае, когда оказываются в неблагоприятных условиях?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43000"/>
            <a:ext cx="3754760" cy="53823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Большие рыжие кенгуру (и некоторые другие сумчатые) имеют такую уникальную особенность, позволяющую им увеличить сохранение рода.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student.progmeistars.lv/2013_01Baldashevich/image/kenguru1.jpg"/>
          <p:cNvPicPr>
            <a:picLocks noChangeAspect="1" noChangeArrowheads="1"/>
          </p:cNvPicPr>
          <p:nvPr/>
        </p:nvPicPr>
        <p:blipFill>
          <a:blip r:embed="rId2" cstate="print"/>
          <a:srcRect l="15622"/>
          <a:stretch>
            <a:fillRect/>
          </a:stretch>
        </p:blipFill>
        <p:spPr bwMode="auto">
          <a:xfrm>
            <a:off x="179512" y="1117130"/>
            <a:ext cx="4680520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2084</TotalTime>
  <Words>681</Words>
  <Application>Microsoft Office PowerPoint</Application>
  <PresentationFormat>Экран (4:3)</PresentationFormat>
  <Paragraphs>52</Paragraphs>
  <Slides>46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Городская</vt:lpstr>
      <vt:lpstr>Внеклассное мероприятие по биологии на тему: «Половое размножение животных»  ( 6  класс)</vt:lpstr>
      <vt:lpstr>«Природа ничего не создаёт без цели» </vt:lpstr>
      <vt:lpstr>Цель урока: закрепить, обобщить и дополнить знания по пройденной теме «Размножение  животных», сформировать у учащихся познавательный интерес к биологии.  Задачи: 1.Привлечь  внимание учащихся к интересным фактам в биологии. 2.Развивать интерес к поиску дополнительной информации в различных источниках. 3.Формировать умения работать в группах. 4.Прививать любовь к природе.  </vt:lpstr>
      <vt:lpstr>У каких животных вынашивает и рождает потомство самец?</vt:lpstr>
      <vt:lpstr>Морской конек – единственный вид животных, самцы которого беременеют и рожают. В период размножения самка морского конька подплывает к самцу и с помощью похожего на сосок придатка вводит яйца в специальную камеру в виде мешка на животе самца.  </vt:lpstr>
      <vt:lpstr>У каких животных пол животных зависит от температуры в «гнезде»?</vt:lpstr>
      <vt:lpstr>Пол черепах зависит от температуры. Пол детеныша, собирающегося появиться на свет, зависит в этот период от средней температуры в «гнезде». При высокой температуре на свет появляются самки, при низкой – самцы. </vt:lpstr>
      <vt:lpstr>Какие животные обладают способностью задерживать вынашивание детеныша в случае, когда оказываются в неблагоприятных условиях?</vt:lpstr>
      <vt:lpstr>Большие рыжие кенгуру (и некоторые другие сумчатые) имеют такую уникальную особенность, позволяющую им увеличить сохранение рода. </vt:lpstr>
      <vt:lpstr>Какие млекопитающие животные откладывают яйца?</vt:lpstr>
      <vt:lpstr>Ехидна и утконос это единственные однопроходные млекопитающие, которые, подобно птицам или рептилиям, размножаются, откладывая яйца.      </vt:lpstr>
      <vt:lpstr>У каких хищных рыб бывают случаи каннибализма между эмбрионами в утробе матери?</vt:lpstr>
      <vt:lpstr>Эмбрион песчаной тигровой акулы становится полноценным хищником уже в животе матери. Матки у акулы две и эмбрионов она вынашивает двоих за один раз. В каждой из двух маток самый крупный эмбрион поедает остальных.</vt:lpstr>
      <vt:lpstr>Детеныши каких членистоногих после рождения съедают свою мать?</vt:lpstr>
      <vt:lpstr>Детеныши пауков вида Amarobia после рождения съедают свою мать. Некоторые самки начинают пожирать самцов еще во время спаривания. </vt:lpstr>
      <vt:lpstr>Какие млекопитающие вынашивают детенышей почти два года?</vt:lpstr>
      <vt:lpstr>Самка слона вынашивает плод почти два года – 22 месяца. Маленькие детеныши рождаются уже покрытые шерстью. Матери–слонихи удивительно нежные и заботливые мамы.</vt:lpstr>
      <vt:lpstr>Какие птицы несут самые маленькие яйца?</vt:lpstr>
      <vt:lpstr>Самые маленькие яички несут колибри. Некоторые разновидности колибри откладывают яйца длиной всего 6 мм.</vt:lpstr>
      <vt:lpstr>Какая птица спаривается в полете?</vt:lpstr>
      <vt:lpstr>Черный стриж может находиться в воздухе 2-4 года. В течение всего этого времени он спит, пьет, ест и даже спаривается на лету.</vt:lpstr>
      <vt:lpstr>Какие птицы несут самые крупные яйца?</vt:lpstr>
      <vt:lpstr>Страусиное  яйцо самое крупное, весит от 1100 до 1800 г и имеет скорлупу белого цвета </vt:lpstr>
      <vt:lpstr>Какие млекопитающие являются самыми плодовитыми?</vt:lpstr>
      <vt:lpstr>Малагасийская  землеройка (тенрек) –обитает на Мадагаскаре, она способна обзаводиться потомством в количестве 25 детей три или четыре раза в год.</vt:lpstr>
      <vt:lpstr>У каких животных рождается самый крупный детеныш?</vt:lpstr>
      <vt:lpstr>Детёныш, синего кита рождается  длиной 6—8,8 м и массой 2—3 т (обычно 2700—3600 кг)</vt:lpstr>
      <vt:lpstr>Самцы каких млекопитающих для привлечения самок выделяют большое количество слюны?</vt:lpstr>
      <vt:lpstr>Во время спаривания, верблюды выделяют огромное количество слюны, которая в виде белой пены свисает по бокам морды страстно жаждущего любви самца.</vt:lpstr>
      <vt:lpstr>Семейство каких рыб может  жить в соленой воде, а размножается в пресной?</vt:lpstr>
      <vt:lpstr>Рыбы семейства лососевых размножают только в пресных водах— некоторые виды постоянно живут в пресных озёрах, но большинство поднимается на нерест из океана или озёр в реки и ручьи (проходные рыбы). </vt:lpstr>
      <vt:lpstr>С какими иголками рождаются ежата?</vt:lpstr>
      <vt:lpstr>Ежата рождаются без иголок, голыми, слепыми, с ярко-розовой  кожей, масса их тела всего 12 грамм.</vt:lpstr>
      <vt:lpstr>Птенцов какой птицы выращивают чужие родители?</vt:lpstr>
      <vt:lpstr>Кукушки — паразитические птицы, заслужившие широкую известность способностью подкидывать яйца в гнезда своих жертв</vt:lpstr>
      <vt:lpstr>Из скольких клеток состоит неоплодотворённое куриное яйцо?</vt:lpstr>
      <vt:lpstr>Слайд 37</vt:lpstr>
      <vt:lpstr>Каких земноводных называют «акушерами»?</vt:lpstr>
      <vt:lpstr>Жабу повитуху. Оплодотворенные и сцепленные в виде длинной нити икринки, самец наматывает на свои бедра и таким образом сохраняет их до того момента, когда молодь будет готова появиться на свет.</vt:lpstr>
      <vt:lpstr>Какие птицы могут выводить птенцов зимой? </vt:lpstr>
      <vt:lpstr>Слайд 41</vt:lpstr>
      <vt:lpstr>У какой птицы гнездо напоминает сумку, висящую на ветвях?</vt:lpstr>
      <vt:lpstr>Слайд 43</vt:lpstr>
      <vt:lpstr>Какая птица является «пленницей» во время высиживания птенцов?</vt:lpstr>
      <vt:lpstr>Слайд 45</vt:lpstr>
      <vt:lpstr>Ссылки:  http://www.mirror.co.uk/3am/celebrity-news/bugs-funny-566967  http://ru.wikipedia.org/wiki  http://www.zoopicture.ru/17-zhivotnyx-s-neobychnymi-brachnymi-ritualami/  http://rat.ru/forum/index.php?topic=22970.20 http://copypast.ru/disclamer.html http://zverushca.ru/zhaba-povituxa/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игра по</dc:title>
  <dc:creator>Александр</dc:creator>
  <cp:lastModifiedBy>Александр</cp:lastModifiedBy>
  <cp:revision>184</cp:revision>
  <dcterms:created xsi:type="dcterms:W3CDTF">2013-12-21T14:51:57Z</dcterms:created>
  <dcterms:modified xsi:type="dcterms:W3CDTF">2014-01-04T19:05:37Z</dcterms:modified>
</cp:coreProperties>
</file>