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7.jpeg" ContentType="image/jpeg"/>
  <Override PartName="/ppt/media/image46.jpeg" ContentType="image/jpeg"/>
  <Override PartName="/ppt/media/image35.jpeg" ContentType="image/jpeg"/>
  <Override PartName="/ppt/media/image8.png" ContentType="image/png"/>
  <Override PartName="/ppt/media/image20.jpeg" ContentType="image/jpeg"/>
  <Override PartName="/ppt/media/image12.png" ContentType="image/png"/>
  <Override PartName="/ppt/media/image37.jpeg" ContentType="image/jpeg"/>
  <Override PartName="/ppt/media/image22.jpeg" ContentType="image/jpeg"/>
  <Override PartName="/ppt/media/image24.jpeg" ContentType="image/jpeg"/>
  <Override PartName="/ppt/media/image13.jpeg" ContentType="image/jpeg"/>
  <Override PartName="/ppt/media/image41.jpeg" ContentType="image/jpeg"/>
  <Override PartName="/ppt/media/image30.jpeg" ContentType="image/jpeg"/>
  <Override PartName="/ppt/media/image26.jpeg" ContentType="image/jpeg"/>
  <Override PartName="/ppt/media/image15.jpeg" ContentType="image/jpeg"/>
  <Override PartName="/ppt/media/image29.png" ContentType="image/png"/>
  <Override PartName="/ppt/media/image4.jpeg" ContentType="image/jpeg"/>
  <Override PartName="/ppt/media/image43.jpeg" ContentType="image/jpeg"/>
  <Override PartName="/ppt/media/image32.jpeg" ContentType="image/jpeg"/>
  <Override PartName="/ppt/media/image3.png" ContentType="image/png"/>
  <Override PartName="/ppt/media/image17.jpeg" ContentType="image/jpeg"/>
  <Override PartName="/ppt/media/image5.png" ContentType="image/png"/>
  <Override PartName="/ppt/media/image45.jpeg" ContentType="image/jpeg"/>
  <Override PartName="/ppt/media/image34.jpeg" ContentType="image/jpeg"/>
  <Override PartName="/ppt/media/image19.jpeg" ContentType="image/jpeg"/>
  <Override PartName="/ppt/media/image9.png" ContentType="image/png"/>
  <Override PartName="/ppt/media/image47.jpeg" ContentType="image/jpeg"/>
  <Override PartName="/ppt/media/image36.jpeg" ContentType="image/jpeg"/>
  <Override PartName="/ppt/media/image11.png" ContentType="image/png"/>
  <Override PartName="/ppt/media/image10.jpeg" ContentType="image/jpeg"/>
  <Override PartName="/ppt/media/image21.jpeg" ContentType="image/jpeg"/>
  <Override PartName="/ppt/media/image23.jpeg" ContentType="image/jpeg"/>
  <Override PartName="/ppt/media/image40.gif" ContentType="image/gif"/>
  <Override PartName="/ppt/media/image1.jpeg" ContentType="image/jpeg"/>
  <Override PartName="/ppt/media/image33.gif" ContentType="image/gif"/>
  <Override PartName="/ppt/media/image25.jpeg" ContentType="image/jpeg"/>
  <Override PartName="/ppt/media/image14.jpeg" ContentType="image/jpeg"/>
  <Override PartName="/ppt/media/image42.jpeg" ContentType="image/jpeg"/>
  <Override PartName="/ppt/media/image31.jpeg" ContentType="image/jpeg"/>
  <Override PartName="/ppt/media/image28.gif" ContentType="image/gif"/>
  <Override PartName="/ppt/media/image2.png" ContentType="image/png"/>
  <Override PartName="/ppt/media/image38.jpeg" ContentType="image/jpeg"/>
  <Override PartName="/ppt/media/image16.jpeg" ContentType="image/jpeg"/>
  <Override PartName="/ppt/media/image27.jpeg" ContentType="image/jpeg"/>
  <Override PartName="/ppt/media/image39.png" ContentType="image/png"/>
  <Override PartName="/ppt/media/image44.jpeg" ContentType="image/jpeg"/>
  <Override PartName="/ppt/media/image18.jpeg" ContentType="image/jpeg"/>
  <Override PartName="/ppt/media/image6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4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435680" y="220680"/>
            <a:ext cx="7496640" cy="5361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8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435680" y="220680"/>
            <a:ext cx="7496640" cy="5361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2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2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1435680" y="220680"/>
            <a:ext cx="7496640" cy="5361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6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16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435680" y="220680"/>
            <a:ext cx="7496640" cy="5361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15760" y="-815760"/>
            <a:ext cx="1637280" cy="163728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1" name="CustomShape 2"/>
          <p:cNvSpPr/>
          <p:nvPr/>
        </p:nvSpPr>
        <p:spPr>
          <a:xfrm>
            <a:off x="168840" y="21240"/>
            <a:ext cx="1700640" cy="170064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 rot="2315400">
            <a:off x="182520" y="1054080"/>
            <a:ext cx="1124280" cy="1101240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1013040" y="0"/>
            <a:ext cx="812952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1014840" y="0"/>
            <a:ext cx="7164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921600" y="1413720"/>
            <a:ext cx="208800" cy="208800"/>
          </a:xfrm>
          <a:prstGeom prst="ellipse">
            <a:avLst/>
          </a:prstGeom>
          <a:gradFill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w="2160">
            <a:solidFill>
              <a:srgbClr val="308da4"/>
            </a:solidFill>
            <a:round/>
          </a:ln>
        </p:spPr>
      </p:sp>
      <p:sp>
        <p:nvSpPr>
          <p:cNvPr id="6" name="CustomShape 7"/>
          <p:cNvSpPr/>
          <p:nvPr/>
        </p:nvSpPr>
        <p:spPr>
          <a:xfrm>
            <a:off x="1157040" y="1344960"/>
            <a:ext cx="62640" cy="62640"/>
          </a:xfrm>
          <a:prstGeom prst="ellipse">
            <a:avLst/>
          </a:prstGeom>
          <a:noFill/>
          <a:ln w="12600">
            <a:solidFill>
              <a:srgbClr val="317f93"/>
            </a:solidFill>
            <a:round/>
          </a:ln>
        </p:spPr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815760" y="-815760"/>
            <a:ext cx="1637280" cy="163728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44" name="CustomShape 2"/>
          <p:cNvSpPr/>
          <p:nvPr/>
        </p:nvSpPr>
        <p:spPr>
          <a:xfrm>
            <a:off x="168840" y="21240"/>
            <a:ext cx="1700640" cy="170064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</p:spPr>
      </p:sp>
      <p:sp>
        <p:nvSpPr>
          <p:cNvPr id="45" name="CustomShape 3"/>
          <p:cNvSpPr/>
          <p:nvPr/>
        </p:nvSpPr>
        <p:spPr>
          <a:xfrm rot="2315400">
            <a:off x="182520" y="1054080"/>
            <a:ext cx="1124280" cy="1101240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46" name="CustomShape 4"/>
          <p:cNvSpPr/>
          <p:nvPr/>
        </p:nvSpPr>
        <p:spPr>
          <a:xfrm>
            <a:off x="1013040" y="0"/>
            <a:ext cx="812952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47" name="CustomShape 5"/>
          <p:cNvSpPr/>
          <p:nvPr/>
        </p:nvSpPr>
        <p:spPr>
          <a:xfrm>
            <a:off x="1014840" y="0"/>
            <a:ext cx="7164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-815760" y="-815760"/>
            <a:ext cx="1637280" cy="163728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85" name="CustomShape 2"/>
          <p:cNvSpPr/>
          <p:nvPr/>
        </p:nvSpPr>
        <p:spPr>
          <a:xfrm>
            <a:off x="168840" y="21240"/>
            <a:ext cx="1700640" cy="170064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</p:spPr>
      </p:sp>
      <p:sp>
        <p:nvSpPr>
          <p:cNvPr id="86" name="CustomShape 3"/>
          <p:cNvSpPr/>
          <p:nvPr/>
        </p:nvSpPr>
        <p:spPr>
          <a:xfrm rot="2315400">
            <a:off x="182520" y="1054080"/>
            <a:ext cx="1124280" cy="1101240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87" name="CustomShape 4"/>
          <p:cNvSpPr/>
          <p:nvPr/>
        </p:nvSpPr>
        <p:spPr>
          <a:xfrm>
            <a:off x="1013040" y="0"/>
            <a:ext cx="812952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88" name="CustomShape 5"/>
          <p:cNvSpPr/>
          <p:nvPr/>
        </p:nvSpPr>
        <p:spPr>
          <a:xfrm>
            <a:off x="1014840" y="0"/>
            <a:ext cx="7164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89" name="CustomShape 6"/>
          <p:cNvSpPr/>
          <p:nvPr/>
        </p:nvSpPr>
        <p:spPr>
          <a:xfrm>
            <a:off x="1014840" y="0"/>
            <a:ext cx="812772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90" name="CustomShape 7"/>
          <p:cNvSpPr/>
          <p:nvPr/>
        </p:nvSpPr>
        <p:spPr>
          <a:xfrm>
            <a:off x="1014840" y="0"/>
            <a:ext cx="7164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91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92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-815760" y="-815760"/>
            <a:ext cx="1637280" cy="163728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128" name="CustomShape 2"/>
          <p:cNvSpPr/>
          <p:nvPr/>
        </p:nvSpPr>
        <p:spPr>
          <a:xfrm>
            <a:off x="168840" y="21240"/>
            <a:ext cx="1700640" cy="170064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</p:spPr>
      </p:sp>
      <p:sp>
        <p:nvSpPr>
          <p:cNvPr id="129" name="CustomShape 3"/>
          <p:cNvSpPr/>
          <p:nvPr/>
        </p:nvSpPr>
        <p:spPr>
          <a:xfrm rot="2315400">
            <a:off x="182520" y="1054080"/>
            <a:ext cx="1124280" cy="1101240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130" name="CustomShape 4"/>
          <p:cNvSpPr/>
          <p:nvPr/>
        </p:nvSpPr>
        <p:spPr>
          <a:xfrm>
            <a:off x="1013040" y="0"/>
            <a:ext cx="812952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31" name="CustomShape 5"/>
          <p:cNvSpPr/>
          <p:nvPr/>
        </p:nvSpPr>
        <p:spPr>
          <a:xfrm>
            <a:off x="1014840" y="0"/>
            <a:ext cx="71640" cy="68565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132" name="PlaceHolder 6"/>
          <p:cNvSpPr>
            <a:spLocks noGrp="1"/>
          </p:cNvSpPr>
          <p:nvPr>
            <p:ph type="title"/>
          </p:nvPr>
        </p:nvSpPr>
        <p:spPr>
          <a:xfrm>
            <a:off x="1435680" y="220680"/>
            <a:ext cx="7496640" cy="124992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0.gif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4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4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755640" y="0"/>
            <a:ext cx="7770960" cy="146844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ru-RU" sz="4300">
                <a:solidFill>
                  <a:srgbClr val="572314"/>
                </a:solidFill>
                <a:latin typeface="Gill Sans MT"/>
              </a:rPr>
              <a:t>                    </a:t>
            </a:r>
            <a:r>
              <a:rPr lang="ru-RU" sz="4300">
                <a:solidFill>
                  <a:srgbClr val="572314"/>
                </a:solidFill>
                <a:latin typeface="Gill Sans MT"/>
              </a:rPr>
              <a:t>Символы России</a:t>
            </a:r>
            <a:endParaRPr/>
          </a:p>
        </p:txBody>
      </p:sp>
      <p:pic>
        <p:nvPicPr>
          <p:cNvPr descr="" id="16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845000"/>
            <a:ext cx="4592160" cy="3138480"/>
          </a:xfrm>
          <a:prstGeom prst="rect">
            <a:avLst/>
          </a:prstGeom>
          <a:ln>
            <a:noFill/>
          </a:ln>
        </p:spPr>
      </p:pic>
      <p:pic>
        <p:nvPicPr>
          <p:cNvPr descr="" id="17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1080" y="2427840"/>
            <a:ext cx="3651480" cy="3931560"/>
          </a:xfrm>
          <a:prstGeom prst="rect">
            <a:avLst/>
          </a:prstGeom>
          <a:ln>
            <a:noFill/>
          </a:ln>
        </p:spPr>
      </p:pic>
      <p:sp>
        <p:nvSpPr>
          <p:cNvPr id="171" name="TextShape 2"/>
          <p:cNvSpPr txBox="1"/>
          <p:nvPr/>
        </p:nvSpPr>
        <p:spPr>
          <a:xfrm>
            <a:off x="360000" y="6264000"/>
            <a:ext cx="3282120" cy="346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/>
              <a:t>Шестерова О.В., 211-790-384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>
                  <p:par>
                    <p:cTn fill="freeze" id="3">
                      <p:stCondLst>
                        <p:cond delay="indefinite"/>
                      </p:stCondLst>
                      <p:childTnLst>
                        <p:par>
                          <p:cTn fill="freeze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7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0">
                      <p:stCondLst>
                        <p:cond delay="indefinite"/>
                      </p:stCondLst>
                      <p:childTnLst>
                        <p:par>
                          <p:cTn fill="freeze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14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15">
                      <p:stCondLst>
                        <p:cond delay="indefinite"/>
                      </p:stCondLst>
                      <p:childTnLst>
                        <p:par>
                          <p:cTn fill="freeze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id="19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23640" y="178920"/>
            <a:ext cx="4895280" cy="635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93" nodeType="tmRoot" restart="never">
          <p:childTnLst>
            <p:seq>
              <p:cTn dur="indefinite" id="194" nodeType="mainSeq">
                <p:childTnLst>
                  <p:par>
                    <p:cTn fill="hold" id="195">
                      <p:stCondLst>
                        <p:cond delay="indefinite"/>
                      </p:stCondLst>
                      <p:childTnLst>
                        <p:par>
                          <p:cTn fill="hold" id="196">
                            <p:stCondLst>
                              <p:cond delay="0"/>
                            </p:stCondLst>
                            <p:childTnLst>
                              <p:par>
                                <p:cTn fill="hold" id="19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199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91640" y="116640"/>
            <a:ext cx="5471280" cy="660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00" nodeType="tmRoot" restart="never">
          <p:childTnLst>
            <p:seq>
              <p:cTn dur="indefinite" id="201" nodeType="mainSeq">
                <p:childTnLst>
                  <p:par>
                    <p:cTn fill="hold" id="202">
                      <p:stCondLst>
                        <p:cond delay="indefinite"/>
                      </p:stCondLst>
                      <p:childTnLst>
                        <p:par>
                          <p:cTn fill="hold" id="203">
                            <p:stCondLst>
                              <p:cond delay="0"/>
                            </p:stCondLst>
                            <p:childTnLst>
                              <p:par>
                                <p:cTn fill="hold" id="204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206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07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08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19640" y="9360"/>
            <a:ext cx="5975280" cy="649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09" nodeType="tmRoot" restart="never">
          <p:childTnLst>
            <p:seq>
              <p:cTn dur="indefinite" id="210" nodeType="mainSeq">
                <p:childTnLst>
                  <p:par>
                    <p:cTn fill="hold" id="211">
                      <p:stCondLst>
                        <p:cond delay="indefinite"/>
                      </p:stCondLst>
                      <p:childTnLst>
                        <p:par>
                          <p:cTn fill="hold" id="212">
                            <p:stCondLst>
                              <p:cond delay="0"/>
                            </p:stCondLst>
                            <p:childTnLst>
                              <p:par>
                                <p:cTn fill="hold" id="21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id="215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58480" y="404640"/>
            <a:ext cx="5142240" cy="571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16" nodeType="tmRoot" restart="never">
          <p:childTnLst>
            <p:seq>
              <p:cTn dur="indefinite" id="217" nodeType="mainSeq">
                <p:childTnLst>
                  <p:par>
                    <p:cTn fill="hold" id="218">
                      <p:stCondLst>
                        <p:cond delay="indefinite"/>
                      </p:stCondLst>
                      <p:childTnLst>
                        <p:par>
                          <p:cTn fill="hold" id="219">
                            <p:stCondLst>
                              <p:cond delay="0"/>
                            </p:stCondLst>
                            <p:childTnLst>
                              <p:par>
                                <p:cTn fill="hold" id="220" nodeType="clickEffect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80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822" id="2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64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dur="664" id="225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dur="332" id="226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dur="164" id="227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47640" y="260640"/>
            <a:ext cx="6343560" cy="648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28" nodeType="tmRoot" restart="never">
          <p:childTnLst>
            <p:seq>
              <p:cTn dur="indefinite" id="229" nodeType="mainSeq">
                <p:childTnLst>
                  <p:par>
                    <p:cTn fill="hold" id="230">
                      <p:stCondLst>
                        <p:cond delay="indefinite"/>
                      </p:stCondLst>
                      <p:childTnLst>
                        <p:par>
                          <p:cTn fill="hold" id="231">
                            <p:stCondLst>
                              <p:cond delay="0"/>
                            </p:stCondLst>
                            <p:childTnLst>
                              <p:par>
                                <p:cTn fill="hold" id="23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234"/>
                                        <p:tgtEl>
                                          <p:spTgt spid="20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235"/>
                                        <p:tgtEl>
                                          <p:spTgt spid="20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236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755640" y="4437000"/>
            <a:ext cx="7775280" cy="19180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Gill Sans MT"/>
              </a:rPr>
              <a:t>1668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Gill Sans MT"/>
              </a:rPr>
              <a:t>Бело  - сине – красный флаг поднят на первом русском военном корабле «Орёл» в царствование Алексей Михайловича(отца Петра I. Точный рисунок этого флага неизвестен, приведена одна из версий.</a:t>
            </a:r>
            <a:endParaRPr/>
          </a:p>
        </p:txBody>
      </p:sp>
      <p:pic>
        <p:nvPicPr>
          <p:cNvPr descr="" id="20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699640" y="116640"/>
            <a:ext cx="6119280" cy="407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37" nodeType="tmRoot" restart="never">
          <p:childTnLst>
            <p:seq>
              <p:cTn dur="indefinite" id="238" nodeType="mainSeq">
                <p:childTnLst>
                  <p:par>
                    <p:cTn fill="hold" id="239">
                      <p:stCondLst>
                        <p:cond delay="indefinite"/>
                      </p:stCondLst>
                      <p:childTnLst>
                        <p:par>
                          <p:cTn fill="hold" id="240">
                            <p:stCondLst>
                              <p:cond delay="0"/>
                            </p:stCondLst>
                            <p:childTnLst>
                              <p:par>
                                <p:cTn fill="hold" id="241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243"/>
                                        <p:tgtEl>
                                          <p:spTgt spid="20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244"/>
                                        <p:tgtEl>
                                          <p:spTgt spid="20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245"/>
                                        <p:tgtEl>
                                          <p:spTgt spid="20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246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7">
                      <p:stCondLst>
                        <p:cond delay="indefinite"/>
                      </p:stCondLst>
                      <p:childTnLst>
                        <p:par>
                          <p:cTn fill="hold" id="248">
                            <p:stCondLst>
                              <p:cond delay="0"/>
                            </p:stCondLst>
                            <p:childTnLst>
                              <p:par>
                                <p:cTn fill="hold" id="24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251"/>
                                        <p:tgtEl>
                                          <p:spTgt spid="204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52"/>
                                        <p:tgtEl>
                                          <p:spTgt spid="204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3"/>
                                        <p:tgtEl>
                                          <p:spTgt spid="204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4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95" st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256"/>
                                        <p:tgtEl>
                                          <p:spTgt spid="204">
                                            <p:txEl>
                                              <p:pRg end="195" st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57"/>
                                        <p:tgtEl>
                                          <p:spTgt spid="204">
                                            <p:txEl>
                                              <p:pRg end="195" st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58"/>
                                        <p:tgtEl>
                                          <p:spTgt spid="204">
                                            <p:txEl>
                                              <p:pRg end="195" st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223640" y="5085360"/>
            <a:ext cx="7811280" cy="1308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Gill Sans MT"/>
              </a:rPr>
              <a:t>1693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Gill Sans MT"/>
              </a:rPr>
              <a:t>Петр I использовал на своей яхте «флаг царя Московского» – из трех горизонтальных полос, белого, синего и красного цветов, с золотым двуглавым орлом посередине.</a:t>
            </a:r>
            <a:endParaRPr/>
          </a:p>
        </p:txBody>
      </p:sp>
      <p:pic>
        <p:nvPicPr>
          <p:cNvPr descr="" id="20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83640" y="260640"/>
            <a:ext cx="6191280" cy="464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59" nodeType="tmRoot" restart="never">
          <p:childTnLst>
            <p:seq>
              <p:cTn dur="indefinite" id="260" nodeType="mainSeq">
                <p:childTnLst>
                  <p:par>
                    <p:cTn fill="hold" id="261">
                      <p:stCondLst>
                        <p:cond delay="indefinite"/>
                      </p:stCondLst>
                      <p:childTnLst>
                        <p:par>
                          <p:cTn fill="hold" id="262">
                            <p:stCondLst>
                              <p:cond delay="0"/>
                            </p:stCondLst>
                            <p:childTnLst>
                              <p:par>
                                <p:cTn fill="hold" id="26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265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6">
                      <p:stCondLst>
                        <p:cond delay="indefinite"/>
                      </p:stCondLst>
                      <p:childTnLst>
                        <p:par>
                          <p:cTn fill="hold" id="267">
                            <p:stCondLst>
                              <p:cond delay="0"/>
                            </p:stCondLst>
                            <p:childTnLst>
                              <p:par>
                                <p:cTn fill="hold" id="268" nodeType="clickEffect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80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822" id="2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64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dur="664" id="273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dur="332" id="274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dur="164" id="275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fill="hold" id="276" nodeType="withEffect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66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80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66" st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822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66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664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66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dur="664" id="28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66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dur="332" id="28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66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dur="164" id="283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66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043640" y="116640"/>
            <a:ext cx="3814920" cy="4903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4800">
                <a:solidFill>
                  <a:srgbClr val="000000"/>
                </a:solidFill>
                <a:latin typeface="Gill Sans MT"/>
              </a:rPr>
              <a:t>                           </a:t>
            </a:r>
            <a:r>
              <a:rPr lang="ru-RU" sz="4800">
                <a:solidFill>
                  <a:srgbClr val="000000"/>
                </a:solidFill>
                <a:latin typeface="Gill Sans MT"/>
              </a:rPr>
              <a:t>1710</a:t>
            </a:r>
            <a:endParaRPr/>
          </a:p>
          <a:p>
            <a:pPr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Gill Sans MT"/>
              </a:rPr>
              <a:t>На военном флоте утвердился Андреевский флаг</a:t>
            </a:r>
            <a:endParaRPr/>
          </a:p>
        </p:txBody>
      </p:sp>
      <p:pic>
        <p:nvPicPr>
          <p:cNvPr descr="" id="20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860000" y="764640"/>
            <a:ext cx="4102920" cy="42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84" nodeType="tmRoot" restart="never">
          <p:childTnLst>
            <p:seq>
              <p:cTn dur="indefinite" id="285" nodeType="mainSeq">
                <p:childTnLst>
                  <p:par>
                    <p:cTn fill="hold" id="286">
                      <p:stCondLst>
                        <p:cond delay="indefinite"/>
                      </p:stCondLst>
                      <p:childTnLst>
                        <p:par>
                          <p:cTn fill="hold" id="287">
                            <p:stCondLst>
                              <p:cond delay="0"/>
                            </p:stCondLst>
                            <p:childTnLst>
                              <p:par>
                                <p:cTn fill="hold" id="28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29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1">
                      <p:stCondLst>
                        <p:cond delay="indefinite"/>
                      </p:stCondLst>
                      <p:childTnLst>
                        <p:par>
                          <p:cTn fill="hold" id="292">
                            <p:stCondLst>
                              <p:cond delay="0"/>
                            </p:stCondLst>
                            <p:childTnLst>
                              <p:par>
                                <p:cTn fill="hold" id="293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id="295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279080" y="4653000"/>
            <a:ext cx="7559280" cy="1735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3600">
                <a:solidFill>
                  <a:srgbClr val="000000"/>
                </a:solidFill>
                <a:latin typeface="Gill Sans MT"/>
              </a:rPr>
              <a:t>1720</a:t>
            </a:r>
            <a:endParaRPr/>
          </a:p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Gill Sans MT"/>
              </a:rPr>
              <a:t>Триколор стал флагом торгового флота страны</a:t>
            </a:r>
            <a:endParaRPr/>
          </a:p>
        </p:txBody>
      </p:sp>
      <p:pic>
        <p:nvPicPr>
          <p:cNvPr descr="" id="2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731680" y="496080"/>
            <a:ext cx="6047280" cy="4474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96" nodeType="tmRoot" restart="never">
          <p:childTnLst>
            <p:seq>
              <p:cTn dur="indefinite" id="297" nodeType="mainSeq">
                <p:childTnLst>
                  <p:par>
                    <p:cTn fill="hold" id="298">
                      <p:stCondLst>
                        <p:cond delay="indefinite"/>
                      </p:stCondLst>
                      <p:childTnLst>
                        <p:par>
                          <p:cTn fill="hold" id="299">
                            <p:stCondLst>
                              <p:cond delay="0"/>
                            </p:stCondLst>
                            <p:childTnLst>
                              <p:par>
                                <p:cTn fill="hold" id="30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302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3">
                      <p:stCondLst>
                        <p:cond delay="indefinite"/>
                      </p:stCondLst>
                      <p:childTnLst>
                        <p:par>
                          <p:cTn fill="hold" id="304">
                            <p:stCondLst>
                              <p:cond delay="0"/>
                            </p:stCondLst>
                            <p:childTnLst>
                              <p:par>
                                <p:cTn fill="hold" id="30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307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043640" y="4653000"/>
            <a:ext cx="7739280" cy="2041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Gill Sans MT"/>
              </a:rPr>
              <a:t>1858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Gill Sans MT"/>
              </a:rPr>
              <a:t>Александр II повелел использовать во время торжеств черно-желто-белый флаг.</a:t>
            </a:r>
            <a:endParaRPr/>
          </a:p>
        </p:txBody>
      </p:sp>
      <p:pic>
        <p:nvPicPr>
          <p:cNvPr descr="" id="2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35120" y="586080"/>
            <a:ext cx="6094440" cy="406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08" nodeType="tmRoot" restart="never">
          <p:childTnLst>
            <p:seq>
              <p:cTn dur="indefinite" id="309" nodeType="mainSeq">
                <p:childTnLst>
                  <p:par>
                    <p:cTn fill="hold" id="310">
                      <p:stCondLst>
                        <p:cond delay="indefinite"/>
                      </p:stCondLst>
                      <p:childTnLst>
                        <p:par>
                          <p:cTn fill="hold" id="311">
                            <p:stCondLst>
                              <p:cond delay="0"/>
                            </p:stCondLst>
                            <p:childTnLst>
                              <p:par>
                                <p:cTn fill="hold" id="3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314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5">
                      <p:stCondLst>
                        <p:cond delay="indefinite"/>
                      </p:stCondLst>
                      <p:childTnLst>
                        <p:par>
                          <p:cTn fill="hold" id="316">
                            <p:stCondLst>
                              <p:cond delay="0"/>
                            </p:stCondLst>
                            <p:childTnLst>
                              <p:par>
                                <p:cTn fill="hold" id="3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319"/>
                                        <p:tgtEl>
                                          <p:spTgt spid="21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320"/>
                                        <p:tgtEl>
                                          <p:spTgt spid="21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321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539640" y="274680"/>
            <a:ext cx="839268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4400">
                <a:solidFill>
                  <a:srgbClr val="572314"/>
                </a:solidFill>
                <a:latin typeface="Gill Sans MT"/>
              </a:rPr>
              <a:t>Официальные символы России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971640" y="1772640"/>
            <a:ext cx="1582560" cy="18709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91a7"/>
          </a:solidFill>
          <a:ln w="25560">
            <a:solidFill>
              <a:srgbClr val="296b7b"/>
            </a:solidFill>
            <a:round/>
          </a:ln>
        </p:spPr>
      </p:sp>
      <p:sp>
        <p:nvSpPr>
          <p:cNvPr id="174" name="CustomShape 3"/>
          <p:cNvSpPr/>
          <p:nvPr/>
        </p:nvSpPr>
        <p:spPr>
          <a:xfrm>
            <a:off x="3708000" y="1772640"/>
            <a:ext cx="1582560" cy="18709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91a7"/>
          </a:solidFill>
          <a:ln w="25560">
            <a:solidFill>
              <a:srgbClr val="296b7b"/>
            </a:solidFill>
            <a:round/>
          </a:ln>
        </p:spPr>
      </p:sp>
      <p:sp>
        <p:nvSpPr>
          <p:cNvPr id="175" name="CustomShape 4"/>
          <p:cNvSpPr/>
          <p:nvPr/>
        </p:nvSpPr>
        <p:spPr>
          <a:xfrm>
            <a:off x="6876360" y="1772640"/>
            <a:ext cx="1582560" cy="18709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91a7"/>
          </a:solidFill>
          <a:ln w="25560">
            <a:solidFill>
              <a:srgbClr val="296b7b"/>
            </a:solidFill>
            <a:round/>
          </a:ln>
        </p:spPr>
      </p:sp>
      <p:sp>
        <p:nvSpPr>
          <p:cNvPr id="176" name="CustomShape 5"/>
          <p:cNvSpPr/>
          <p:nvPr/>
        </p:nvSpPr>
        <p:spPr>
          <a:xfrm>
            <a:off x="123480" y="3717000"/>
            <a:ext cx="8767440" cy="6987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Gill Sans MT"/>
              </a:rPr>
              <a:t>         </a:t>
            </a:r>
            <a:r>
              <a:rPr lang="ru-RU" sz="4000">
                <a:solidFill>
                  <a:srgbClr val="000000"/>
                </a:solidFill>
                <a:latin typeface="Gill Sans MT"/>
              </a:rPr>
              <a:t> </a:t>
            </a:r>
            <a:r>
              <a:rPr lang="ru-RU" sz="4000">
                <a:solidFill>
                  <a:srgbClr val="000000"/>
                </a:solidFill>
                <a:latin typeface="Gill Sans MT"/>
              </a:rPr>
              <a:t>Герб             Флаг               Гимн</a:t>
            </a:r>
            <a:endParaRPr/>
          </a:p>
        </p:txBody>
      </p:sp>
    </p:spTree>
  </p:cSld>
  <p:timing>
    <p:tnLst>
      <p:par>
        <p:cTn dur="indefinite" id="20" nodeType="tmRoot" restart="never">
          <p:childTnLst>
            <p:seq>
              <p:cTn dur="indefinite" id="21" nodeType="mainSeq">
                <p:childTnLst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26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3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2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3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36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7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8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4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2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3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48"/>
                                        <p:tgtEl>
                                          <p:spTgt spid="176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251720" y="4917240"/>
            <a:ext cx="7127280" cy="1552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Gill Sans MT"/>
              </a:rPr>
              <a:t>1865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Gill Sans MT"/>
              </a:rPr>
              <a:t>Александр II издал указ, в котором черный, оранжевый(золотой) и белый названы «государственными цветами России».</a:t>
            </a:r>
            <a:endParaRPr/>
          </a:p>
        </p:txBody>
      </p:sp>
      <p:pic>
        <p:nvPicPr>
          <p:cNvPr descr="" id="21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67600" y="692640"/>
            <a:ext cx="6094440" cy="406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22" nodeType="tmRoot" restart="never">
          <p:childTnLst>
            <p:seq>
              <p:cTn dur="indefinite" id="323" nodeType="mainSeq">
                <p:childTnLst>
                  <p:par>
                    <p:cTn fill="hold" id="324">
                      <p:stCondLst>
                        <p:cond delay="indefinite"/>
                      </p:stCondLst>
                      <p:childTnLst>
                        <p:par>
                          <p:cTn fill="hold" id="325">
                            <p:stCondLst>
                              <p:cond delay="0"/>
                            </p:stCondLst>
                            <p:childTnLst>
                              <p:par>
                                <p:cTn fill="hold" id="326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328"/>
                                        <p:tgtEl>
                                          <p:spTgt spid="21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329"/>
                                        <p:tgtEl>
                                          <p:spTgt spid="21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330"/>
                                        <p:tgtEl>
                                          <p:spTgt spid="2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33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2">
                      <p:stCondLst>
                        <p:cond delay="indefinite"/>
                      </p:stCondLst>
                      <p:childTnLst>
                        <p:par>
                          <p:cTn fill="hold" id="333">
                            <p:stCondLst>
                              <p:cond delay="0"/>
                            </p:stCondLst>
                            <p:childTnLst>
                              <p:par>
                                <p:cTn fill="hold" id="33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id="336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140840" y="4581000"/>
            <a:ext cx="7786080" cy="21139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Gill Sans MT"/>
              </a:rPr>
              <a:t>1883 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Gill Sans MT"/>
              </a:rPr>
              <a:t>Александр III повелел в торжественных случаях использовать торговый морской флаг: бело-сине-красный</a:t>
            </a:r>
            <a:endParaRPr/>
          </a:p>
        </p:txBody>
      </p:sp>
      <p:pic>
        <p:nvPicPr>
          <p:cNvPr descr="" id="2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91280" y="836640"/>
            <a:ext cx="6176520" cy="362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37" nodeType="tmRoot" restart="never">
          <p:childTnLst>
            <p:seq>
              <p:cTn dur="indefinite" id="338" nodeType="mainSeq">
                <p:childTnLst>
                  <p:par>
                    <p:cTn fill="hold" id="339">
                      <p:stCondLst>
                        <p:cond delay="indefinite"/>
                      </p:stCondLst>
                      <p:childTnLst>
                        <p:par>
                          <p:cTn fill="hold" id="340">
                            <p:stCondLst>
                              <p:cond delay="0"/>
                            </p:stCondLst>
                            <p:childTnLst>
                              <p:par>
                                <p:cTn fill="hold" id="34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343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043640" y="4869000"/>
            <a:ext cx="7631280" cy="1795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Gill Sans MT"/>
              </a:rPr>
              <a:t>1896</a:t>
            </a:r>
            <a:endParaRPr/>
          </a:p>
          <a:p>
            <a:pPr>
              <a:lnSpc>
                <a:spcPct val="100000"/>
              </a:lnSpc>
            </a:pPr>
            <a:r>
              <a:rPr lang="ru-RU" sz="2800">
                <a:solidFill>
                  <a:srgbClr val="000000"/>
                </a:solidFill>
                <a:latin typeface="Gill Sans MT"/>
              </a:rPr>
              <a:t>Бело-сине-красный флаг официально утвержден как государственный флаг России накануне коронации Николая II</a:t>
            </a:r>
            <a:endParaRPr/>
          </a:p>
        </p:txBody>
      </p:sp>
      <p:pic>
        <p:nvPicPr>
          <p:cNvPr descr="" id="21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051640" y="1268640"/>
            <a:ext cx="6758640" cy="397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44" nodeType="tmRoot" restart="never">
          <p:childTnLst>
            <p:seq>
              <p:cTn dur="indefinite" id="345" nodeType="mainSeq">
                <p:childTnLst>
                  <p:par>
                    <p:cTn fill="hold" id="346">
                      <p:stCondLst>
                        <p:cond delay="indefinite"/>
                      </p:stCondLst>
                      <p:childTnLst>
                        <p:par>
                          <p:cTn fill="hold" id="347">
                            <p:stCondLst>
                              <p:cond delay="0"/>
                            </p:stCondLst>
                            <p:childTnLst>
                              <p:par>
                                <p:cTn fill="hold" id="34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3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1">
                      <p:stCondLst>
                        <p:cond delay="indefinite"/>
                      </p:stCondLst>
                      <p:childTnLst>
                        <p:par>
                          <p:cTn fill="hold" id="352">
                            <p:stCondLst>
                              <p:cond delay="0"/>
                            </p:stCondLst>
                            <p:childTnLst>
                              <p:par>
                                <p:cTn fill="hold" id="35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355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043640" y="4130280"/>
            <a:ext cx="7811280" cy="25264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Gill Sans MT"/>
              </a:rPr>
              <a:t>1918</a:t>
            </a:r>
            <a:endParaRPr/>
          </a:p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Gill Sans MT"/>
              </a:rPr>
              <a:t>Флагом Российской Советской  Федеративной Социалистической  Республики утверждено красное знамя с надписью «РСФСР»</a:t>
            </a:r>
            <a:endParaRPr/>
          </a:p>
        </p:txBody>
      </p:sp>
      <p:pic>
        <p:nvPicPr>
          <p:cNvPr descr="" id="2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63640" y="548640"/>
            <a:ext cx="6839280" cy="34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56" nodeType="tmRoot" restart="never">
          <p:childTnLst>
            <p:seq>
              <p:cTn dur="indefinite" id="357" nodeType="mainSeq">
                <p:childTnLst>
                  <p:par>
                    <p:cTn fill="hold" id="358">
                      <p:stCondLst>
                        <p:cond delay="indefinite"/>
                      </p:stCondLst>
                      <p:childTnLst>
                        <p:par>
                          <p:cTn fill="hold" id="359">
                            <p:stCondLst>
                              <p:cond delay="0"/>
                            </p:stCondLst>
                            <p:childTnLst>
                              <p:par>
                                <p:cTn fill="hold" id="36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362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3">
                      <p:stCondLst>
                        <p:cond delay="indefinite"/>
                      </p:stCondLst>
                      <p:childTnLst>
                        <p:par>
                          <p:cTn fill="hold" id="364">
                            <p:stCondLst>
                              <p:cond delay="0"/>
                            </p:stCondLst>
                            <p:childTnLst>
                              <p:par>
                                <p:cTn fill="hold" id="36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367"/>
                                        <p:tgtEl>
                                          <p:spTgt spid="22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368"/>
                                        <p:tgtEl>
                                          <p:spTgt spid="22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369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403640" y="4430160"/>
            <a:ext cx="7307280" cy="19857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Gill Sans MT"/>
              </a:rPr>
              <a:t>1923</a:t>
            </a:r>
            <a:endParaRPr/>
          </a:p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Gill Sans MT"/>
              </a:rPr>
              <a:t>Государственным флагом СССР стало красное полотнище со скрещенными серпом и молотом в левом верхнем углу и пятиконечной звездой над ними</a:t>
            </a:r>
            <a:endParaRPr/>
          </a:p>
        </p:txBody>
      </p:sp>
      <p:pic>
        <p:nvPicPr>
          <p:cNvPr descr="" id="22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37360" y="980640"/>
            <a:ext cx="6898320" cy="344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70" nodeType="tmRoot" restart="never">
          <p:childTnLst>
            <p:seq>
              <p:cTn dur="indefinite" id="371" nodeType="mainSeq">
                <p:childTnLst>
                  <p:par>
                    <p:cTn fill="hold" id="372">
                      <p:stCondLst>
                        <p:cond delay="indefinite"/>
                      </p:stCondLst>
                      <p:childTnLst>
                        <p:par>
                          <p:cTn fill="hold" id="373">
                            <p:stCondLst>
                              <p:cond delay="0"/>
                            </p:stCondLst>
                            <p:childTnLst>
                              <p:par>
                                <p:cTn fill="hold" id="37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376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7">
                      <p:stCondLst>
                        <p:cond delay="indefinite"/>
                      </p:stCondLst>
                      <p:childTnLst>
                        <p:par>
                          <p:cTn fill="hold" id="378">
                            <p:stCondLst>
                              <p:cond delay="0"/>
                            </p:stCondLst>
                            <p:childTnLst>
                              <p:par>
                                <p:cTn fill="hold" id="37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381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115640" y="4869000"/>
            <a:ext cx="7667280" cy="1754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Gill Sans MT"/>
              </a:rPr>
              <a:t>1991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Gill Sans MT"/>
              </a:rPr>
              <a:t>Чрезвычайная сессия Верховного Совета РСФСР постановила считать официальным символом России дореволюционный триколор</a:t>
            </a:r>
            <a:endParaRPr/>
          </a:p>
        </p:txBody>
      </p:sp>
      <p:pic>
        <p:nvPicPr>
          <p:cNvPr descr="" id="2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07640" y="620640"/>
            <a:ext cx="6909120" cy="405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82" nodeType="tmRoot" restart="never">
          <p:childTnLst>
            <p:seq>
              <p:cTn dur="indefinite" id="383" nodeType="mainSeq">
                <p:childTnLst>
                  <p:par>
                    <p:cTn fill="hold" id="384">
                      <p:stCondLst>
                        <p:cond delay="indefinite"/>
                      </p:stCondLst>
                      <p:childTnLst>
                        <p:par>
                          <p:cTn fill="hold" id="385">
                            <p:stCondLst>
                              <p:cond delay="0"/>
                            </p:stCondLst>
                            <p:childTnLst>
                              <p:par>
                                <p:cTn fill="hold" id="38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388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9">
                      <p:stCondLst>
                        <p:cond delay="indefinite"/>
                      </p:stCondLst>
                      <p:childTnLst>
                        <p:par>
                          <p:cTn fill="hold" id="390">
                            <p:stCondLst>
                              <p:cond delay="0"/>
                            </p:stCondLst>
                            <p:childTnLst>
                              <p:par>
                                <p:cTn fill="hold" id="39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393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115640" y="5013000"/>
            <a:ext cx="7631280" cy="1186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Gill Sans MT"/>
              </a:rPr>
              <a:t>1993</a:t>
            </a:r>
            <a:endParaRPr/>
          </a:p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Gill Sans MT"/>
              </a:rPr>
              <a:t>Принято Положение о государственном флаге Российской Федерации</a:t>
            </a:r>
            <a:endParaRPr/>
          </a:p>
        </p:txBody>
      </p:sp>
      <p:pic>
        <p:nvPicPr>
          <p:cNvPr descr="" id="2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988000" y="1484640"/>
            <a:ext cx="5438880" cy="3195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94" nodeType="tmRoot" restart="never">
          <p:childTnLst>
            <p:seq>
              <p:cTn dur="indefinite" id="395" nodeType="mainSeq">
                <p:childTnLst>
                  <p:par>
                    <p:cTn fill="hold" id="396">
                      <p:stCondLst>
                        <p:cond delay="indefinite"/>
                      </p:stCondLst>
                      <p:childTnLst>
                        <p:par>
                          <p:cTn fill="hold" id="397">
                            <p:stCondLst>
                              <p:cond delay="0"/>
                            </p:stCondLst>
                            <p:childTnLst>
                              <p:par>
                                <p:cTn fill="hold" id="39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4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1">
                      <p:stCondLst>
                        <p:cond delay="indefinite"/>
                      </p:stCondLst>
                      <p:childTnLst>
                        <p:par>
                          <p:cTn fill="hold" id="402">
                            <p:stCondLst>
                              <p:cond delay="0"/>
                            </p:stCondLst>
                            <p:childTnLst>
                              <p:par>
                                <p:cTn fill="hold" id="403" nodeType="clickEffect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405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dur="2000" fill="hold" id="406"/>
                                        <p:tgtEl>
                                          <p:spTgt spid="226"/>
                                        </p:tgtEl>
                                      </p:cBhvr>
                                    </p:anim>
                                    <p:anim calcmode="lin" valueType="str">
                                      <p:cBhvr additive="repl">
                                        <p:cTn dur="2000" fill="hold" id="407"/>
                                        <p:tgtEl>
                                          <p:spTgt spid="2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 flipH="1">
            <a:off x="1113840" y="4941000"/>
            <a:ext cx="7667640" cy="17352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Gill Sans MT"/>
              </a:rPr>
              <a:t>Издан Указ о дне государственного флага РФ – </a:t>
            </a:r>
            <a:endParaRPr/>
          </a:p>
          <a:p>
            <a:pPr>
              <a:lnSpc>
                <a:spcPct val="100000"/>
              </a:lnSpc>
            </a:pPr>
            <a:r>
              <a:rPr lang="ru-RU" sz="3600">
                <a:solidFill>
                  <a:srgbClr val="000000"/>
                </a:solidFill>
                <a:latin typeface="Gill Sans MT"/>
              </a:rPr>
              <a:t>22 августа.</a:t>
            </a:r>
            <a:endParaRPr/>
          </a:p>
        </p:txBody>
      </p:sp>
      <p:pic>
        <p:nvPicPr>
          <p:cNvPr descr="" id="22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63280" y="404640"/>
            <a:ext cx="7056720" cy="4146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408" nodeType="tmRoot" restart="never">
          <p:childTnLst>
            <p:seq>
              <p:cTn dur="indefinite" id="409" nodeType="mainSeq">
                <p:childTnLst>
                  <p:par>
                    <p:cTn fill="hold" id="410">
                      <p:stCondLst>
                        <p:cond delay="indefinite"/>
                      </p:stCondLst>
                      <p:childTnLst>
                        <p:par>
                          <p:cTn fill="hold" id="411">
                            <p:stCondLst>
                              <p:cond delay="0"/>
                            </p:stCondLst>
                            <p:childTnLst>
                              <p:par>
                                <p:cTn fill="hold" id="4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414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5">
                      <p:stCondLst>
                        <p:cond delay="indefinite"/>
                      </p:stCondLst>
                      <p:childTnLst>
                        <p:par>
                          <p:cTn fill="hold" id="416">
                            <p:stCondLst>
                              <p:cond delay="0"/>
                            </p:stCondLst>
                            <p:childTnLst>
                              <p:par>
                                <p:cTn fill="hold" id="41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419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435680" y="274320"/>
            <a:ext cx="749664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4300">
                <a:solidFill>
                  <a:srgbClr val="572314"/>
                </a:solidFill>
                <a:latin typeface="Gill Sans MT"/>
              </a:rPr>
              <a:t>                </a:t>
            </a:r>
            <a:r>
              <a:rPr lang="ru-RU" sz="4300">
                <a:solidFill>
                  <a:srgbClr val="572314"/>
                </a:solidFill>
                <a:latin typeface="Gill Sans MT"/>
              </a:rPr>
              <a:t>Флаг России</a:t>
            </a:r>
            <a:endParaRPr/>
          </a:p>
        </p:txBody>
      </p:sp>
      <p:pic>
        <p:nvPicPr>
          <p:cNvPr descr="" id="23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6400" y="1412640"/>
            <a:ext cx="8624520" cy="506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420" nodeType="tmRoot" restart="never">
          <p:childTnLst>
            <p:seq>
              <p:cTn dur="indefinite" id="421" nodeType="mainSeq">
                <p:childTnLst>
                  <p:par>
                    <p:cTn fill="hold" id="422">
                      <p:stCondLst>
                        <p:cond delay="indefinite"/>
                      </p:stCondLst>
                      <p:childTnLst>
                        <p:par>
                          <p:cTn fill="hold" id="423">
                            <p:stCondLst>
                              <p:cond delay="0"/>
                            </p:stCondLst>
                            <p:childTnLst>
                              <p:par>
                                <p:cTn fill="hold" id="42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426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7">
                      <p:stCondLst>
                        <p:cond delay="indefinite"/>
                      </p:stCondLst>
                      <p:childTnLst>
                        <p:par>
                          <p:cTn fill="hold" id="428">
                            <p:stCondLst>
                              <p:cond delay="0"/>
                            </p:stCondLst>
                            <p:childTnLst>
                              <p:par>
                                <p:cTn fill="hold" id="42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431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259640" y="5184720"/>
            <a:ext cx="7559280" cy="13082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4000">
                <a:solidFill>
                  <a:srgbClr val="000000"/>
                </a:solidFill>
                <a:latin typeface="Gill Sans MT"/>
              </a:rPr>
              <a:t>Принят закон о «Государственном флаге РФ»</a:t>
            </a:r>
            <a:endParaRPr/>
          </a:p>
        </p:txBody>
      </p:sp>
      <p:pic>
        <p:nvPicPr>
          <p:cNvPr descr="" id="2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27640" y="1556640"/>
            <a:ext cx="5582520" cy="3279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432" nodeType="tmRoot" restart="never">
          <p:childTnLst>
            <p:seq>
              <p:cTn dur="indefinite" id="433" nodeType="mainSeq">
                <p:childTnLst>
                  <p:par>
                    <p:cTn fill="hold" id="434">
                      <p:stCondLst>
                        <p:cond delay="indefinite"/>
                      </p:stCondLst>
                      <p:childTnLst>
                        <p:par>
                          <p:cTn fill="hold" id="435">
                            <p:stCondLst>
                              <p:cond delay="0"/>
                            </p:stCondLst>
                            <p:childTnLst>
                              <p:par>
                                <p:cTn fill="hold" id="43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438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9">
                      <p:stCondLst>
                        <p:cond delay="indefinite"/>
                      </p:stCondLst>
                      <p:childTnLst>
                        <p:par>
                          <p:cTn fill="hold" id="440">
                            <p:stCondLst>
                              <p:cond delay="0"/>
                            </p:stCondLst>
                            <p:childTnLst>
                              <p:par>
                                <p:cTn fill="hold" id="441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443"/>
                                        <p:tgtEl>
                                          <p:spTgt spid="23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444"/>
                                        <p:tgtEl>
                                          <p:spTgt spid="23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445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83640" y="260640"/>
            <a:ext cx="824868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4300">
                <a:solidFill>
                  <a:srgbClr val="572314"/>
                </a:solidFill>
                <a:latin typeface="Gill Sans MT"/>
              </a:rPr>
              <a:t>Неофициальные символы России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-108360" y="3861000"/>
            <a:ext cx="9179280" cy="22636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 sz="3200">
                <a:solidFill>
                  <a:srgbClr val="000000"/>
                </a:solidFill>
                <a:latin typeface="Gill Sans MT"/>
              </a:rPr>
              <a:t>    </a:t>
            </a:r>
            <a:r>
              <a:rPr lang="ru-RU" sz="3200">
                <a:solidFill>
                  <a:srgbClr val="000000"/>
                </a:solidFill>
                <a:latin typeface="Gill Sans MT"/>
              </a:rPr>
              <a:t>Матрешка     Икона        Берёза       Медведь</a:t>
            </a:r>
            <a:endParaRPr/>
          </a:p>
        </p:txBody>
      </p:sp>
      <p:sp>
        <p:nvSpPr>
          <p:cNvPr id="179" name="CustomShape 3"/>
          <p:cNvSpPr/>
          <p:nvPr/>
        </p:nvSpPr>
        <p:spPr>
          <a:xfrm>
            <a:off x="683640" y="1917000"/>
            <a:ext cx="862560" cy="17269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91a7"/>
          </a:solidFill>
          <a:ln w="25560">
            <a:solidFill>
              <a:srgbClr val="296b7b"/>
            </a:solidFill>
            <a:round/>
          </a:ln>
        </p:spPr>
      </p:sp>
      <p:sp>
        <p:nvSpPr>
          <p:cNvPr id="180" name="CustomShape 4"/>
          <p:cNvSpPr/>
          <p:nvPr/>
        </p:nvSpPr>
        <p:spPr>
          <a:xfrm>
            <a:off x="3124080" y="1917000"/>
            <a:ext cx="862560" cy="17269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91a7"/>
          </a:solidFill>
          <a:ln w="25560">
            <a:solidFill>
              <a:srgbClr val="296b7b"/>
            </a:solidFill>
            <a:round/>
          </a:ln>
        </p:spPr>
      </p:sp>
      <p:sp>
        <p:nvSpPr>
          <p:cNvPr id="181" name="CustomShape 5"/>
          <p:cNvSpPr/>
          <p:nvPr/>
        </p:nvSpPr>
        <p:spPr>
          <a:xfrm>
            <a:off x="5148000" y="1938600"/>
            <a:ext cx="862560" cy="17269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91a7"/>
          </a:solidFill>
          <a:ln w="25560">
            <a:solidFill>
              <a:srgbClr val="296b7b"/>
            </a:solidFill>
            <a:round/>
          </a:ln>
        </p:spPr>
      </p:sp>
      <p:sp>
        <p:nvSpPr>
          <p:cNvPr id="182" name="CustomShape 6"/>
          <p:cNvSpPr/>
          <p:nvPr/>
        </p:nvSpPr>
        <p:spPr>
          <a:xfrm>
            <a:off x="7380360" y="1917000"/>
            <a:ext cx="862560" cy="172692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91a7"/>
          </a:solidFill>
          <a:ln w="25560">
            <a:solidFill>
              <a:srgbClr val="296b7b"/>
            </a:solidFill>
            <a:round/>
          </a:ln>
        </p:spPr>
      </p:sp>
    </p:spTree>
  </p:cSld>
  <p:timing>
    <p:tnLst>
      <p:par>
        <p:cTn dur="indefinite" id="49" nodeType="tmRoot" restart="never">
          <p:childTnLst>
            <p:seq>
              <p:cTn dur="indefinite" id="50" nodeType="mainSeq">
                <p:childTnLst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id="5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55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6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6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2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67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id="7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72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77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82"/>
                                        <p:tgtEl>
                                          <p:spTgt spid="178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83"/>
                                        <p:tgtEl>
                                          <p:spTgt spid="178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84"/>
                                        <p:tgtEl>
                                          <p:spTgt spid="178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39640" y="2421000"/>
            <a:ext cx="822816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11500">
                <a:solidFill>
                  <a:srgbClr val="572314"/>
                </a:solidFill>
                <a:latin typeface="Gill Sans MT"/>
              </a:rPr>
              <a:t>Гимн России</a:t>
            </a:r>
            <a:endParaRPr/>
          </a:p>
        </p:txBody>
      </p:sp>
    </p:spTree>
  </p:cSld>
  <p:timing>
    <p:tnLst>
      <p:par>
        <p:cTn dur="indefinite" id="446" nodeType="tmRoot" restart="never">
          <p:childTnLst>
            <p:seq>
              <p:cTn dur="indefinite" id="447" nodeType="mainSeq">
                <p:childTnLst>
                  <p:par>
                    <p:cTn fill="hold" id="448">
                      <p:stCondLst>
                        <p:cond delay="indefinite"/>
                      </p:stCondLst>
                      <p:childTnLst>
                        <p:par>
                          <p:cTn fill="hold" id="449">
                            <p:stCondLst>
                              <p:cond delay="0"/>
                            </p:stCondLst>
                            <p:childTnLst>
                              <p:par>
                                <p:cTn fill="hold" id="45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452"/>
                                        <p:tgtEl>
                                          <p:spTgt spid="23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453"/>
                                        <p:tgtEl>
                                          <p:spTgt spid="23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454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35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292000" y="169560"/>
            <a:ext cx="3441960" cy="3441960"/>
          </a:xfrm>
          <a:prstGeom prst="rect">
            <a:avLst/>
          </a:prstGeom>
          <a:ln>
            <a:noFill/>
          </a:ln>
        </p:spPr>
      </p:pic>
      <p:sp>
        <p:nvSpPr>
          <p:cNvPr id="236" name="CustomShape 1"/>
          <p:cNvSpPr/>
          <p:nvPr/>
        </p:nvSpPr>
        <p:spPr>
          <a:xfrm rot="909600">
            <a:off x="1072800" y="2860200"/>
            <a:ext cx="752148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r>
              <a:rPr lang="ru-RU" sz="4300">
                <a:solidFill>
                  <a:srgbClr val="572314"/>
                </a:solidFill>
                <a:latin typeface="Gill Sans MT"/>
              </a:rPr>
              <a:t>                </a:t>
            </a:r>
            <a:r>
              <a:rPr lang="ru-RU" sz="6000">
                <a:solidFill>
                  <a:srgbClr val="572314"/>
                </a:solidFill>
                <a:latin typeface="Gill Sans MT"/>
              </a:rPr>
              <a:t>Спасибо за внимание!!!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23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3612960"/>
            <a:ext cx="2253240" cy="308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455" nodeType="tmRoot" restart="never">
          <p:childTnLst>
            <p:seq>
              <p:cTn id="456" nodeType="mainSeq">
                <p:childTnLst>
                  <p:par>
                    <p:cTn fill="freeze" id="457">
                      <p:stCondLst>
                        <p:cond delay="indefinite"/>
                      </p:stCondLst>
                      <p:childTnLst>
                        <p:par>
                          <p:cTn fill="freeze" id="458">
                            <p:stCondLst>
                              <p:cond delay="0"/>
                            </p:stCondLst>
                            <p:childTnLst>
                              <p:par>
                                <p:cTn fill="hold" id="45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461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462">
                      <p:stCondLst>
                        <p:cond delay="indefinite"/>
                      </p:stCondLst>
                      <p:childTnLst>
                        <p:par>
                          <p:cTn fill="freeze" id="463">
                            <p:stCondLst>
                              <p:cond delay="0"/>
                            </p:stCondLst>
                            <p:childTnLst>
                              <p:par>
                                <p:cTn fill="hold" id="46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466"/>
                                        <p:tgtEl>
                                          <p:spTgt spid="23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467"/>
                                        <p:tgtEl>
                                          <p:spTgt spid="235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468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freeze" id="469">
                      <p:stCondLst>
                        <p:cond delay="indefinite"/>
                      </p:stCondLst>
                      <p:childTnLst>
                        <p:par>
                          <p:cTn fill="freeze" id="470">
                            <p:stCondLst>
                              <p:cond delay="0"/>
                            </p:stCondLst>
                            <p:childTnLst>
                              <p:par>
                                <p:cTn fill="hold" id="47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dur="2000" id="473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435680" y="274680"/>
            <a:ext cx="749664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4300">
                <a:solidFill>
                  <a:srgbClr val="572314"/>
                </a:solidFill>
                <a:latin typeface="Gill Sans MT"/>
              </a:rPr>
              <a:t>                   </a:t>
            </a:r>
            <a:r>
              <a:rPr lang="ru-RU" sz="4300">
                <a:solidFill>
                  <a:srgbClr val="572314"/>
                </a:solidFill>
                <a:latin typeface="Gill Sans MT"/>
              </a:rPr>
              <a:t>Матрешки</a:t>
            </a:r>
            <a:endParaRPr/>
          </a:p>
        </p:txBody>
      </p:sp>
      <p:pic>
        <p:nvPicPr>
          <p:cNvPr descr="" id="18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368000" y="1404000"/>
            <a:ext cx="7342920" cy="521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85" nodeType="tmRoot" restart="never">
          <p:childTnLst>
            <p:seq>
              <p:cTn dur="indefinite" id="86" nodeType="mainSeq">
                <p:childTnLst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9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96"/>
                                        <p:tgtEl>
                                          <p:spTgt spid="18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97"/>
                                        <p:tgtEl>
                                          <p:spTgt spid="18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98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5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96120"/>
            <a:ext cx="3065400" cy="3544920"/>
          </a:xfrm>
          <a:prstGeom prst="rect">
            <a:avLst/>
          </a:prstGeom>
          <a:ln>
            <a:noFill/>
          </a:ln>
        </p:spPr>
      </p:pic>
      <p:sp>
        <p:nvSpPr>
          <p:cNvPr id="186" name="CustomShape 1"/>
          <p:cNvSpPr/>
          <p:nvPr/>
        </p:nvSpPr>
        <p:spPr>
          <a:xfrm>
            <a:off x="1435680" y="274680"/>
            <a:ext cx="749664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4300">
                <a:solidFill>
                  <a:srgbClr val="572314"/>
                </a:solidFill>
                <a:latin typeface="Gill Sans MT"/>
              </a:rPr>
              <a:t>                     </a:t>
            </a:r>
            <a:r>
              <a:rPr lang="ru-RU" sz="4300">
                <a:solidFill>
                  <a:srgbClr val="572314"/>
                </a:solidFill>
                <a:latin typeface="Gill Sans MT"/>
              </a:rPr>
              <a:t>Иконы</a:t>
            </a:r>
            <a:endParaRPr/>
          </a:p>
        </p:txBody>
      </p:sp>
      <p:pic>
        <p:nvPicPr>
          <p:cNvPr descr="" id="18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44640" y="116640"/>
            <a:ext cx="2637360" cy="3858840"/>
          </a:xfrm>
          <a:prstGeom prst="rect">
            <a:avLst/>
          </a:prstGeom>
          <a:ln>
            <a:noFill/>
          </a:ln>
        </p:spPr>
      </p:pic>
      <p:pic>
        <p:nvPicPr>
          <p:cNvPr descr="" id="18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280" y="1687320"/>
            <a:ext cx="3754800" cy="4577400"/>
          </a:xfrm>
          <a:prstGeom prst="rect">
            <a:avLst/>
          </a:prstGeom>
          <a:ln>
            <a:noFill/>
          </a:ln>
        </p:spPr>
      </p:pic>
      <p:pic>
        <p:nvPicPr>
          <p:cNvPr descr="" id="189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73960" y="2723760"/>
            <a:ext cx="2909520" cy="3808800"/>
          </a:xfrm>
          <a:prstGeom prst="rect">
            <a:avLst/>
          </a:prstGeom>
          <a:ln>
            <a:noFill/>
          </a:ln>
        </p:spPr>
      </p:pic>
      <p:pic>
        <p:nvPicPr>
          <p:cNvPr descr="" id="190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156360" y="2986560"/>
            <a:ext cx="2607480" cy="328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99" nodeType="tmRoot" restart="never">
          <p:childTnLst>
            <p:seq>
              <p:cTn dur="indefinite" id="100" nodeType="mainSeq">
                <p:childTnLst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105"/>
                                        <p:tgtEl>
                                          <p:spTgt spid="18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06"/>
                                        <p:tgtEl>
                                          <p:spTgt spid="18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07"/>
                                        <p:tgtEl>
                                          <p:spTgt spid="18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08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id="1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id="113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id="116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118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9">
                      <p:stCondLst>
                        <p:cond delay="indefinite"/>
                      </p:stCondLst>
                      <p:childTnLst>
                        <p:par>
                          <p:cTn fill="hold" id="120">
                            <p:stCondLst>
                              <p:cond delay="0"/>
                            </p:stCondLst>
                            <p:childTnLst>
                              <p:par>
                                <p:cTn fill="hold" id="12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123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4">
                      <p:stCondLst>
                        <p:cond delay="indefinite"/>
                      </p:stCondLst>
                      <p:childTnLst>
                        <p:par>
                          <p:cTn fill="hold" id="125">
                            <p:stCondLst>
                              <p:cond delay="0"/>
                            </p:stCondLst>
                            <p:childTnLst>
                              <p:par>
                                <p:cTn fill="hold" id="126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128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33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34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5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435680" y="274680"/>
            <a:ext cx="749664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4300">
                <a:solidFill>
                  <a:srgbClr val="572314"/>
                </a:solidFill>
                <a:latin typeface="Gill Sans MT"/>
              </a:rPr>
              <a:t>                       </a:t>
            </a:r>
            <a:r>
              <a:rPr lang="ru-RU" sz="4300">
                <a:solidFill>
                  <a:srgbClr val="572314"/>
                </a:solidFill>
                <a:latin typeface="Gill Sans MT"/>
              </a:rPr>
              <a:t>Берёза</a:t>
            </a:r>
            <a:endParaRPr/>
          </a:p>
        </p:txBody>
      </p:sp>
      <p:pic>
        <p:nvPicPr>
          <p:cNvPr descr="" id="19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52000" y="1340640"/>
            <a:ext cx="7724160" cy="515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36" nodeType="tmRoot" restart="never">
          <p:childTnLst>
            <p:seq>
              <p:cTn dur="indefinite" id="137" nodeType="mainSeq">
                <p:childTnLst>
                  <p:par>
                    <p:cTn fill="hold" id="138">
                      <p:stCondLst>
                        <p:cond delay="indefinite"/>
                      </p:stCondLst>
                      <p:childTnLst>
                        <p:par>
                          <p:cTn fill="hold" id="139">
                            <p:stCondLst>
                              <p:cond delay="0"/>
                            </p:stCondLst>
                            <p:childTnLst>
                              <p:par>
                                <p:cTn fill="hold" id="14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500" fill="hold" id="142"/>
                                        <p:tgtEl>
                                          <p:spTgt spid="19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500" fill="hold" id="143"/>
                                        <p:tgtEl>
                                          <p:spTgt spid="19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144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id="147" nodeType="clickEffect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2000" id="149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str">
                                      <p:cBhvr additive="repl">
                                        <p:cTn dur="2000" fill="hold" id="150"/>
                                        <p:tgtEl>
                                          <p:spTgt spid="192"/>
                                        </p:tgtEl>
                                      </p:cBhvr>
                                    </p:anim>
                                    <p:anim calcmode="lin" valueType="str">
                                      <p:cBhvr additive="repl">
                                        <p:cTn dur="2000" fill="hold" id="151"/>
                                        <p:tgtEl>
                                          <p:spTgt spid="19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435680" y="274680"/>
            <a:ext cx="749664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4300">
                <a:solidFill>
                  <a:srgbClr val="572314"/>
                </a:solidFill>
                <a:latin typeface="Gill Sans MT"/>
              </a:rPr>
              <a:t>Русский медведь</a:t>
            </a:r>
            <a:endParaRPr/>
          </a:p>
        </p:txBody>
      </p:sp>
      <p:pic>
        <p:nvPicPr>
          <p:cNvPr descr="" id="19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1412640"/>
            <a:ext cx="5463000" cy="4102920"/>
          </a:xfrm>
          <a:prstGeom prst="rect">
            <a:avLst/>
          </a:prstGeom>
          <a:ln>
            <a:noFill/>
          </a:ln>
        </p:spPr>
      </p:pic>
      <p:pic>
        <p:nvPicPr>
          <p:cNvPr descr="" id="19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3069000"/>
            <a:ext cx="4750920" cy="356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52" nodeType="tmRoot" restart="never">
          <p:childTnLst>
            <p:seq>
              <p:cTn dur="indefinite" id="153" nodeType="mainSeq">
                <p:childTnLst>
                  <p:par>
                    <p:cTn fill="hold" id="154">
                      <p:stCondLst>
                        <p:cond delay="indefinite"/>
                      </p:stCondLst>
                      <p:childTnLst>
                        <p:par>
                          <p:cTn fill="hold" id="155">
                            <p:stCondLst>
                              <p:cond delay="0"/>
                            </p:stCondLst>
                            <p:childTnLst>
                              <p:par>
                                <p:cTn fill="hold" id="15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158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9">
                      <p:stCondLst>
                        <p:cond delay="indefinite"/>
                      </p:stCondLst>
                      <p:childTnLst>
                        <p:par>
                          <p:cTn fill="hold" id="160">
                            <p:stCondLst>
                              <p:cond delay="0"/>
                            </p:stCondLst>
                            <p:childTnLst>
                              <p:par>
                                <p:cTn fill="hold" id="16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dur="2000" id="163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4">
                      <p:stCondLst>
                        <p:cond delay="indefinite"/>
                      </p:stCondLst>
                      <p:childTnLst>
                        <p:par>
                          <p:cTn fill="hold" id="165">
                            <p:stCondLst>
                              <p:cond delay="0"/>
                            </p:stCondLst>
                            <p:childTnLst>
                              <p:par>
                                <p:cTn fill="hold" id="16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68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69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7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35680" y="274680"/>
            <a:ext cx="7496640" cy="1141560"/>
          </a:xfrm>
          <a:prstGeom prst="rect">
            <a:avLst/>
          </a:prstGeom>
          <a:noFill/>
          <a:ln>
            <a:noFill/>
          </a:ln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ru-RU" sz="4300">
                <a:solidFill>
                  <a:srgbClr val="572314"/>
                </a:solidFill>
                <a:latin typeface="Gill Sans MT"/>
              </a:rPr>
              <a:t>                      </a:t>
            </a:r>
            <a:r>
              <a:rPr lang="ru-RU" sz="4300">
                <a:solidFill>
                  <a:srgbClr val="572314"/>
                </a:solidFill>
                <a:latin typeface="Gill Sans MT"/>
              </a:rPr>
              <a:t>Герб</a:t>
            </a:r>
            <a:endParaRPr/>
          </a:p>
        </p:txBody>
      </p:sp>
      <p:pic>
        <p:nvPicPr>
          <p:cNvPr descr="" id="1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47760" y="1268640"/>
            <a:ext cx="4570560" cy="548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71" nodeType="tmRoot" restart="never">
          <p:childTnLst>
            <p:seq>
              <p:cTn dur="indefinite" id="172" nodeType="mainSeq">
                <p:childTnLst>
                  <p:par>
                    <p:cTn fill="hold" id="173">
                      <p:stCondLst>
                        <p:cond delay="indefinite"/>
                      </p:stCondLst>
                      <p:childTnLst>
                        <p:par>
                          <p:cTn fill="hold" id="174">
                            <p:stCondLst>
                              <p:cond delay="0"/>
                            </p:stCondLst>
                            <p:childTnLst>
                              <p:par>
                                <p:cTn fill="hold" id="17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177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8">
                      <p:stCondLst>
                        <p:cond delay="indefinite"/>
                      </p:stCondLst>
                      <p:childTnLst>
                        <p:par>
                          <p:cTn fill="hold" id="179">
                            <p:stCondLst>
                              <p:cond delay="0"/>
                            </p:stCondLst>
                            <p:childTnLst>
                              <p:par>
                                <p:cTn fill="hold" id="180" nodeType="click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dur="1000" fill="hold" id="182"/>
                                        <p:tgtEl>
                                          <p:spTgt spid="19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83"/>
                                        <p:tgtEl>
                                          <p:spTgt spid="197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dur="1000" fill="hold" id="184"/>
                                        <p:tgtEl>
                                          <p:spTgt spid="19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id="185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1124640"/>
            <a:ext cx="8279640" cy="404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86" nodeType="tmRoot" restart="never">
          <p:childTnLst>
            <p:seq>
              <p:cTn dur="indefinite" id="187" nodeType="mainSeq">
                <p:childTnLst>
                  <p:par>
                    <p:cTn fill="hold" id="188">
                      <p:stCondLst>
                        <p:cond delay="indefinite"/>
                      </p:stCondLst>
                      <p:childTnLst>
                        <p:par>
                          <p:cTn fill="hold" id="189">
                            <p:stCondLst>
                              <p:cond delay="0"/>
                            </p:stCondLst>
                            <p:childTnLst>
                              <p:par>
                                <p:cTn fill="hold" id="19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dur="500" id="192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