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3.png" ContentType="image/png"/>
  <Override PartName="/ppt/media/image4.jpeg" ContentType="image/jpeg"/>
  <Override PartName="/ppt/media/image8.png" ContentType="image/png"/>
  <Override PartName="/ppt/media/image7.jpeg" ContentType="image/jpeg"/>
  <Override PartName="/ppt/media/image5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3" name="Line 4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3" name="Line 4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0880" y="4853520"/>
            <a:ext cx="8456400" cy="1220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600">
                <a:solidFill>
                  <a:srgbClr val="3333ff"/>
                </a:solidFill>
                <a:latin typeface="Arial Black"/>
              </a:rPr>
              <a:t>Символы</a:t>
            </a:r>
            <a:r>
              <a:rPr lang="ru-RU" sz="3600">
                <a:solidFill>
                  <a:srgbClr val="4e3b30"/>
                </a:solidFill>
                <a:latin typeface="Franklin Gothic Medium"/>
              </a:rPr>
              <a:t>  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380880" y="3886200"/>
            <a:ext cx="8456400" cy="912600"/>
          </a:xfrm>
          <a:prstGeom prst="rect">
            <a:avLst/>
          </a:prstGeom>
          <a:noFill/>
          <a:ln>
            <a:noFill/>
          </a:ln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2600">
                <a:solidFill>
                  <a:srgbClr val="3333ff"/>
                </a:solidFill>
                <a:latin typeface="Arial Black"/>
              </a:rPr>
              <a:t>Калининградской области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2" name="TextShape 3"/>
          <p:cNvSpPr txBox="1"/>
          <p:nvPr/>
        </p:nvSpPr>
        <p:spPr>
          <a:xfrm>
            <a:off x="792000" y="720000"/>
            <a:ext cx="328212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ru-RU"/>
              <a:t>Шестерова О.В., 211-790-384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80880" y="4853520"/>
            <a:ext cx="8456400" cy="12204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8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880000" y="1783080"/>
            <a:ext cx="3245040" cy="397620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288000" y="216000"/>
            <a:ext cx="8685000" cy="12492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3333ff"/>
                </a:solidFill>
                <a:latin typeface="Arial Black"/>
              </a:rPr>
              <a:t>Герб Калининградской области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01680" y="252720"/>
            <a:ext cx="8685000" cy="12492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3333ff"/>
                </a:solidFill>
                <a:latin typeface="Arial Black"/>
              </a:rPr>
              <a:t>Флаг Калининградской области</a:t>
            </a:r>
            <a:endParaRPr/>
          </a:p>
        </p:txBody>
      </p:sp>
      <p:pic>
        <p:nvPicPr>
          <p:cNvPr descr="" id="8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6840" y="1584000"/>
            <a:ext cx="7246440" cy="482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