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1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E17A-602E-4AE6-9CD8-519EF788332E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2802-955B-47E4-A237-535847F8E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E17A-602E-4AE6-9CD8-519EF788332E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2802-955B-47E4-A237-535847F8E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E17A-602E-4AE6-9CD8-519EF788332E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2802-955B-47E4-A237-535847F8E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E17A-602E-4AE6-9CD8-519EF788332E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2802-955B-47E4-A237-535847F8E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E17A-602E-4AE6-9CD8-519EF788332E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2802-955B-47E4-A237-535847F8E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E17A-602E-4AE6-9CD8-519EF788332E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2802-955B-47E4-A237-535847F8E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E17A-602E-4AE6-9CD8-519EF788332E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2802-955B-47E4-A237-535847F8E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E17A-602E-4AE6-9CD8-519EF788332E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2802-955B-47E4-A237-535847F8E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E17A-602E-4AE6-9CD8-519EF788332E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2802-955B-47E4-A237-535847F8E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E17A-602E-4AE6-9CD8-519EF788332E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2802-955B-47E4-A237-535847F8E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E17A-602E-4AE6-9CD8-519EF788332E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2802-955B-47E4-A237-535847F8E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4E17A-602E-4AE6-9CD8-519EF788332E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52802-955B-47E4-A237-535847F8EC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 descr="00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786880" y="2780928"/>
            <a:ext cx="6097488" cy="936104"/>
          </a:xfrm>
          <a:prstGeom prst="rect">
            <a:avLst/>
          </a:prstGeom>
          <a:blipFill dpi="0" rotWithShape="1">
            <a:blip r:embed="rId3" cstate="print">
              <a:alphaModFix amt="75000"/>
            </a:blip>
            <a:srcRect/>
            <a:stretch>
              <a:fillRect/>
            </a:stretch>
          </a:blipFill>
          <a:ln w="57150" cmpd="thickThin">
            <a:solidFill>
              <a:srgbClr val="59554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Ничего не понял</a:t>
            </a:r>
            <a:endParaRPr lang="ru-RU" sz="28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03" name="Rectangle 3" descr="00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736576" y="1052736"/>
            <a:ext cx="6075784" cy="1296144"/>
          </a:xfrm>
          <a:prstGeom prst="rect">
            <a:avLst/>
          </a:prstGeom>
          <a:blipFill dpi="0" rotWithShape="1">
            <a:blip r:embed="rId3" cstate="print">
              <a:alphaModFix amt="75000"/>
            </a:blip>
            <a:srcRect/>
            <a:stretch>
              <a:fillRect/>
            </a:stretch>
          </a:blipFill>
          <a:ln w="57150" cmpd="thickThin">
            <a:solidFill>
              <a:srgbClr val="59554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Очень интересно, </a:t>
            </a:r>
          </a:p>
          <a:p>
            <a:pPr algn="ctr">
              <a:defRPr/>
            </a:pP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продолжить экскурсии</a:t>
            </a:r>
            <a:endParaRPr lang="ru-RU" sz="28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0" name="Rectangle 10" descr="00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1835696" y="4365104"/>
            <a:ext cx="6048672" cy="864096"/>
          </a:xfrm>
          <a:prstGeom prst="rect">
            <a:avLst/>
          </a:prstGeom>
          <a:blipFill dpi="0" rotWithShape="1">
            <a:blip r:embed="rId3" cstate="print">
              <a:alphaModFix amt="75000"/>
            </a:blip>
            <a:srcRect/>
            <a:stretch>
              <a:fillRect/>
            </a:stretch>
          </a:blipFill>
          <a:ln w="57150" cmpd="thickThin">
            <a:solidFill>
              <a:srgbClr val="59554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неинтересно</a:t>
            </a:r>
            <a:endParaRPr lang="ru-RU" sz="2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8864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Рефлексия </a:t>
            </a:r>
            <a:endParaRPr lang="ru-RU" sz="36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9290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 animBg="1"/>
      <p:bldP spid="1536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ebliberty.ru/wp-content/uploads/2010/11/smil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620688"/>
            <a:ext cx="5760640" cy="5483687"/>
          </a:xfrm>
          <a:prstGeom prst="rect">
            <a:avLst/>
          </a:prstGeom>
          <a:noFill/>
        </p:spPr>
      </p:pic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539552" y="5589240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sdelaemblog.ru/wp-content/uploads/2012/10/smil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052736"/>
            <a:ext cx="6285317" cy="4713990"/>
          </a:xfrm>
          <a:prstGeom prst="rect">
            <a:avLst/>
          </a:prstGeom>
          <a:noFill/>
        </p:spPr>
      </p:pic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467544" y="5733256"/>
            <a:ext cx="864096" cy="86409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www.veryicon.com/icon/png/Emoticon/Keriyo%20Emoticons/Keriyo%20Emoticons%201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60648"/>
            <a:ext cx="6169868" cy="6169868"/>
          </a:xfrm>
          <a:prstGeom prst="rect">
            <a:avLst/>
          </a:prstGeom>
          <a:noFill/>
        </p:spPr>
      </p:pic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683568" y="5661248"/>
            <a:ext cx="1008112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2013-01-15T07:46:02Z</dcterms:created>
  <dcterms:modified xsi:type="dcterms:W3CDTF">2013-01-18T06:58:23Z</dcterms:modified>
</cp:coreProperties>
</file>